
<file path=[Content_Types].xml><?xml version="1.0" encoding="utf-8"?>
<Types xmlns="http://schemas.openxmlformats.org/package/2006/content-types">
  <Default Extension="mp3" ContentType="audio/mpeg"/>
  <Default Extension="png" ContentType="image/png"/>
  <Default Extension="jpeg" ContentType="image/jpeg"/>
  <Default Extension="emf" ContentType="image/x-emf"/>
  <Default Extension="rels" ContentType="application/vnd.openxmlformats-package.relationships+xml"/>
  <Default Extension="xml" ContentType="application/xml"/>
  <Default Extension="fntdata" ContentType="application/x-fontdata"/>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ink/ink1.xml" ContentType="application/inkml+xml"/>
  <Override PartName="/ppt/notesSlides/notesSlide12.xml" ContentType="application/vnd.openxmlformats-officedocument.presentationml.notesSlide+xml"/>
  <Override PartName="/ppt/ink/ink2.xml" ContentType="application/inkml+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0"/>
  </p:notesMasterIdLst>
  <p:sldIdLst>
    <p:sldId id="328" r:id="rId2"/>
    <p:sldId id="275" r:id="rId3"/>
    <p:sldId id="277" r:id="rId4"/>
    <p:sldId id="276" r:id="rId5"/>
    <p:sldId id="307" r:id="rId6"/>
    <p:sldId id="278" r:id="rId7"/>
    <p:sldId id="288" r:id="rId8"/>
    <p:sldId id="289" r:id="rId9"/>
    <p:sldId id="290" r:id="rId10"/>
    <p:sldId id="291" r:id="rId11"/>
    <p:sldId id="312" r:id="rId12"/>
    <p:sldId id="292" r:id="rId13"/>
    <p:sldId id="308" r:id="rId14"/>
    <p:sldId id="309" r:id="rId15"/>
    <p:sldId id="310" r:id="rId16"/>
    <p:sldId id="311" r:id="rId17"/>
    <p:sldId id="314" r:id="rId18"/>
    <p:sldId id="327" r:id="rId19"/>
  </p:sldIdLst>
  <p:sldSz cx="12192000" cy="6858000"/>
  <p:notesSz cx="6858000" cy="9144000"/>
  <p:embeddedFontLst>
    <p:embeddedFont>
      <p:font typeface="Microsoft YaHei" panose="020B0503020204020204" pitchFamily="34" charset="-122"/>
      <p:regular r:id="rId21"/>
      <p:bold r:id="rId22"/>
    </p:embeddedFont>
    <p:embeddedFont>
      <p:font typeface="宋体" panose="02010600030101010101" pitchFamily="2" charset="-122"/>
      <p:regular r:id="rId23"/>
    </p:embeddedFont>
    <p:embeddedFont>
      <p:font typeface="方正粗谭黑简体" panose="020B0604020202020204" charset="-122"/>
      <p:regular r:id="rId24"/>
    </p:embeddedFont>
    <p:embeddedFont>
      <p:font typeface="腾祥澜黑简" panose="020B0604020202020204" charset="-122"/>
      <p:regular r:id="rId25"/>
    </p:embeddedFont>
    <p:embeddedFont>
      <p:font typeface="Agency FB" panose="020B0503020202020204" pitchFamily="34" charset="0"/>
      <p:regular r:id="rId26"/>
      <p:bold r:id="rId27"/>
    </p:embeddedFont>
    <p:embeddedFont>
      <p:font typeface="Calibri" panose="020F0502020204030204" pitchFamily="34" charset="0"/>
      <p:regular r:id="rId28"/>
      <p:bold r:id="rId29"/>
      <p:italic r:id="rId30"/>
      <p:boldItalic r:id="rId31"/>
    </p:embeddedFont>
    <p:embeddedFont>
      <p:font typeface="Calibri Light" panose="020F0302020204030204" pitchFamily="34" charset="0"/>
      <p:regular r:id="rId32"/>
      <p:italic r:id="rId33"/>
    </p:embeddedFont>
    <p:embeddedFont>
      <p:font typeface="Cambria Math" panose="02040503050406030204" pitchFamily="18" charset="0"/>
      <p:regular r:id="rId34"/>
    </p:embeddedFont>
    <p:embeddedFont>
      <p:font typeface="Comic Sans MS" panose="030F0702030302020204" pitchFamily="66" charset="0"/>
      <p:regular r:id="rId35"/>
      <p:bold r:id="rId36"/>
      <p:italic r:id="rId37"/>
      <p:boldItalic r:id="rId38"/>
    </p:embeddedFont>
    <p:embeddedFont>
      <p:font typeface="Impact" panose="020B0806030902050204" pitchFamily="34" charset="0"/>
      <p:regular r:id="rId39"/>
    </p:embeddedFont>
    <p:embeddedFont>
      <p:font typeface="VNI-Times" pitchFamily="2" charset="0"/>
      <p:regular r:id="rId40"/>
      <p:bold r:id="rId41"/>
      <p:italic r:id="rId42"/>
      <p:boldItalic r:id="rId43"/>
    </p:embeddedFont>
    <p:embeddedFont>
      <p:font typeface="微软雅黑 Light" panose="020B0502040204020203" pitchFamily="34" charset="-122"/>
      <p:regular r:id="rId44"/>
    </p:embeddedFont>
  </p:embeddedFontLst>
  <p:custDataLst>
    <p:tags r:id="rId45"/>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63"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5532B"/>
    <a:srgbClr val="253566"/>
    <a:srgbClr val="ECB925"/>
    <a:srgbClr val="27AAE1"/>
    <a:srgbClr val="6FEAF7"/>
    <a:srgbClr val="4ED3F2"/>
    <a:srgbClr val="3E5E85"/>
    <a:srgbClr val="449BA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howGuides="1">
      <p:cViewPr varScale="1">
        <p:scale>
          <a:sx n="79" d="100"/>
          <a:sy n="79" d="100"/>
        </p:scale>
        <p:origin x="821" y="62"/>
      </p:cViewPr>
      <p:guideLst>
        <p:guide orient="horz" pos="2160"/>
        <p:guide pos="3863"/>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6.fntdata"/><Relationship Id="rId39" Type="http://schemas.openxmlformats.org/officeDocument/2006/relationships/font" Target="fonts/font19.fntdata"/><Relationship Id="rId21" Type="http://schemas.openxmlformats.org/officeDocument/2006/relationships/font" Target="fonts/font1.fntdata"/><Relationship Id="rId34" Type="http://schemas.openxmlformats.org/officeDocument/2006/relationships/font" Target="fonts/font14.fntdata"/><Relationship Id="rId42" Type="http://schemas.openxmlformats.org/officeDocument/2006/relationships/font" Target="fonts/font22.fntdata"/><Relationship Id="rId47"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font" Target="fonts/font9.fntdata"/><Relationship Id="rId11" Type="http://schemas.openxmlformats.org/officeDocument/2006/relationships/slide" Target="slides/slide10.xml"/><Relationship Id="rId24" Type="http://schemas.openxmlformats.org/officeDocument/2006/relationships/font" Target="fonts/font4.fntdata"/><Relationship Id="rId32" Type="http://schemas.openxmlformats.org/officeDocument/2006/relationships/font" Target="fonts/font12.fntdata"/><Relationship Id="rId37" Type="http://schemas.openxmlformats.org/officeDocument/2006/relationships/font" Target="fonts/font17.fntdata"/><Relationship Id="rId40" Type="http://schemas.openxmlformats.org/officeDocument/2006/relationships/font" Target="fonts/font20.fntdata"/><Relationship Id="rId45" Type="http://schemas.openxmlformats.org/officeDocument/2006/relationships/tags" Target="tags/tag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3.fntdata"/><Relationship Id="rId28" Type="http://schemas.openxmlformats.org/officeDocument/2006/relationships/font" Target="fonts/font8.fntdata"/><Relationship Id="rId36" Type="http://schemas.openxmlformats.org/officeDocument/2006/relationships/font" Target="fonts/font16.fntdata"/><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1.fntdata"/><Relationship Id="rId44" Type="http://schemas.openxmlformats.org/officeDocument/2006/relationships/font" Target="fonts/font2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2.fntdata"/><Relationship Id="rId27" Type="http://schemas.openxmlformats.org/officeDocument/2006/relationships/font" Target="fonts/font7.fntdata"/><Relationship Id="rId30" Type="http://schemas.openxmlformats.org/officeDocument/2006/relationships/font" Target="fonts/font10.fntdata"/><Relationship Id="rId35" Type="http://schemas.openxmlformats.org/officeDocument/2006/relationships/font" Target="fonts/font15.fntdata"/><Relationship Id="rId43" Type="http://schemas.openxmlformats.org/officeDocument/2006/relationships/font" Target="fonts/font23.fntdata"/><Relationship Id="rId48"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5.fntdata"/><Relationship Id="rId33" Type="http://schemas.openxmlformats.org/officeDocument/2006/relationships/font" Target="fonts/font13.fntdata"/><Relationship Id="rId38" Type="http://schemas.openxmlformats.org/officeDocument/2006/relationships/font" Target="fonts/font18.fntdata"/><Relationship Id="rId46" Type="http://schemas.openxmlformats.org/officeDocument/2006/relationships/presProps" Target="presProps.xml"/><Relationship Id="rId20" Type="http://schemas.openxmlformats.org/officeDocument/2006/relationships/notesMaster" Target="notesMasters/notesMaster1.xml"/><Relationship Id="rId41" Type="http://schemas.openxmlformats.org/officeDocument/2006/relationships/font" Target="fonts/font21.fntdata"/><Relationship Id="rId1" Type="http://schemas.openxmlformats.org/officeDocument/2006/relationships/slideMaster" Target="slideMasters/slideMaster1.xml"/><Relationship Id="rId6" Type="http://schemas.openxmlformats.org/officeDocument/2006/relationships/slide" Target="slides/slide5.xml"/></Relationships>
</file>

<file path=ppt/ink/ink1.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8191" units="in"/>
          <inkml:channel name="T" type="integer" max="2.14748E9" units="dev"/>
        </inkml:traceFormat>
        <inkml:channelProperties>
          <inkml:channelProperty channel="X" name="resolution" value="6301.34619" units="1/cm"/>
          <inkml:channelProperty channel="Y" name="resolution" value="6301.34619" units="1/cm"/>
          <inkml:channelProperty channel="F" name="resolution" value="3999.51147" units="1/in"/>
          <inkml:channelProperty channel="T" name="resolution" value="1" units="1/dev"/>
        </inkml:channelProperties>
      </inkml:inkSource>
      <inkml:timestamp xml:id="ts0" timeString="2021-09-13T03:16:21.853"/>
    </inkml:context>
    <inkml:brush xml:id="br0">
      <inkml:brushProperty name="width" value="0.05292" units="cm"/>
      <inkml:brushProperty name="height" value="0.05292" units="cm"/>
      <inkml:brushProperty name="color" value="#FF0000"/>
    </inkml:brush>
  </inkml:definitions>
  <inkml:trace contextRef="#ctx0" brushRef="#br0">7444 10400 85 0,'6'0'167'0,"-6"0"11"0,7-3 8 0,-7 3 11 0,0 0 11 0,0 0 10 16,0 0 13-16,0 0 15 0,0-4 16 0,0 4-16 0,0 0-31 16,0 0-18-16,0 0-12 0,0 0-3 0,0 0 3 0,0 0 1 0,0 0 3 15,0 0-1-15,0 0 0 0,0-4-5 0,0 4-8 0,0 0-12 16,0 0-12-16,0 0-16 0,0 0-14 0,0 0-13 0,0 0-15 16,0 0-9-16,0 0-12 0,6 4-5 0,-6-4-4 0,0 0-2 0,7 4 0 15,-7-4 0-15,6 3-3 0,1-3 2 0,-7 4-1 0,6-1 1 16,0 2-2-16,2-2 3 0,-2 1 3 0,0-1 0 0,-6 1 1 0,7-1-4 15,6 1-6-15,-13 3-6 0,13-3-9 0,-7 1-5 0,0 2-3 16,2-4 0-16,-2 4 0 0,7-3 0 0,-6 2 0 0,5-1-1 0,-5 2-4 16,6-2-3-16,0-2-2 0,0 4-2 0,0-3-1 0,0-1 0 15,0 0-2-15,6 2 0 0,1-2-1 0,-7 1-2 0,7-1-3 16,0 1-1-16,-1 0-2 0,0-1-1 0,1 1-2 0,-1 0-1 0,1-1 0 16,0 1-2-16,-1 4 1 0,1-5 0 0,-1 1 0 0,1-1 0 15,-8 5-2-15,8-5 1 0,-6 1 0 0,5 3 0 0,-6-2 0 0,0 2 1 16,7-4 0-16,-8 0-1 0,1 5 0 0,7-4-1 0,-7 0 0 15,0 2 0-15,7-2-1 0,-7 1 2 0,-1-2 0 0,8 1-1 16,-6-1-1-16,-2 1 0 0,8-4 1 0,-7 3 0 0,7-3-1 0,-8 4 2 16,8-4 1-16,-1 0-1 0,1 0 2 0,0-4-1 0,-1 4 1 0,1-3-1 15,-1-1-1-15,1 1 2 0,6-1 0 0,-6 1 0 0,5-6 0 16,-5 3-1-16,6 2-1 0,-6-3 0 0,5-1-1 0,-5 0 0 16,6 1 0-16,-6-4-1 0,-1 4 0 0,1 0 0 0,-1 0 0 0,1-5 0 15,-8 5 0-15,8 0 0 0,-6-1-1 0,5-2 0 0,-6 2 1 0,6 1 0 16,-5-3 1-16,-2 1 0 0,8 1-1 0,-7-2 2 0,1 3-1 15,4-3 0-15,-4 1 0 0,-1 2 0 0,7-4 0 0,-8 4-1 16,2-4 2-16,-2 4 0 0,1-4-1 0,1 0 0 0,-2 4 0 0,2-1-1 16,-2-3-1-16,-5 4 0 0,6-4 0 0,-6 4 1 0,5-1 1 15,-5 0-1-15,0 1 0 0,-1 0 0 0,0 0-1 0,-6-1 0 0,7 5 0 16,0-5 0-16,-7 5 2 0,6 0 0 0,-6-2 1 0,0 2 0 16,0-1 0-16,7 0 0 0,-7 1-1 0,0 3 0 0,0-4 0 0,0 4 0 15,0 0-1-15,0-4 1 0,0 4 0 0,0-3 0 0,0 3 0 16,0 0-1-16,0-4-1 0,0 4-1 0,6-3 1 0,-6 3 0 0,0-4 0 15,0 1 0-15,6-2 0 0,-6 1 0 0,0 1 0 0,8 0 0 16,-8-1 0-16,6 0-1 0,-6 4 1 0,0-3 0 0,6-1 1 16,-6 0-1-16,6 4 0 0,-6-3 0 0,0 3 0 0,0-5 1 0,0 5 0 15,0 0 0-15,0 0-1 0,0 0 0 0,0 0-2 0,0 0-3 16,0 0-5-16,0 0-9 0,0 0-13 0,0 0-18 0,0 0-25 0,0 0-37 16,0 0-44-16,0 0-52 0,0 0-58 0,0 0-57 0,0 0-55 15,0 0-49-15,0 0-45 0,0 5-19 0,0 2-6 0,-6-3 2 16,0-1 10-16,6 1 18 0,-6 3 24 0,-2 0 36 0,2 1 44 0,0-1 52 15,6 0 57-15</inkml:trace>
  <inkml:trace contextRef="#ctx0" brushRef="#br0" timeOffset="1228.112">9801 10532 0 0,'0'0'137'15,"0"-4"17"-15,0 4 8 0,0 0 6 0,0 0 6 0,0 0 5 0,0 0 5 16,0 0 4-16,0 0 4 0,0 0-21 0,0 0-32 0,0 0-20 16,0 0-13-16,0 0-3 0,0 0 2 0,6 0 4 0,-6 4 6 0,0-4 2 15,8 4 1-15,-2-4-1 0,-6 3 1 0,6 1-2 0,1 0 1 16,0-1 3-16,-1 4 3 0,0-2-4 0,1-2-10 0,6 1-8 0,-6 3-10 16,5 0-8-16,-5-3-8 0,6 0-4 0,-7 4-4 0,7-1 1 15,1-4 4-15,-8 5 2 0,8-1 0 0,-2-3 0 0,1 2 0 16,0 3 1-16,0-2 5 0,1 0 0 0,-2 0 1 0,2 0 3 0,-2 0 4 15,1 2 5-15,1-3 2 0,4 2 1 0,-4-5-1 0,5 5-1 16,-5-5-2-16,6 6-3 0,-2-7-3 0,2 2-4 0,-1 3-6 16,1-3-3-16,6-4-2 0,-6 3-7 0,5 2-8 0,-5-3-7 0,0-2-5 15,5 5-6-15,-5-2-6 0,7 2-5 0,-8-2-2 0,0-3-4 0,1 3-4 16,0 1-2-16,-1 0-4 0,1-4 0 0,-1 3-2 0,1 1 0 16,-8 0-2-16,8 0-2 0,0-1 0 0,-7-3-2 0,7 4 0 15,-8-1-1-15,8 1 0 0,-1-4 1 0,-5 4 0 0,6-1 1 16,-8-3-1-16,8 4-2 0,-7-4 0 0,7 0 0 0,-8 0-1 0,2 0 0 15,5 0 1-15,-6 0 0 0,6 0 1 0,-5 0-1 0,-2-4 1 16,8 4-1-16,-7-3-2 0,7-1 0 0,-8 0 0 0,8 1 1 0,-7-1-1 16,7 1 1-16,-8-1 0 0,8-4 0 0,0 5 0 0,-7-5 0 15,7 5 0-15,-8-5 0 0,8 0 1 0,-7 1 0 0,7 4 1 0,-8-5 0 16,8 1-1-16,-7-4-1 0,1 3 1 0,-2 2 0 0,1-2 0 16,0 2 0-16,0-3 0 0,1-1 0 0,-8 2 0 0,6 1-1 0,2 0 0 15,-8-1-1-15,7-2 0 0,-6 2 0 0,0 0 0 0,5 2 0 16,-6-6 0-16,2 5 1 0,4 0 0 0,-5-4 1 0,0 4-1 0,-1-1 0 15,1-3-1-15,-1 4 1 0,7-1-1 0,-6 1 1 0,-1-4 1 16,0 4 0-16,1 0 1 0,0-5-1 0,6 4-1 0,-7 2-1 0,0-2 2 16,1 2-2-16,0-1 0 0,-1-5 1 0,8 4 1 0,-8 1 0 15,0 0 0-15,1 4-1 0,-1-5-1 0,1 1 0 0,-1-1 0 0,1 5 1 16,-1-5 1-16,0 5 0 0,2-4 1 0,-2 2-2 0,-6 2 2 16,6-1 0-16,-6 1-1 0,7-1-1 0,-7 1 1 0,0 3 0 0,7-4-1 15,-7 0 2-15,0 4-1 0,0-4 1 0,0 4-1 0,0-3 0 16,6 3 0-16,-6-5 0 0,0 5 0 0,0 0 0 0,0-2 0 15,0 2 0-15,0 0 0 0,0 0-1 0,0 0 1 0,0-5 0 16,0 5 0-16,0 0 0 0,0 0-1 0,0 0-1 0,0 0-1 0,0 0-6 16,0 0-8-16,0 0-15 0,0 0-17 0,-6 0-27 0,6 0-32 0,0 0-40 15,0 0-44-15,0 0-52 0,0 0-57 0,0 0-59 0,-7 0-59 16,7 5-36-16,-7-5-25 0,7 2-6 0,-6 3 2 0,0-2 11 16,6 1 16-16,-8 0 26 0,2 0 31 0,6-1 41 0,0-3 42 0,-6 4 53 15,6-4 157-15</inkml:trace>
  <inkml:trace contextRef="#ctx0" brushRef="#br0" timeOffset="2197.778">12218 10528 0 0,'0'0'124'0,"6"0"26"0,-6 0 3 0,6 4 2 0,-6-4 1 16,0 0 2-16,7 0-1 0,-7 4 5 0,0-4 5 0,0 3-14 0,7-3-24 16,-7 4-21-16,0-4-18 0,0 4-8 0,0-4-1 0,6 3 5 15,-6 1 8-15,0-4 10 0,7 3 8 0,-7 2 5 0,6-2 5 0,-6 1 2 16,6-1 4-16,2 1-2 0,-2 0-7 0,0-1-5 0,0 5-7 15,1-5-7-15,0 4-8 0,-1-2-8 0,1 1-8 0,-1 2-7 16,8-4-7-16,-8 3-5 0,0-4-4 0,8 6-6 0,-8-6-6 0,0 4-5 16,7-3-1-16,-6 3-2 0,6-3-2 0,-1 3 0 0,-4-4 0 15,4 1 2-15,2 4 4 0,-1-5 5 0,-1 1 5 0,2 0 6 0,-2-1 7 16,2-3 4-16,5 3 1 0,-6 2 1 0,6-5-1 0,-5 3-2 16,5-3 0-16,1 0-2 0,0 0-1 0,-1 0-4 0,-6 0-7 0,6 0-6 15,1 0-8-15,0 0-7 0,-1-3-7 0,1 3-5 0,0 0-4 16,-1 0-1-16,0 0-1 0,0 0-1 0,1 0-1 0,-7 0-2 0,7 0-2 15,0 0 0-15,-1 0-1 0,-6 0 1 0,6 0-1 0,-5 0 0 16,-2 0-2-16,8-5 0 0,-7 5 0 0,0-3 0 0,0 3-1 16,1-3 1-16,-2 3 2 0,1-4-1 0,0 0 1 0,0 1-1 0,1-5-1 15,-2 4-1-15,2 1 0 0,-8-4 0 0,7-1 1 0,0 5 0 16,0-4-1-16,-7 0 1 0,8-2 0 0,-2 3-2 0,-5-2 0 16,6-3 0-16,-6 3 1 0,5 1 1 0,-4 0 1 0,4 0 0 0,-6-4 0 15,8 4 0-15,-8-1 0 0,7 1 0 0,-7-4 1 0,8 3 1 16,-8-2-1-16,8 2 1 0,-8-3 0 0,7 5-1 0,-7-6-3 0,8 5-1 15,-8-1 0-15,0-2 0 0,8 3-1 0,-8-2 0 0,0 2 2 16,8 0-1-16,-8 0-1 0,1 0 0 0,-1 2 1 0,0-2 0 16,1 0-1-16,0 3 1 0,-7-3 2 0,6 3 1 0,-6 1-1 0,6-4 1 15,-6 2-1-15,0 2 0 0,7-1 0 0,-7 4 0 0,0-3 1 16,0-1 0-16,0 1-1 0,0 3 0 0,0-4 0 0,0 0-1 0,0 4 0 16,0-4-1-16,0 1 0 0,0 3 1 0,0-5 2 0,0 5-2 15,0-2-2-15,0 2 1 0,0-5 1 0,0 5-1 0,0-3 0 0,0 3-1 16,7-4 1-16,-7 4 0 0,0-4-1 0,0 4 1 0,0-3 0 15,0 3 0-15,6-4-2 0,-6 4-9 0,0 0-15 0,0 0-23 16,0 0-26-16,0 0-31 0,0 0-31 0,0 0-38 0,0 0-40 0,0 0-43 16,-6 4-49-16,6-1-37 0,-7 1-36 0,0 0-17 0,1 4-8 0,0-6 5 15,-1 10 14-15,-6-8 20 0,7 3 27 0,-1 0 29 16,1 0 33-16,-8-2 37 0,14 2 71 0</inkml:trace>
  <inkml:trace contextRef="#ctx0" brushRef="#br0" timeOffset="3448.75">14178 10440 85 0,'0'0'167'0,"0"4"4"0,7-4 3 0,-7 0 1 0,0 0 1 0,0 0 1 15,0 0 0-15,0 0 1 0,0 0 2 0,0 0-28 0,0 0-45 16,0 0-29-16,0 0-23 0,0 0-11 0,0 5-5 0,0-5 3 15,0 0 8-15,0 2 10 0,6-2 8 0,-6 5 7 0,0-5 7 0,6 3 4 16,-6-3 6-16,7 3 3 0,-1 1 0 0,1-4 2 0,0 4 3 16,-1 0 2-16,0-2 4 0,1 3-4 0,0-2-7 0,-1 1-6 0,0 1-4 15,8-2-2-15,-8 4 1 0,1-3-1 0,5-1-3 0,-4 5 1 16,-2-5 0-16,6 4-1 0,-5-3-2 0,0 3-1 0,-1-3-1 0,7 3-1 16,-7 0 1-16,2 1-1 0,4-4 0 0,-6 3-3 0,2 0-1 15,4 1-1-15,-5 0-1 0,6-6-1 0,-6 6-5 0,-1 0-1 16,6-1-3-16,2 0-2 0,-8 0-3 0,8 1-2 0,-8-1-3 0,7 0-2 15,1 1-1-15,-2-1-4 0,1 0-4 0,0 1-2 0,0-1-4 0,7 0-3 16,-8 1-2-16,8-1-1 0,-7 0-4 0,1-3-3 0,4 3-3 16,-4-3-2-16,5 4-3 0,-5-6-2 0,5 6-2 0,-6-3-1 15,0-2 0-15,0 0-2 0,0 1-1 0,0 0 0 0,0-1-1 0,1-3 1 16,-8 4-1-16,7 0-1 0,0-4 0 0,-7 0 0 0,1 4 1 16,5-4 0-16,-4 0-1 0,-2 3-1 0,7-3 0 0,-7 0 0 15,1 0 0-15,-1 0 1 0,7 0 0 0,-6 0 0 0,0 0 1 0,-1 0 0 16,7-3 0-16,-6 3 0 0,6 0-1 0,-7-4 0 0,7 0 0 15,0 4 2-15,1-7 1 0,-8 7-2 0,7-8 1 0,0 5-2 0,0 0 0 16,7-5-2-16,-8 3 0 0,1-2 0 0,0 0-1 0,0 0 1 16,1 1 2-16,5 1 0 0,-6-2-2 0,0-1 0 0,0 1 0 0,0 3 0 15,-7-2 1-15,8-3 1 0,-2 6 0 0,2-4 0 0,-8 3 0 16,7-3-1-16,-7 3 0 0,8-3 0 0,-8 4 1 0,7-6-1 0,-6 6-1 16,-1-4 1-16,7 3 0 0,-7 1-1 0,8-5-1 0,-8 0 2 15,8 6 0-15,-8-6 0 0,7 4 0 0,-7-3 0 0,8-1 0 0,-8 5 0 16,6-4-4-16,-4-1 2 0,4 4 1 0,-5-3 2 0,6 0-2 15,-6 3 1-15,-1 0 0 0,0-3-2 0,2 4-1 0,-2-5-1 16,0 5-1-16,-6-1 0 0,6 0 0 0,1 1-2 0,-7-5-1 0,7 4-3 16,-1 1-4-16,-6-2-4 0,7-1-2 0,-1 2-3 0,-6 0-2 15,6 1-1-15,-6-5-1 0,8 6 0 0,-2-7 1 0,-6 6-1 16,6-5-1-16,0 5 2 0,2-1 3 0,-8-3 2 0,6 4 4 0,0-2 1 16,1-2 3-16,-7 4 2 0,6-1 2 0,1 0 2 0,-7 1 1 15,7-1 1-15,-1 0 1 0,-6 1 1 0,6 3 2 0,-6-4-1 16,0 4 0-16,6-3 1 0,-6 3-1 0,0 0 1 0,0 0 1 0,0 0 0 15,0 0 0-15,0 0 0 0,0-5 2 0,0 5-2 0,0 0-1 16,0 0-6-16,0 0-11 0,0 0-14 0,0 0-20 0,0 0-20 0,0 0-24 16,0 0-33-16,0 0-37 0,0 0-42 0,0 0-43 0,0 0-52 15,0 0-56-15,0 0-29 0,0 0-15 0,-6 0-1 0,0 0 6 0,6 0 13 16,-6 0 18-16,6 0 20 0,0 0 24 0,0 0 32 0,0 0 38 16</inkml:trace>
  <inkml:trace contextRef="#ctx0" brushRef="#br0" timeOffset="4845.676">16497 10543 0 0,'6'0'22'0,"-6"0"115"0,6 0 2 0,-6 0 1 16,0 0 0-16,7 0 1 0,-7 0 1 0,0 0 5 0,6 4 5 0,-6-4-4 15,0 0-10-15,0 3-20 0,7-3-25 0,-7 0-11 0,0 4-1 0,7-4 1 16,-7 3 4-16,0-3 6 0,6 5 10 0,-6-5 5 0,6 3 5 15,-6 1 4-15,8-1 2 0,-2 1-2 0,0 0-4 0,0-1-4 0,1 5-5 16,0-5-4-16,-1 4-3 0,1-2 1 0,-1 1 2 0,0 2 0 16,2 0-2-16,4-5-1 0,-6 4-1 0,2 1 2 0,-2 3 2 15,7-4 2-15,-7 0 2 0,1 0 4 0,6 5 2 0,-7-5 3 0,8 0 2 16,-8 4 0-16,0-2-2 0,7 0-1 0,-6-1-3 0,6 2 0 16,-7-2 0-16,1 3-3 0,6-3-7 0,-7-1-7 0,8 1-8 0,-8 2-6 15,1-2-8-15,5-1-6 0,-5 0-7 0,6 0-7 0,-7 1-6 16,8-1-3-16,-8 0-2 0,7 1-3 0,-6-5-5 0,6 6-2 0,-1-7-2 15,-4 6 0-15,4-5-1 0,-5 1 0 0,6 4-2 0,0-6 1 16,-7 3-1-16,8-2-1 0,-2 2-1 0,-5 2-2 0,6-4-3 16,0 1-2-16,-7 0 0 0,8-1-3 0,-2 1-1 0,2 0-3 0,-8-1 1 15,7 1-2-15,0-1 0 0,-6 1-2 0,5 0 0 0,2-4 1 16,-8 3-2-16,7 1 0 0,0-4 0 0,-6 4 0 0,5-4-1 0,-4 3 0 16,4-3-1-16,2 0 0 0,-8 4 0 0,0-4 0 0,7 0 0 15,-6 0 0-15,6 0 0 0,-7 0-1 0,1 0 0 0,0 0 0 0,5-4 0 16,-5 4 1-16,0 0 0 0,-1 0 0 0,7-3 0 0,-7 3 0 15,2-4 0-15,4 4-1 0,-6-4-1 0,8 1-1 0,-8 3 1 16,1-4 0-16,5 0 0 0,2 1 1 0,-8-4 0 0,8 3 0 0,-2 0 0 16,1-3-1-16,1 3 0 0,-2-2 1 0,2 2 1 0,-2-4 0 15,1 1 1-15,1 3 0 0,-2-4-1 0,2 5 1 0,-2-5-2 0,2 6 1 16,-1-3 0-16,-1-2 0 0,2 3 0 0,-8 0 0 0,8 1-1 0,-2-1-1 16,-5 0 0-16,-1 1 0 0,8 0 0 0,-8-2 0 0,6 1 1 15,-4 1-1-15,-2 0 0 0,0-1 1 0,1 0 0 0,6 1 0 16,-6-1 0-16,-1 0-1 0,0 1 1 0,8-1 0 0,-8 1 1 0,7-5-2 15,-6 4 0-15,-1 1-1 0,1-5 1 0,5 5 1 0,-5 0-2 16,0-5-1-16,5 3 1 0,-5 3-1 0,0-6 0 0,-1 4 1 16,1 0-1-16,-1 1 0 0,8-3 0 0,-14 1-1 0,6 1-2 0,0-4 0 15,0 5-1-15,2 0-1 0,-2-5 0 0,-6 5 0 0,6 0-2 16,-6-6-1-16,7 6-2 0,-7-1 0 0,6-3-1 0,1 3-1 0,-7 1-3 16,7-4-1-16,-7 3 0 0,6 1 0 0,-6-2 1 0,6-2-1 15,-6 4 2-15,6-1 0 0,-6 0 1 0,8 1 0 0,-8-2 1 0,0 2 2 16,0 0 2-16,6 3 3 0,-6-5 2 0,0 3 0 15,6-3 3-15,-6 5 0 0,0-3 1 0,0-1 1 0,7 4 0 0,-7-4 1 16,0 4 1-16,0-3 0 0,0-1-1 0,0 0-1 0,0 1-1 0,7 3 1 16,-7-4 0-16,0 1 0 0,0-2 0 0,0 2 1 0,0-1 0 15,6 4 0-15,-6-3-2 0,0-1 0 0,0 0 0 0,0 4 1 16,0-3 1-16,7-1 0 0,-7 4 0 0,0-4 0 0,0 4 1 0,0 0 0 16,0-3 1-16,0 3 0 0,0 0-1 0,0 0 1 0,0 0 0 0,0 0 0 15,0 0-1-15,0 0-1 0,0 0 1 0,0 0-1 0,0 0-1 16,0 0 1-16,0 0 0 0,0 0-2 0,0 0 0 0,0 0-1 15,0 0 1-15,0 0-1 0,0 0 1 0,0 0-1 0,0 0-1 0,0 0 2 16,0 0-1-16,0 0 1 0,0 0 2 0,0 0-1 0,0 0-2 16,0 0-7-16,0 0-9 0,0 0-18 0,0 0-24 0,0 0-27 0,0 0-31 15,0 0-46-15,0 0-50 0,0 0-52 0,0 0-50 0,0 0-52 16,-7 0-53-16,1 0-25 0,-1 0-12 0,0 0 0 0,1 0 6 16,0 0 17-16,-8 3 23 0,8-3 28 0,-7 4 30 0,0-4 45 0,6 4 53 15</inkml:trace>
  <inkml:trace contextRef="#ctx0" brushRef="#br0" timeOffset="7625.215">19408 10158 113 0,'0'-3'236'16,"0"-1"15"-16,0 0 10 0,0 1 14 0,0-1 15 0,0 1 13 0,0 3 12 15,0-5 13-15,-7 5 13 0,7 0-3 0,0 0-13 0,0 0-36 16,0 0-50-16,0 0-28 0,0 0-18 0,0 0-9 0,0 0-6 0,0 0-8 16,0 0-12-16,0 5-11 0,0-5-7 0,0 3-14 0,0 1-12 15,0-1-16-15,7 1-16 0,-7 3-16 0,0-3-16 0,6 3-12 16,-6-2-10-16,7-3-5 0,-7 6-5 0,6-4-4 0,-6 0-5 0,7-1-2 16,-1 1-2-16,-6 0-3 0,6-1 0 0,2 0-1 0,-2-3 0 15,0 4-1-15,-6-4 0 0,7 0-2 0,0 0-1 0,-1-4-2 0,-6 4 1 16,6-3-1-16,1 0 3 0,-7-1-1 0,6 4 1 0,-6-4-1 15,7 1 1-15,-7-1 0 0,7 0 1 0,-7 1 2 0,0-2 2 0,0 5 7 16,0 0 8-16,0 0 6 0,0-2 2 0,0 2 4 0,0 0 2 16,-7-5 3-16,7 5 1 0,0 0 1 0,-7 0-1 0,7 0 1 15,-6 0-1-15,-1 0-2 0,7 0-2 0,-6 0-6 0,6 0-7 0,-6 0-7 16,6 0-8-16,-7 5-18 0,7-5-21 0,-7 0-32 0,7 0-35 0,0 0-41 16,0 0-43-16,0 0-47 0,0 2-47 0,0-2-43 0,0 5-41 15,7-2-44-15,-7 1-42 0,0 0-17 0,7-4-6 0,-1 3 9 16,-6 1 14-16,6 0 28 0,1-1 34 0,-1-3 39 0,1 3 44 0,6-3 45 15,-7 0 48-15</inkml:trace>
  <inkml:trace contextRef="#ctx0" brushRef="#br0" timeOffset="8062.93">20163 10166 175 0,'0'-8'219'0,"-7"5"16"0,7-1 11 16,-6-3 13-16,6 3 10 0,-6 4 13 0,6-3 11 0,-7-2 12 0,7 2 12 16,0 3-21-16,-6 0-40 0,6-4-34 0,0 4-31 0,0 0-22 0,0 0-17 15,0 0-13-15,0 0-11 0,0 0-8 0,0 4-6 0,0-4-9 16,0 3-8-16,6-3-10 0,-6 5-11 0,0-2-9 0,0 1-8 0,7-1-9 16,-7 1-8-16,0 0-4 0,6-1-5 0,-6 1-1 0,6 0-3 15,-6-1-5-15,0 2-4 0,7-3-3 0,-7 3-3 0,7-5-2 16,-1 3-1-16,-6-3-3 0,6 0-1 0,2 4-3 0,-2-4-1 0,-6-4-2 15,6 4-1-15,1-3-2 0,-1 3-4 0,1-5-4 0,-1 5-4 0,1-2-3 16,-1-6 0-16,0 4-2 0,-6 0 0 0,8 1-2 0,-2-5 0 16,0 5-1-16,-6-1 0 0,7 1 1 0,-7-5 2 0,7 4 5 15,-7 1 5-15,0 3 9 0,0-4 7 0,0 1 7 0,0-1 6 0,0 4 4 16,0-4 8-16,-7 4 6 0,7-3 7 0,0 3 7 0,0 0 8 16,-7-4 4-16,7 4 4 0,0 0 2 0,-6 0 0 0,6 0-3 0,0 0-4 15,0 0-3-15,0 0-5 0,-6 0-6 0,6 0-7 0,0 4-8 16,0-4-7-16,0 0-12 0,0 0-16 0,0 0-23 0,0 3-30 0,0 1-31 15,0-4-35-15,6 4-40 0,-6-4-45 0,0 3-41 0,0 1-40 16,6-1-44-16,-6 1-46 0,0-1-31 0,7 5-25 0,-7-4-5 0,7-1 0 16,-1 1 16-16,0 0 22 0,1-1 28 0,-1 1 32 0,1-4 40 15,6 4 43-15,-7-1 42 0,8-3 167 0</inkml:trace>
  <inkml:trace contextRef="#ctx0" brushRef="#br0" timeOffset="8483.125">20932 10107 66 0,'0'0'179'0,"0"0"14"0,0 0 13 0,6 0 11 0,-6 0 14 15,0 0 14-15,0-3 16 0,0 3 15 0,-6 0 15 0,6 0-13 0,0 0-29 16,0 0-26-16,0 0-25 0,0 0-17 0,0 0-12 0,0 0-12 16,0 0-10-16,0 0-14 0,0 0-13 0,0 0-14 0,0 0-13 15,0 0-13-15,0 3-12 0,6-3-13 0,-6 4-11 0,0-4-9 0,7 0-9 16,-7 4-5-16,6-4-5 0,-6 3-2 0,7-3-1 0,0 4 0 15,-7-4 0-15,6 0-1 0,0 0-2 0,0 3-2 0,2-3-2 0,-2 0-3 16,0 0-2-16,1-3-3 0,-1 3-5 0,1 0-3 0,0-4-2 16,-1 4-3-16,-6 0-2 0,6 0-1 0,0-3-2 0,2 3 0 15,-8 0-1-15,6 0 1 0,-6 0 0 0,0-4 1 0,6 4 1 0,-6 0 2 16,0 0 4-16,0 0 4 0,0 0 5 0,0 0 7 0,0 0 8 0,0 0 8 16,0 0 11-16,0 0 11 0,0 0 10 0,0 0 8 0,-6-4 7 15,6 4 7-15,0 0 9 0,0 0 9 0,0 0 9 0,0-3 7 16,0 3 8-16,0 0 1 0,0 0-2 0,-6 0-6 0,6 0-6 0,0 0-11 15,0 0-9-15,0 0-8 0,0 0-9 0,0 0-7 0,0 0-8 16,0 0-10-16,0 3-9 0,0 1-9 0,0-4-8 0,0 4-7 16,0-1-5-16,0 1-1 0,0-1-3 0,0 1 0 0,0-1-1 0,6 2-5 15,-6-2-12-15,0 4-20 0,0-3-26 0,0 0-30 0,6-4-35 0,-6 3-41 16,7 1-45-16,-7-4-43 0,7 4-40 0,-1-4-43 0,-6 0-46 16,0 0-32-16,7 0-29 0,-1 0-7 0,7 0 3 0,-6 0 18 15,-1-4 23-15,0 4 32 0,1-4 32 0,6 1 40 0,0-1 46 0,-7 4 41 16,8-4 144-16</inkml:trace>
  <inkml:trace contextRef="#ctx0" brushRef="#br0" timeOffset="8985.488">21778 10111 0 0,'0'0'96'0,"7"0"104"0,-7-4 14 0,0 1 9 0,0 3 10 0,0-4 8 16,0 4 9-16,0-4 9 0,0 4 10 0,0-3 3 0,0 3 0 0,0 0-27 16,0 0-41-16,0-5-26 0,0 5-19 0,0 0-7 0,0 0-1 15,0 0-2-15,0-3 0 0,0 3-3 0,0 0-3 0,0 0-6 16,0 0-6-16,0 0-10 0,0 0-9 0,0 0-11 0,0 0-12 0,-7 0-9 15,7 0-9-15,0 0-8 0,0 0-9 0,0 3-6 0,0-3-6 16,0 5-4-16,0-5-1 0,0 3-3 0,7-3 0 0,-7 4-4 0,0 0-1 16,0-4-3-16,0 3-1 0,0 1-3 0,7-4-3 0,-7 4-2 15,0-1-3-15,6-3-4 0,-6 4-1 0,0-4-4 0,6 0-2 0,-6 0-4 16,7 0-2-16,-1 0 0 0,-6 0-2 0,7 0 0 0,0-4-1 16,-7 4-3-16,6-3-2 0,0 3-1 0,-6-4 0 0,7 0 0 0,-7 1 0 15,7 3-1-15,-7-4 1 0,0 4 1 0,6-4 1 0,-6 1 1 16,0 3 2-16,0-5 1 0,0 2 3 0,-6 0 5 0,6 3 5 0,0-4 4 15,-7 0 5-15,7 4 2 0,0-3 1 0,-7 0 2 16,7 3 2-16,-6-5 2 0,6 5 3 0,0-4 1 0,-6 4 1 0,6 0-1 16,0-3-1-16,-7 3-2 0,7 0-4 0,0 0-8 0,0 0-11 0,0 0-17 15,0 0-20-15,0 0-22 0,0 0-24 0,0 0-23 0,0 0-25 16,0 3-29-16,0-3-30 0,0 4-33 0,0-4-38 0,7 5-35 16,-7-2-37-16,0-3-34 0,0 7-33 0,0-3-6 0,6-1 7 0,-6 5 16 15,0-5 19-15,0 1 21 0,6 0 21 0,-6-1 27 0,7 1 29 16,0-4 35-16,-1 4 36 0</inkml:trace>
  <inkml:trace contextRef="#ctx0" brushRef="#br0" timeOffset="9593.657">22670 10118 0 0,'0'-3'31'0,"0"3"99"0,0-4 7 0,0 0 6 0,0 1 6 0,0-1 6 15,0 0 7-15,0 1 4 0,0 3 5 0,0-8-8 0,0 8-15 16,0-3-10-16,0-1-11 0,0 4-4 0,0-4 1 0,0 4 4 16,0-3 4-16,0 3 5 0,0 0 3 0,0-3 3 0,0 3 1 15,0 0-3-15,0 0-4 0,0 0-7 0,-6 0-6 0,6 0-9 0,0 3-12 16,0-3-13-16,0 0-13 0,0 0-13 0,0 0-11 0,0 3-11 15,0-3-12-15,0 4-8 0,0-4-7 0,-6 4-4 0,6-1-3 16,0-3-3-16,0 3-2 0,0 2 0 0,0-2 0 0,0-3-2 0,0 4 1 16,0 0 0-16,6-4-2 0,-6 3-2 0,0-3 0 0,0 4-2 15,0-4-2-15,6 0-3 0,-6 0-3 0,0 0-3 0,7 0-3 0,-7-4-2 16,7 4-2-16,-7-3-2 0,6 3-1 0,1-4-1 0,-7 0 2 16,6 4 1-16,-6-3 3 0,0-2 1 0,6 2 4 0,-6 0 4 0,0-1 6 15,8 0 8-15,-8 1 6 0,0 0 9 0,0 3 8 0,0-5 8 16,0 1 8-16,0 1 8 0,0 3 9 0,0-5 8 0,0 5 6 0,0-2 4 15,-8 2 2-15,8-4-1 0,0 4-2 0,0 0-3 0,0-4-6 16,0 4-6-16,0 0-6 0,-6 0-14 0,6 0-16 0,0 0-19 0,0 0-21 16,0 0-28-16,0 0-30 0,-6 0-35 0,6 0-39 0,0 0-36 15,0 0-39-15,0 0-46 0,0 0-53 0,-7 4-27 0,1-4-16 16,6 4-2-16,-7-2 5 0,0-2 9 0,1 5 12 0,6-2 19 0,-6-3 22 16,6 0 32-16,-6 4 35 0</inkml:trace>
  <inkml:trace contextRef="#ctx0" brushRef="#br0" timeOffset="10193.609">22319 10140 0 0,'0'0'70'0,"0"0"74"16,0-3 8-16,0 3 6 0,0 0 4 0,-7 0 4 0,7 0 3 0,0-5 2 15,0 5 5-15,0 0-18 0,-6-3-27 0,6 3-24 0,0 0-22 16,0-4-14-16,0 4-12 0,0 0-8 0,0 0-5 0,0-3-3 0,0 3-3 15,0 0 0-15,0 0 1 0,0 0 4 0,0-4 3 0,0 4 6 16,0 0 4-16,0 0 6 0,0 0 4 0,0 0 5 0,0 0 2 0,0 0 2 16,0 0 1-16,0 0 1 0,0 0 0 0,0 0 0 0,0 4 3 15,0-4 0-15,0 3-3 0,0-3-3 0,0 4-6 0,0-4-7 16,0 3-8-16,0 2-6 0,0-5-5 0,0 3-4 0,0-3-3 0,0 4-2 16,0-4-3-16,0 0-5 0,0 3-6 0,0-3-5 0,0 0-6 15,0 0-3-15,0 0-2 0,0 0-2 0,0 0 2 0,0-3 0 16,6 3 1-16,-6 0 0 0,0-4-1 0,7 1 0 0,-7 3-2 0,0-5 1 15,7-2 0-15,-7 4-1 0,6-1-3 0,-6 1-5 0,0-1-5 0,6 0-11 16,-6 1-12-16,0-1-17 0,0 0-20 0,0 1-21 0,0-2-21 16,0 2-24-16,-6 3-25 0,6 0-38 0,0 0-46 0,0 0-27 15,0 0-21-15,0 0-6 0,0-3 1 0,0 3 6 0,0 0 10 0,0 0 16 16,0 0 17-16,0 0 21 0,0 0 21 0</inkml:trace>
  <inkml:trace contextRef="#ctx0" brushRef="#br0" timeOffset="10735.4">23114 10125 75 0,'-7'0'107'0,"7"-3"6"0,0 3 4 0,0 0 3 15,0-4 5-15,0 4-1 0,0 0-3 0,0 0-9 0,0 0-13 0,0 0-7 16,0 0-6-16,0 0-4 0,0 0-3 0,7 0 0 0,-7 4 0 15,0-4 3-15,0 0 4 0,0 3 4 0,0-3 3 0,6 4 4 0,-6-4 1 16,0 0 1-16,0 3-1 0,0-3-1 0,0 0-1 0,0 5-2 16,0-5 0-16,0 0-1 0,0 0-1 0,0 3-2 0,0-3-3 15,0 0-4-15,0 0-4 0,0 0-6 0,0 0-6 0,0 0-6 0,0 0-6 16,0 0-11-16,0 0-14 0,0 0-26 0,0 0-30 0,0-3-39 16,0 3-43-16,0 0-55 0,0 0-60 0,0 0-34 0,0-5-22 0,-6 2-10 15,6 3-7-15,-7-4-1 0,0 1-1 0,7 3 5 0,-6-4 8 16,0 1 18-16,6 3 25 0</inkml:trace>
  <inkml:trace contextRef="#ctx0" brushRef="#br0" timeOffset="45366.647">9645 8693 0 0,'0'4'35'0,"0"-4"74"0,6 3 7 0,-6-3 9 0,0 4 5 16,0-4 6-16,0 3 6 0,0-3-4 0,0 0-9 0,0 0-9 16,0 0-11-16,0 0-7 0,0 0-8 0,0 0-6 0,0 0-6 0,0 0-7 15,0 0-6-15,0 0-8 0,0 0-5 0,0 0-5 0,0 0-8 16,0 0-4-16,0 0-6 0,0 5-3 0,0-5-4 0,0 0-2 16,0 0-3-16,0 0-1 0,0 0-1 0,0 0 1 0,0 0 1 0,0 0 2 15,0 0 1-15,0 0 5 0,0 0 4 0,0 0 3 0,0 0 6 0,0 0 3 16,0 0 3-16,0 0 2 0,0 0 2 0,0 0 1 0,0 0 1 15,0 0 2-15,0 0 1 0,0 0 0 0,0 0-2 0,0 0-1 16,0 0-4-16,0 0-2 0,0 0-4 0,0 0-4 0,0 0-1 0,0 0-3 16,0 0-3-16,0 0-1 0,0 0-3 0,0 0-1 0,0 0-1 0,0 0 1 15,0 0 0-15,0 0-2 0,0 0 0 0,0 0-1 16,0 0 1-16,0 0-2 0,0 0 0 0,0 0-1 0,0 3-1 0,0-3-2 16,0 0-1-16,0 0-2 0,0 0-3 0,0 0-3 0,0 0-1 0,0 0-2 15,0 0-1-15,0 0 0 0,0 0-1 0,0 0 0 0,0 0-3 16,0 0 0-16,0 0-2 0,0 0-2 0,0 0-2 0,0 0 1 15,0 0 0-15,0 0 1 0,0 0 0 0,0 0 0 0,0-3 2 0,0 3 0 16,0 0-3-16,0 0-1 0,0 0-2 0,-6 0-3 0,6 0-7 16,0 0-7-16,0 0-7 0,0 0-10 0,0-5-10 0,0 5-15 15,-7 0-15-15,7 0-16 0,0 0-16 0,0 0-13 0,0 0-13 0,-6 0-12 16,6 0-11-16,0 0-9 0,0-3-8 0,0 3-11 0,0 0-12 0,0 0-15 16,0 0-12-16,0 0 1 0,-6-4 8 0,6 4 12 0,0 0 14 15,0-3 14-15,0 3 11 0,0 0 14 0,0-4 13 0</inkml:trace>
  <inkml:trace contextRef="#ctx0" brushRef="#br0" timeOffset="45668.373">9665 8657 0 0,'0'0'79'16,"-7"0"29"-16,7-4 5 0,0 4 3 0,0 0 4 0,0 0-2 16,0 0-2-16,0 0-11 0,-7 0-10 0,7 0-13 0,0 0-10 0,0 0-11 15,0 0-10-15,0 0-8 0,0-4-6 0,0 4-4 0,0 0-3 0,0 0-1 16,0 0 0-16,0 0 0 0,0 0 1 0,0 0 0 0,0 0-1 15,0 0 0-15,0 0 0 0,0 0-1 0,0 0 0 0,0 0 0 16,0 0 0-16,0 0-1 0,0 0-1 0,0 0 0 0,0 0-1 0,0 0 0 16,0 0-1-16,0 0 1 0,0 0-2 0,0 0 0 0,0 0-1 0,0 0-1 15,0 0-2-15,0 0 0 0,0 0-1 0,0 0-1 16,0 0-1-16,0 0 0 0,0 0-2 0,0 0-1 0,0 0-2 0,0 0 2 16,0 4 2-16,0-4 2 0,0 0 1 0,-6 4 2 0,6-4-1 0,0 0 0 15,0 3 0-15,0-3-1 0,0 3-1 0,0-3 0 0,0 5-1 16,0-2-1-16,0-3-1 0,0 4-6 0,0-1-8 0,0-3-11 15,0 4-13-15,0 0-16 0,0-1-14 0,-7 5-19 0,7-5-19 0,0 1-32 16,0-1-40-16,0 5-20 0,0-4-9 0,0 3-6 0,0 0-1 16,-6 1 1-16,6-5 4 0,0 4 9 0,0 1 11 0,0 0 14 15,0 3 55-15</inkml:trace>
  <inkml:trace contextRef="#ctx0" brushRef="#br0" timeOffset="46633.771">11885 8781 0 0,'0'4'62'16,"7"-4"57"-16,-7 3 5 0,0 2 5 0,6-5 6 0,-6 3 7 15,0-3 8-15,0 3 2 0,7-3 3 0,-7 0-9 0,0 4-14 0,0-4-7 16,0 0-3-16,0 0 1 0,-7 0 4 0,7 0 4 0,0 0 7 0,0 0 2 16,0 0 5-16,0 0-3 0,0 0-4 0,0 0-7 0,0 0-8 15,0 4-11-15,0-4-15 0,0 0-20 0,0 0-23 0,0 0-30 16,0 0-33-16,0 0-37 0,0 0-37 0,-6 0-38 0,6 0-39 0,0 0-42 16,-7 3-45-16,7-3-21 0,-6 0-12 0,0 0-5 0,6 4 0 15,0-4 6-15,0 0 9 0,0 0 18 0,-7-4 22 0,7 4 25 16,0 0 32-16</inkml:trace>
  <inkml:trace contextRef="#ctx0" brushRef="#br0" timeOffset="47232.364">13871 8906 0 0,'0'7'85'0,"0"-3"79"0,0-1 4 16,0-3 3-16,0 4 2 0,0 0 0 0,8-4 0 0,-8 0 1 0,0 0 1 15,0 0-15-15,0 0-22 0,0 0-35 0,0 0-41 0,0 0-28 16,0 0-22-16,0 0-19 0,0-4-17 0,6 4-19 0,-6-4-20 0,0 4-33 16,0-3-39-16,0-1-19 0,6 0-10 0,-6 1-6 0,0-2-1 15,0 3-2-15,7-3 0 0,-7 5 2 0,0 0 6 0,0-3 8 16,0 3 58-16</inkml:trace>
  <inkml:trace contextRef="#ctx0" brushRef="#br0" timeOffset="63039.399">9677 8931 77 0,'0'4'82'0,"0"-4"0"0,7 0 0 15,-7 3 3-15,0-3 2 0,0 0-8 0,0 5-9 0,0-5-14 0,0 0-9 16,0 0-8-16,0 0-6 0,0 0-1 0,0 3-2 0,0-3-2 16,0 0 0-16,0 0-1 0,0 0-1 0,7 0-1 0,-7 0-2 15,0 0-4-15,0 0-5 0,0 0-3 0,0 0-4 0,0 0-3 0,0 0 0 16,0 0-2-16,0 0 0 0,0 0-1 0,-7 4-1 0,7-4-3 15,0 0-2-15,0 3-6 0,0-3-8 0,0 0-16 0,0 0-21 16,0 0-18-16,0 0-19 0,0 0-8 0,0 0-5 0,-7 0-3 16,7 0 0-16,0 0 0 0,0 0-1 0,0 0 4 0,0 0 50 0</inkml:trace>
  <inkml:trace contextRef="#ctx0" brushRef="#br0" timeOffset="64481.021">13891 8953 0 0,'0'0'84'0,"0"0"16"0,0 0 3 0,0 0 3 0,0 0 3 16,0 0-3-16,0 0-6 0,0 0-10 0,0 0-11 0,0 0-11 0,0 0-8 16,0-3-9-16,0 3-8 0,0-4-7 0,0 4-4 0,0 0-5 15,0 0-3-15,0 0-2 0,-6-3-2 0,6 3-3 0,0 0-2 0,0 0-1 16,0 0-3-16,0 0 0 0,0 0-2 0,0 0-3 15,0 0-2-15,0 0-1 0,0 0-2 0,0 0-2 0,0 0-1 0,0 0 0 16,0 0 1-16,0 0 0 0,0 0-2 0,0 0 0 0,0 0 2 0,0 0-1 16,0 0 0-16,0 0 0 0,6 3 1 0,-6-3-2 0,0 0 0 0,0 0-1 15,0 4 0-15,0-4-3 0,0 0 0 0,0 0-1 0,0 3-3 16,0-3-3-16,0 0-5 0,0 0-8 0,0 0-8 0,0 0-19 16,0 0-22-16,0 0-18 0,0 0-15 0,0 0-6 0,0 4-3 0,-6 0-1 15,6-4 1-15,0 3 0 0,-6-3 4 0,6 0 3 0,-8 4 69 16</inkml:trace>
</inkml:ink>
</file>

<file path=ppt/ink/ink2.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8191" units="in"/>
          <inkml:channel name="T" type="integer" max="2.14748E9" units="dev"/>
        </inkml:traceFormat>
        <inkml:channelProperties>
          <inkml:channelProperty channel="X" name="resolution" value="6301.34619" units="1/cm"/>
          <inkml:channelProperty channel="Y" name="resolution" value="6301.34619" units="1/cm"/>
          <inkml:channelProperty channel="F" name="resolution" value="3999.51147" units="1/in"/>
          <inkml:channelProperty channel="T" name="resolution" value="1" units="1/dev"/>
        </inkml:channelProperties>
      </inkml:inkSource>
      <inkml:timestamp xml:id="ts0" timeString="2021-09-13T03:21:53.786"/>
    </inkml:context>
    <inkml:brush xml:id="br0">
      <inkml:brushProperty name="width" value="0.05292" units="cm"/>
      <inkml:brushProperty name="height" value="0.05292" units="cm"/>
      <inkml:brushProperty name="color" value="#FF0000"/>
    </inkml:brush>
  </inkml:definitions>
  <inkml:trace contextRef="#ctx0" brushRef="#br0">612 13554 50 0,'0'-3'115'0,"0"3"10"15,-6-4 11-15,6 4 9 0,0-3 10 0,0 3 12 0,-8-4 13 16,8 4-4-16,0-4-12 0,0 4-10 0,0-3-9 0,-6 3-5 16,6-5-4-16,0 5-5 0,0 0-10 0,0-3-9 0,0 3-10 15,0 0-10-15,0 0-11 0,0 0-11 0,0 0-14 0,0 0-2 16,0 0 3-16,0 3-1 0,6 2-3 0,2-2-2 0,-2 1-3 0,0 3 2 16,0 4 4-16,2-4 11 0,-2 5 16 0,7-2 7 0,-7 5 4 0,8-1 3 15,-8 2 1-15,6 2-9 0,-4 0-12 0,4 0-10 0,-5 1-3 0,6 3-5 16,-6-1-1-16,-1 2-5 0,6-1-4 0,-4 3-13 0,4-3-17 15,-5 0-6-15,6 0-4 0,-6-4-3 0,-1 4 0 0,7-3-4 0,-6-1-5 16,-1-3 1-16,7 3 0 0,-6-3 3 0,-1-1 0 0,1-3 2 0,-1 4-1 16,7-4 1-16,-6 0 0 0,-7 1 0 0,6-2 0 0,0-3 1 0,2 1-1 15,-8-1 4-15,6 0 2 0,-6-3 0 0,6 0-2 0,-6-1 0 16,0 1 0-16,0-4-3 0,0 0-1 0,0 0-8 0,0-4-9 0,0 1-14 16,0-5-19-16,0 5-17 0,-6-8-17 0,6 0-16 0,-6 0-15 0,6-4-17 15,-8-4-17-15,2 1-11 0,0-4-10 0,-1 4-6 0,7-7-4 0,-13 3 4 16,13-4 9-16,-6 4 12 0,-1-4 19 0,1 0 16 0,-1 1 16 0,0-1 15 15,1 1 15-15,0 2 17 0,6 2 17 0,-7-1 15 0,0 3 11 16,1 1 14-16,0 0 11 0,6 3 14 0,-7 1 16 0,1 2 10 0,-1 1 10 0,7 4 8 16,-7 0 7-16,1 0 6 0,0 2 5 0,6 2 3 15,-8-1 1-15,2 1 1 0,6 3 0 0,-6 0 0 0,6 0-3 0,-6 0-8 0,-1 0-14 16,7 3-9-16,-7-3-8 0,1 4-7 0,6 4-7 0,-7-5-5 16,7 4-6-16,-6 1-1 0,6 3-2 0,-6-1-3 0,6 6-5 0,0-5-4 15,-8 4-4-15,8 2-2 0,0-2-1 0,0 3 1 0,-6 1-1 0,6-1 1 16,0 1-1-16,0-1 0 0,0 0 0 0,-6 0-2 0,6 1 1 0,0-4 0 15,0-1-2-15,0 0 1 0,0 2-1 0,0-2-1 0,0-3-2 0,0 4 1 16,0-8 1-16,0 3-1 0,0-2-3 0,0 0-10 0,0-1-14 0,0 0-17 16,0-3-17-16,0-1-18 0,0 1-16 0,-6-1-16 0,6 2-16 0,-7-2-15 15,7-3-14-15,-7 0-16 0,7 0-14 0,-6 4-20 0,-1-4-23 16,7 0-5-16,-6-4 4 0,0 4 12 0,-2 0 14 0,2-3 16 16,0-2 16-16,0 5 27 0,-2-3 35 0,2-4 32 0,0 3 32 15,-1 0 29-15,1 1 28 0,-1-1 31 0,0 1 31 0,1-5 24 16,0 8 18-16,6-3 13 0,-6-2 10 0,-2 2 9 15,8 3 6-15,-6-3-8 0,0 3-14 0,6 0-17 0,0-4-17 0,-7 4-14 16,7 0-14-16,0 0-8 0,-7 0-7 0,7 0 5 0,0 0 9 16,0-4 6-16,7 4 2 0,-7 0 2 0,0-3 1 15,7 3 3-15,-1-3 3 0,0-6 2 0,8 1 4 0,-2 2 8 0,2-5 11 16,-1 1 4-16,7-6 1 0,-8 5-9 0,8 1-19 0,-7-2-11 0,7 1-8 16,-8 4-9-16,8-4-8 0,-7 3-4 0,0 1-5 0,0 4-4 15,-1-1-5-15,2-3-7 0,-1 3-11 0,0 0-6 0,0 1-2 0,0 3-2 16,0-5-1-16,0 5-1 0,0-2 0 0,-6 2 0 0,6-5-1 0,0 5 0 15,-1-3 1-15,-4 3-1 0,4 0-2 0,1 0-8 0,0-4-12 0,-6 4-19 16,5 0-24-16,2-4-24 0,-8 1-27 0,8-1-26 0,-8 2-26 0,1-3-36 16,-1 1-41-16,0 1-20 0,-6-5-10 0,7 5-5 0,-7-5-1 0,0 2 7 15,0-2 11-15,0 0 20 0,0 1 22 0,-7-4 25 0,7 4 46 16</inkml:trace>
  <inkml:trace contextRef="#ctx0" brushRef="#br0" timeOffset="914.804">912 13314 0 0,'-8'-9'62'0,"-4"6"58"16,5-2 4-16,-6-1 4 0,7 2 2 0,-7 0 6 0,6 1 11 0,-6 0 7 15,7-2 10-15,-8 2-16 0,8-1-29 0,0 4-13 0,-7-4-6 0,6 4-2 16,-6-3 0-16,7-1-1 0,-2 4-1 0,2-4 2 0,0 4 3 16,0 0-5-16,-1-3-7 0,0 3-8 0,1 0-11 0,-1-4-1 15,1 4 1-15,0 0-6 0,-2 0-9 0,2-3-6 0,0 3-4 16,0 0-3-16,-8 0-5 0,8 0-5 0,-1 3-4 0,-5-3-3 15,4 4-2-15,2-4-1 0,-6 3 1 0,4 1-6 0,-4 0-9 16,5 3-6-16,-6-3-1 0,6 4-2 0,-5-5 0 0,6 4 2 16,-8 3 1-16,8-2 1 0,-8 1 2 0,8 0 5 0,-7 2 7 15,7 1 2-15,-8 3 1 0,2-5 1 0,5 5 3 0,-6-4 0 16,6 4-2-16,-5 0 1 0,4-1 1 0,-4 4-2 0,-2-3-1 16,8 0 0-16,0 4-3 0,-7-5-5 0,6 0-6 0,0 4-2 15,-5-3 1-15,6 3-1 0,6 1-1 0,-8-4 10 0,2 3 13 16,0 1 8-16,6-2 5 0,-7 2 3 0,7-1 1 0,0 0 2 15,0-3-1-15,0 4 2 0,0-1-1 0,0-4 0 0,0 5 2 0,7-5-2 16,-7 4 0-16,6-3 8 0,0 3 10 0,-6-2 5 16,8 2 2-16,-2-4 0 0,0 5 1 0,0-5 0 0,1 1 0 0,6-1 1 15,-6 5 2-15,-1-5 1 0,8 2-4 0,-8-3 0 16,6 3-1-16,2-1-17 0,-8-1-23 0,7-3-13 0,1 3-7 16,-8 1 0-16,14-5 1 0,-14 7 6 0,7-8 7 0,7 7 4 15,6 2 1-15,-7-4 2 0,7 5 1 0,0-5 2 0,-6-3 0 0,6-4 0 16,-7 4 0-16,1-3 1 0,-1-5 0 0,1 1-2 0,0 0-2 0,-1-1-9 15,-6-3-8-15,6 4-5 0,1-4-3 0,-7 0-2 0,7 0 0 0,-7 0 0 16,0 0 0-16,7 0-1 0,-8-4 0 0,1 4-1 0,7-3-1 0,-8-1 0 16,2 0 0-16,-1 1 1 0,0-1 1 0,6-3-1 0,-5-1 0 0,-2 1-1 15,2 0 0-15,-1 0 0 0,0-4 0 0,6-1-1 0,-5 2 1 16,-2-5 0-16,1 3-1 0,0-2-1 0,0 1 0 0,-7-7-1 0,8 6 0 16,-1-5 0-16,-6 1 1 0,5-1-1 0,-5 5 0 0,-1-5 0 0,1 1 1 15,0 0 0-15,-1 0-2 0,0 0 2 0,1 2 2 0,-7-1-1 0,7 2 1 16,-7-4 1-16,0 6-1 0,0-7 1 0,0 6-1 0,0-1-1 0,0-3-1 15,0 4 0-15,0-5 0 0,0 4 2 0,0-3 0 0,0 3 0 16,-7 1-1-16,7-5-1 0,-7 5 1 0,7-5-2 0,-6 5 1 0,0-1-1 16,6 1 2-16,-7-4 0 0,0 2 2 0,1 2 0 0,-1-1-2 0,1 4 1 15,0-3-1-15,-8 3 0 0,8 0 0 0,0-3 9 0,-8 2 13 0,1 1 12 16,7 0 11-16,-7 1 7 0,0-2 1 0,-1 4 1 0,2-2 1 16,5 3 1-16,-6-5 1 0,0 5 0 0,0 0 0 0,0-1 0 0,0 1 0 15,0-1-9-15,0 1-14 0,0 0-12 0,0 0-10 0,-1 0-1 0,2 3 2 16,5-3 2-16,-6-1 3 0,0 4-1 0,1-3-1 0,4 3-1 0,-4-3 2 15,5 3 0-15,-6 1 1 0,7-5 0 0,-7 5-1 0,6-1 1 0,-6 0-1 16,7-2-4-16,-1 1-6 0,-6 2-3 0,7-1-1 0,-1 0-2 0,-6 4 1 16,6-3 0-16,1-1-1 0,0 0 0 0,-2 4 0 0,2-3-1 0,0 3 0 15,6-4 1-15,-6 4 0 0,-1-3 0 0,7 3-1 0,-7 0 1 16,7 0-1-16,-6 0-1 0,6 0-1 0,-7-4 1 0,7 4 0 16,-6 0 0-16,6 0-1 0,-6 0 1 0,6 0-1 0,-8 0 0 15,2 0 1-15,6 0 0 0,-6 0-1 0,6 0 0 0,-6 0-1 16,-1 4 1-16,7-4 0 0,-7 0 0 0,1 3 1 0,6-3-2 15,-7 4-1-15,1-4 1 0,6 3-2 0,-6 1 0 0,-2 0-1 16,2-1 1-16,6 1 0 0,-6 0-3 0,0-1-1 0,-2 2-22 16,2 1-30-16,0-2-54 0,-1 3-65 0,1 1-73 0,-1-5-76 15,0 6-67-15,1-3-63 0,0 5-29 0,-8-3-16 0,8-1-8 16,0 4-3-16,-8-4-1 0,8 4 3 0,-7-3 20 16,7 2 31-16,-8-2 52 0,2 3 65 0,5-1 75 0,-6-2 264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6C8DB73-850D-42E7-8572-5D465F3716AF}" type="datetimeFigureOut">
              <a:rPr lang="zh-CN" altLang="en-US" smtClean="0"/>
              <a:t>2021/9/13</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52B98E8-4DE3-476C-90DF-CE7D9D5312FA}" type="slidenum">
              <a:rPr lang="zh-CN" altLang="en-US" smtClean="0"/>
              <a:t>‹#›</a:t>
            </a:fld>
            <a:endParaRPr lang="zh-CN" altLang="en-US"/>
          </a:p>
        </p:txBody>
      </p:sp>
    </p:spTree>
    <p:extLst>
      <p:ext uri="{BB962C8B-B14F-4D97-AF65-F5344CB8AC3E}">
        <p14:creationId xmlns:p14="http://schemas.microsoft.com/office/powerpoint/2010/main" val="22274145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52B98E8-4DE3-476C-90DF-CE7D9D5312FA}" type="slidenum">
              <a:rPr lang="zh-CN" altLang="en-US" smtClean="0"/>
              <a:t>2</a:t>
            </a:fld>
            <a:endParaRPr lang="zh-CN" altLang="en-US"/>
          </a:p>
        </p:txBody>
      </p:sp>
    </p:spTree>
    <p:extLst>
      <p:ext uri="{BB962C8B-B14F-4D97-AF65-F5344CB8AC3E}">
        <p14:creationId xmlns:p14="http://schemas.microsoft.com/office/powerpoint/2010/main" val="41732157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52B98E8-4DE3-476C-90DF-CE7D9D5312FA}" type="slidenum">
              <a:rPr lang="zh-CN" altLang="en-US" smtClean="0"/>
              <a:t>11</a:t>
            </a:fld>
            <a:endParaRPr lang="zh-CN" altLang="en-US"/>
          </a:p>
        </p:txBody>
      </p:sp>
    </p:spTree>
    <p:extLst>
      <p:ext uri="{BB962C8B-B14F-4D97-AF65-F5344CB8AC3E}">
        <p14:creationId xmlns:p14="http://schemas.microsoft.com/office/powerpoint/2010/main" val="18708192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52B98E8-4DE3-476C-90DF-CE7D9D5312FA}" type="slidenum">
              <a:rPr lang="zh-CN" altLang="en-US" smtClean="0"/>
              <a:t>12</a:t>
            </a:fld>
            <a:endParaRPr lang="zh-CN" altLang="en-US"/>
          </a:p>
        </p:txBody>
      </p:sp>
    </p:spTree>
    <p:extLst>
      <p:ext uri="{BB962C8B-B14F-4D97-AF65-F5344CB8AC3E}">
        <p14:creationId xmlns:p14="http://schemas.microsoft.com/office/powerpoint/2010/main" val="14668867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52B98E8-4DE3-476C-90DF-CE7D9D5312FA}" type="slidenum">
              <a:rPr lang="zh-CN" altLang="en-US" smtClean="0"/>
              <a:t>13</a:t>
            </a:fld>
            <a:endParaRPr lang="zh-CN" altLang="en-US"/>
          </a:p>
        </p:txBody>
      </p:sp>
    </p:spTree>
    <p:extLst>
      <p:ext uri="{BB962C8B-B14F-4D97-AF65-F5344CB8AC3E}">
        <p14:creationId xmlns:p14="http://schemas.microsoft.com/office/powerpoint/2010/main" val="40582260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52B98E8-4DE3-476C-90DF-CE7D9D5312FA}" type="slidenum">
              <a:rPr lang="zh-CN" altLang="en-US" smtClean="0"/>
              <a:t>14</a:t>
            </a:fld>
            <a:endParaRPr lang="zh-CN" altLang="en-US"/>
          </a:p>
        </p:txBody>
      </p:sp>
    </p:spTree>
    <p:extLst>
      <p:ext uri="{BB962C8B-B14F-4D97-AF65-F5344CB8AC3E}">
        <p14:creationId xmlns:p14="http://schemas.microsoft.com/office/powerpoint/2010/main" val="15215823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52B98E8-4DE3-476C-90DF-CE7D9D5312FA}" type="slidenum">
              <a:rPr lang="zh-CN" altLang="en-US" smtClean="0"/>
              <a:t>15</a:t>
            </a:fld>
            <a:endParaRPr lang="zh-CN" altLang="en-US"/>
          </a:p>
        </p:txBody>
      </p:sp>
    </p:spTree>
    <p:extLst>
      <p:ext uri="{BB962C8B-B14F-4D97-AF65-F5344CB8AC3E}">
        <p14:creationId xmlns:p14="http://schemas.microsoft.com/office/powerpoint/2010/main" val="365902873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852B98E8-4DE3-476C-90DF-CE7D9D5312FA}" type="slidenum">
              <a:rPr lang="zh-CN" altLang="en-US" smtClean="0"/>
              <a:t>16</a:t>
            </a:fld>
            <a:endParaRPr lang="zh-CN" altLang="en-US"/>
          </a:p>
        </p:txBody>
      </p:sp>
    </p:spTree>
    <p:extLst>
      <p:ext uri="{BB962C8B-B14F-4D97-AF65-F5344CB8AC3E}">
        <p14:creationId xmlns:p14="http://schemas.microsoft.com/office/powerpoint/2010/main" val="254060949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852B98E8-4DE3-476C-90DF-CE7D9D5312FA}" type="slidenum">
              <a:rPr lang="zh-CN" altLang="en-US" smtClean="0"/>
              <a:t>17</a:t>
            </a:fld>
            <a:endParaRPr lang="zh-CN" altLang="en-US"/>
          </a:p>
        </p:txBody>
      </p:sp>
    </p:spTree>
    <p:extLst>
      <p:ext uri="{BB962C8B-B14F-4D97-AF65-F5344CB8AC3E}">
        <p14:creationId xmlns:p14="http://schemas.microsoft.com/office/powerpoint/2010/main" val="313782107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52B98E8-4DE3-476C-90DF-CE7D9D5312FA}" type="slidenum">
              <a:rPr lang="zh-CN" altLang="en-US" smtClean="0"/>
              <a:t>18</a:t>
            </a:fld>
            <a:endParaRPr lang="zh-CN" altLang="en-US"/>
          </a:p>
        </p:txBody>
      </p:sp>
    </p:spTree>
    <p:extLst>
      <p:ext uri="{BB962C8B-B14F-4D97-AF65-F5344CB8AC3E}">
        <p14:creationId xmlns:p14="http://schemas.microsoft.com/office/powerpoint/2010/main" val="8679803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52B98E8-4DE3-476C-90DF-CE7D9D5312FA}" type="slidenum">
              <a:rPr lang="zh-CN" altLang="en-US" smtClean="0"/>
              <a:t>3</a:t>
            </a:fld>
            <a:endParaRPr lang="zh-CN" altLang="en-US"/>
          </a:p>
        </p:txBody>
      </p:sp>
    </p:spTree>
    <p:extLst>
      <p:ext uri="{BB962C8B-B14F-4D97-AF65-F5344CB8AC3E}">
        <p14:creationId xmlns:p14="http://schemas.microsoft.com/office/powerpoint/2010/main" val="8219029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52B98E8-4DE3-476C-90DF-CE7D9D5312FA}" type="slidenum">
              <a:rPr lang="zh-CN" altLang="en-US" smtClean="0"/>
              <a:t>4</a:t>
            </a:fld>
            <a:endParaRPr lang="zh-CN" altLang="en-US"/>
          </a:p>
        </p:txBody>
      </p:sp>
    </p:spTree>
    <p:extLst>
      <p:ext uri="{BB962C8B-B14F-4D97-AF65-F5344CB8AC3E}">
        <p14:creationId xmlns:p14="http://schemas.microsoft.com/office/powerpoint/2010/main" val="36324927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52B98E8-4DE3-476C-90DF-CE7D9D5312FA}" type="slidenum">
              <a:rPr lang="zh-CN" altLang="en-US" smtClean="0"/>
              <a:t>5</a:t>
            </a:fld>
            <a:endParaRPr lang="zh-CN" altLang="en-US"/>
          </a:p>
        </p:txBody>
      </p:sp>
    </p:spTree>
    <p:extLst>
      <p:ext uri="{BB962C8B-B14F-4D97-AF65-F5344CB8AC3E}">
        <p14:creationId xmlns:p14="http://schemas.microsoft.com/office/powerpoint/2010/main" val="19380695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52B98E8-4DE3-476C-90DF-CE7D9D5312FA}" type="slidenum">
              <a:rPr lang="zh-CN" altLang="en-US" smtClean="0"/>
              <a:t>6</a:t>
            </a:fld>
            <a:endParaRPr lang="zh-CN" altLang="en-US"/>
          </a:p>
        </p:txBody>
      </p:sp>
    </p:spTree>
    <p:extLst>
      <p:ext uri="{BB962C8B-B14F-4D97-AF65-F5344CB8AC3E}">
        <p14:creationId xmlns:p14="http://schemas.microsoft.com/office/powerpoint/2010/main" val="14600935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52B98E8-4DE3-476C-90DF-CE7D9D5312FA}" type="slidenum">
              <a:rPr lang="zh-CN" altLang="en-US" smtClean="0"/>
              <a:t>7</a:t>
            </a:fld>
            <a:endParaRPr lang="zh-CN" altLang="en-US"/>
          </a:p>
        </p:txBody>
      </p:sp>
    </p:spTree>
    <p:extLst>
      <p:ext uri="{BB962C8B-B14F-4D97-AF65-F5344CB8AC3E}">
        <p14:creationId xmlns:p14="http://schemas.microsoft.com/office/powerpoint/2010/main" val="19645303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52B98E8-4DE3-476C-90DF-CE7D9D5312FA}" type="slidenum">
              <a:rPr lang="zh-CN" altLang="en-US" smtClean="0"/>
              <a:t>8</a:t>
            </a:fld>
            <a:endParaRPr lang="zh-CN" altLang="en-US"/>
          </a:p>
        </p:txBody>
      </p:sp>
    </p:spTree>
    <p:extLst>
      <p:ext uri="{BB962C8B-B14F-4D97-AF65-F5344CB8AC3E}">
        <p14:creationId xmlns:p14="http://schemas.microsoft.com/office/powerpoint/2010/main" val="5737837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52B98E8-4DE3-476C-90DF-CE7D9D5312FA}" type="slidenum">
              <a:rPr lang="zh-CN" altLang="en-US" smtClean="0"/>
              <a:t>9</a:t>
            </a:fld>
            <a:endParaRPr lang="zh-CN" altLang="en-US"/>
          </a:p>
        </p:txBody>
      </p:sp>
    </p:spTree>
    <p:extLst>
      <p:ext uri="{BB962C8B-B14F-4D97-AF65-F5344CB8AC3E}">
        <p14:creationId xmlns:p14="http://schemas.microsoft.com/office/powerpoint/2010/main" val="3524252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52B98E8-4DE3-476C-90DF-CE7D9D5312FA}" type="slidenum">
              <a:rPr lang="zh-CN" altLang="en-US" smtClean="0"/>
              <a:t>10</a:t>
            </a:fld>
            <a:endParaRPr lang="zh-CN" altLang="en-US"/>
          </a:p>
        </p:txBody>
      </p:sp>
    </p:spTree>
    <p:extLst>
      <p:ext uri="{BB962C8B-B14F-4D97-AF65-F5344CB8AC3E}">
        <p14:creationId xmlns:p14="http://schemas.microsoft.com/office/powerpoint/2010/main" val="10967626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2F174D14-9056-465C-A07F-1383061A3506}" type="datetimeFigureOut">
              <a:rPr lang="zh-CN" altLang="en-US" smtClean="0"/>
              <a:t>2021/9/13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CA36DD5-B30D-4747-99E5-B9CD51D1C232}" type="slidenum">
              <a:rPr lang="zh-CN" altLang="en-US" smtClean="0"/>
              <a:t>‹#›</a:t>
            </a:fld>
            <a:endParaRPr lang="zh-CN" altLang="en-US"/>
          </a:p>
        </p:txBody>
      </p:sp>
    </p:spTree>
    <p:extLst>
      <p:ext uri="{BB962C8B-B14F-4D97-AF65-F5344CB8AC3E}">
        <p14:creationId xmlns:p14="http://schemas.microsoft.com/office/powerpoint/2010/main" val="4024658775"/>
      </p:ext>
    </p:extLst>
  </p:cSld>
  <p:clrMapOvr>
    <a:masterClrMapping/>
  </p:clrMapOvr>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32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2F174D14-9056-465C-A07F-1383061A3506}" type="datetimeFigureOut">
              <a:rPr lang="zh-CN" altLang="en-US" smtClean="0"/>
              <a:t>2021/9/13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ACA36DD5-B30D-4747-99E5-B9CD51D1C232}" type="slidenum">
              <a:rPr lang="zh-CN" altLang="en-US" smtClean="0"/>
              <a:t>‹#›</a:t>
            </a:fld>
            <a:endParaRPr lang="zh-CN" altLang="en-US"/>
          </a:p>
        </p:txBody>
      </p:sp>
    </p:spTree>
    <p:extLst>
      <p:ext uri="{BB962C8B-B14F-4D97-AF65-F5344CB8AC3E}">
        <p14:creationId xmlns:p14="http://schemas.microsoft.com/office/powerpoint/2010/main" val="3081854520"/>
      </p:ext>
    </p:extLst>
  </p:cSld>
  <p:clrMapOvr>
    <a:masterClrMapping/>
  </p:clrMapOvr>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31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2F174D14-9056-465C-A07F-1383061A3506}" type="datetimeFigureOut">
              <a:rPr lang="zh-CN" altLang="en-US" smtClean="0"/>
              <a:t>2021/9/13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ACA36DD5-B30D-4747-99E5-B9CD51D1C232}" type="slidenum">
              <a:rPr lang="zh-CN" altLang="en-US" smtClean="0"/>
              <a:t>‹#›</a:t>
            </a:fld>
            <a:endParaRPr lang="zh-CN" altLang="en-US"/>
          </a:p>
        </p:txBody>
      </p:sp>
    </p:spTree>
    <p:extLst>
      <p:ext uri="{BB962C8B-B14F-4D97-AF65-F5344CB8AC3E}">
        <p14:creationId xmlns:p14="http://schemas.microsoft.com/office/powerpoint/2010/main" val="799566788"/>
      </p:ext>
    </p:extLst>
  </p:cSld>
  <p:clrMapOvr>
    <a:masterClrMapping/>
  </p:clrMapOvr>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30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2F174D14-9056-465C-A07F-1383061A3506}" type="datetimeFigureOut">
              <a:rPr lang="zh-CN" altLang="en-US" smtClean="0"/>
              <a:t>2021/9/13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ACA36DD5-B30D-4747-99E5-B9CD51D1C232}" type="slidenum">
              <a:rPr lang="zh-CN" altLang="en-US" smtClean="0"/>
              <a:t>‹#›</a:t>
            </a:fld>
            <a:endParaRPr lang="zh-CN" altLang="en-US"/>
          </a:p>
        </p:txBody>
      </p:sp>
    </p:spTree>
    <p:extLst>
      <p:ext uri="{BB962C8B-B14F-4D97-AF65-F5344CB8AC3E}">
        <p14:creationId xmlns:p14="http://schemas.microsoft.com/office/powerpoint/2010/main" val="3977957601"/>
      </p:ext>
    </p:extLst>
  </p:cSld>
  <p:clrMapOvr>
    <a:masterClrMapping/>
  </p:clrMapOvr>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29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2F174D14-9056-465C-A07F-1383061A3506}" type="datetimeFigureOut">
              <a:rPr lang="zh-CN" altLang="en-US" smtClean="0"/>
              <a:t>2021/9/13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ACA36DD5-B30D-4747-99E5-B9CD51D1C232}" type="slidenum">
              <a:rPr lang="zh-CN" altLang="en-US" smtClean="0"/>
              <a:t>‹#›</a:t>
            </a:fld>
            <a:endParaRPr lang="zh-CN" altLang="en-US"/>
          </a:p>
        </p:txBody>
      </p:sp>
    </p:spTree>
    <p:extLst>
      <p:ext uri="{BB962C8B-B14F-4D97-AF65-F5344CB8AC3E}">
        <p14:creationId xmlns:p14="http://schemas.microsoft.com/office/powerpoint/2010/main" val="56499898"/>
      </p:ext>
    </p:extLst>
  </p:cSld>
  <p:clrMapOvr>
    <a:masterClrMapping/>
  </p:clrMapOvr>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28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2F174D14-9056-465C-A07F-1383061A3506}" type="datetimeFigureOut">
              <a:rPr lang="zh-CN" altLang="en-US" smtClean="0"/>
              <a:t>2021/9/13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ACA36DD5-B30D-4747-99E5-B9CD51D1C232}" type="slidenum">
              <a:rPr lang="zh-CN" altLang="en-US" smtClean="0"/>
              <a:t>‹#›</a:t>
            </a:fld>
            <a:endParaRPr lang="zh-CN" altLang="en-US"/>
          </a:p>
        </p:txBody>
      </p:sp>
    </p:spTree>
    <p:extLst>
      <p:ext uri="{BB962C8B-B14F-4D97-AF65-F5344CB8AC3E}">
        <p14:creationId xmlns:p14="http://schemas.microsoft.com/office/powerpoint/2010/main" val="103006690"/>
      </p:ext>
    </p:extLst>
  </p:cSld>
  <p:clrMapOvr>
    <a:masterClrMapping/>
  </p:clrMapOvr>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27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2F174D14-9056-465C-A07F-1383061A3506}" type="datetimeFigureOut">
              <a:rPr lang="zh-CN" altLang="en-US" smtClean="0"/>
              <a:t>2021/9/13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ACA36DD5-B30D-4747-99E5-B9CD51D1C232}" type="slidenum">
              <a:rPr lang="zh-CN" altLang="en-US" smtClean="0"/>
              <a:t>‹#›</a:t>
            </a:fld>
            <a:endParaRPr lang="zh-CN" altLang="en-US"/>
          </a:p>
        </p:txBody>
      </p:sp>
    </p:spTree>
    <p:extLst>
      <p:ext uri="{BB962C8B-B14F-4D97-AF65-F5344CB8AC3E}">
        <p14:creationId xmlns:p14="http://schemas.microsoft.com/office/powerpoint/2010/main" val="2281108339"/>
      </p:ext>
    </p:extLst>
  </p:cSld>
  <p:clrMapOvr>
    <a:masterClrMapping/>
  </p:clrMapOvr>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26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2F174D14-9056-465C-A07F-1383061A3506}" type="datetimeFigureOut">
              <a:rPr lang="zh-CN" altLang="en-US" smtClean="0"/>
              <a:t>2021/9/13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ACA36DD5-B30D-4747-99E5-B9CD51D1C232}" type="slidenum">
              <a:rPr lang="zh-CN" altLang="en-US" smtClean="0"/>
              <a:t>‹#›</a:t>
            </a:fld>
            <a:endParaRPr lang="zh-CN" altLang="en-US"/>
          </a:p>
        </p:txBody>
      </p:sp>
    </p:spTree>
    <p:extLst>
      <p:ext uri="{BB962C8B-B14F-4D97-AF65-F5344CB8AC3E}">
        <p14:creationId xmlns:p14="http://schemas.microsoft.com/office/powerpoint/2010/main" val="2945891920"/>
      </p:ext>
    </p:extLst>
  </p:cSld>
  <p:clrMapOvr>
    <a:masterClrMapping/>
  </p:clrMapOvr>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25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2F174D14-9056-465C-A07F-1383061A3506}" type="datetimeFigureOut">
              <a:rPr lang="zh-CN" altLang="en-US" smtClean="0"/>
              <a:t>2021/9/13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ACA36DD5-B30D-4747-99E5-B9CD51D1C232}" type="slidenum">
              <a:rPr lang="zh-CN" altLang="en-US" smtClean="0"/>
              <a:t>‹#›</a:t>
            </a:fld>
            <a:endParaRPr lang="zh-CN" altLang="en-US"/>
          </a:p>
        </p:txBody>
      </p:sp>
    </p:spTree>
    <p:extLst>
      <p:ext uri="{BB962C8B-B14F-4D97-AF65-F5344CB8AC3E}">
        <p14:creationId xmlns:p14="http://schemas.microsoft.com/office/powerpoint/2010/main" val="2022557517"/>
      </p:ext>
    </p:extLst>
  </p:cSld>
  <p:clrMapOvr>
    <a:masterClrMapping/>
  </p:clrMapOvr>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24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2F174D14-9056-465C-A07F-1383061A3506}" type="datetimeFigureOut">
              <a:rPr lang="zh-CN" altLang="en-US" smtClean="0"/>
              <a:t>2021/9/13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ACA36DD5-B30D-4747-99E5-B9CD51D1C232}" type="slidenum">
              <a:rPr lang="zh-CN" altLang="en-US" smtClean="0"/>
              <a:t>‹#›</a:t>
            </a:fld>
            <a:endParaRPr lang="zh-CN" altLang="en-US"/>
          </a:p>
        </p:txBody>
      </p:sp>
    </p:spTree>
    <p:extLst>
      <p:ext uri="{BB962C8B-B14F-4D97-AF65-F5344CB8AC3E}">
        <p14:creationId xmlns:p14="http://schemas.microsoft.com/office/powerpoint/2010/main" val="277487742"/>
      </p:ext>
    </p:extLst>
  </p:cSld>
  <p:clrMapOvr>
    <a:masterClrMapping/>
  </p:clrMapOvr>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23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2F174D14-9056-465C-A07F-1383061A3506}" type="datetimeFigureOut">
              <a:rPr lang="zh-CN" altLang="en-US" smtClean="0"/>
              <a:t>2021/9/13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ACA36DD5-B30D-4747-99E5-B9CD51D1C232}" type="slidenum">
              <a:rPr lang="zh-CN" altLang="en-US" smtClean="0"/>
              <a:t>‹#›</a:t>
            </a:fld>
            <a:endParaRPr lang="zh-CN" altLang="en-US"/>
          </a:p>
        </p:txBody>
      </p:sp>
    </p:spTree>
    <p:extLst>
      <p:ext uri="{BB962C8B-B14F-4D97-AF65-F5344CB8AC3E}">
        <p14:creationId xmlns:p14="http://schemas.microsoft.com/office/powerpoint/2010/main" val="105456022"/>
      </p:ext>
    </p:extLst>
  </p:cSld>
  <p:clrMapOvr>
    <a:masterClrMapping/>
  </p:clrMapOvr>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2F174D14-9056-465C-A07F-1383061A3506}" type="datetimeFigureOut">
              <a:rPr lang="zh-CN" altLang="en-US" smtClean="0"/>
              <a:t>2021/9/13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CA36DD5-B30D-4747-99E5-B9CD51D1C232}" type="slidenum">
              <a:rPr lang="zh-CN" altLang="en-US" smtClean="0"/>
              <a:t>‹#›</a:t>
            </a:fld>
            <a:endParaRPr lang="zh-CN" altLang="en-US"/>
          </a:p>
        </p:txBody>
      </p:sp>
    </p:spTree>
    <p:extLst>
      <p:ext uri="{BB962C8B-B14F-4D97-AF65-F5344CB8AC3E}">
        <p14:creationId xmlns:p14="http://schemas.microsoft.com/office/powerpoint/2010/main" val="1932216687"/>
      </p:ext>
    </p:extLst>
  </p:cSld>
  <p:clrMapOvr>
    <a:masterClrMapping/>
  </p:clrMapOvr>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22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2F174D14-9056-465C-A07F-1383061A3506}" type="datetimeFigureOut">
              <a:rPr lang="zh-CN" altLang="en-US" smtClean="0"/>
              <a:t>2021/9/13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ACA36DD5-B30D-4747-99E5-B9CD51D1C232}" type="slidenum">
              <a:rPr lang="zh-CN" altLang="en-US" smtClean="0"/>
              <a:t>‹#›</a:t>
            </a:fld>
            <a:endParaRPr lang="zh-CN" altLang="en-US"/>
          </a:p>
        </p:txBody>
      </p:sp>
    </p:spTree>
    <p:extLst>
      <p:ext uri="{BB962C8B-B14F-4D97-AF65-F5344CB8AC3E}">
        <p14:creationId xmlns:p14="http://schemas.microsoft.com/office/powerpoint/2010/main" val="2980600745"/>
      </p:ext>
    </p:extLst>
  </p:cSld>
  <p:clrMapOvr>
    <a:masterClrMapping/>
  </p:clrMapOvr>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21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2F174D14-9056-465C-A07F-1383061A3506}" type="datetimeFigureOut">
              <a:rPr lang="zh-CN" altLang="en-US" smtClean="0"/>
              <a:t>2021/9/13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ACA36DD5-B30D-4747-99E5-B9CD51D1C232}" type="slidenum">
              <a:rPr lang="zh-CN" altLang="en-US" smtClean="0"/>
              <a:t>‹#›</a:t>
            </a:fld>
            <a:endParaRPr lang="zh-CN" altLang="en-US"/>
          </a:p>
        </p:txBody>
      </p:sp>
    </p:spTree>
    <p:extLst>
      <p:ext uri="{BB962C8B-B14F-4D97-AF65-F5344CB8AC3E}">
        <p14:creationId xmlns:p14="http://schemas.microsoft.com/office/powerpoint/2010/main" val="3567396943"/>
      </p:ext>
    </p:extLst>
  </p:cSld>
  <p:clrMapOvr>
    <a:masterClrMapping/>
  </p:clrMapOvr>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20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2F174D14-9056-465C-A07F-1383061A3506}" type="datetimeFigureOut">
              <a:rPr lang="zh-CN" altLang="en-US" smtClean="0"/>
              <a:t>2021/9/13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ACA36DD5-B30D-4747-99E5-B9CD51D1C232}" type="slidenum">
              <a:rPr lang="zh-CN" altLang="en-US" smtClean="0"/>
              <a:t>‹#›</a:t>
            </a:fld>
            <a:endParaRPr lang="zh-CN" altLang="en-US"/>
          </a:p>
        </p:txBody>
      </p:sp>
    </p:spTree>
    <p:extLst>
      <p:ext uri="{BB962C8B-B14F-4D97-AF65-F5344CB8AC3E}">
        <p14:creationId xmlns:p14="http://schemas.microsoft.com/office/powerpoint/2010/main" val="2170211381"/>
      </p:ext>
    </p:extLst>
  </p:cSld>
  <p:clrMapOvr>
    <a:masterClrMapping/>
  </p:clrMapOvr>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19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2F174D14-9056-465C-A07F-1383061A3506}" type="datetimeFigureOut">
              <a:rPr lang="zh-CN" altLang="en-US" smtClean="0"/>
              <a:t>2021/9/13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ACA36DD5-B30D-4747-99E5-B9CD51D1C232}" type="slidenum">
              <a:rPr lang="zh-CN" altLang="en-US" smtClean="0"/>
              <a:t>‹#›</a:t>
            </a:fld>
            <a:endParaRPr lang="zh-CN" altLang="en-US"/>
          </a:p>
        </p:txBody>
      </p:sp>
    </p:spTree>
    <p:extLst>
      <p:ext uri="{BB962C8B-B14F-4D97-AF65-F5344CB8AC3E}">
        <p14:creationId xmlns:p14="http://schemas.microsoft.com/office/powerpoint/2010/main" val="2492850375"/>
      </p:ext>
    </p:extLst>
  </p:cSld>
  <p:clrMapOvr>
    <a:masterClrMapping/>
  </p:clrMapOvr>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18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2F174D14-9056-465C-A07F-1383061A3506}" type="datetimeFigureOut">
              <a:rPr lang="zh-CN" altLang="en-US" smtClean="0"/>
              <a:t>2021/9/13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ACA36DD5-B30D-4747-99E5-B9CD51D1C232}" type="slidenum">
              <a:rPr lang="zh-CN" altLang="en-US" smtClean="0"/>
              <a:t>‹#›</a:t>
            </a:fld>
            <a:endParaRPr lang="zh-CN" altLang="en-US"/>
          </a:p>
        </p:txBody>
      </p:sp>
    </p:spTree>
    <p:extLst>
      <p:ext uri="{BB962C8B-B14F-4D97-AF65-F5344CB8AC3E}">
        <p14:creationId xmlns:p14="http://schemas.microsoft.com/office/powerpoint/2010/main" val="1223023881"/>
      </p:ext>
    </p:extLst>
  </p:cSld>
  <p:clrMapOvr>
    <a:masterClrMapping/>
  </p:clrMapOvr>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17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2F174D14-9056-465C-A07F-1383061A3506}" type="datetimeFigureOut">
              <a:rPr lang="zh-CN" altLang="en-US" smtClean="0"/>
              <a:t>2021/9/13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ACA36DD5-B30D-4747-99E5-B9CD51D1C232}" type="slidenum">
              <a:rPr lang="zh-CN" altLang="en-US" smtClean="0"/>
              <a:t>‹#›</a:t>
            </a:fld>
            <a:endParaRPr lang="zh-CN" altLang="en-US"/>
          </a:p>
        </p:txBody>
      </p:sp>
    </p:spTree>
    <p:extLst>
      <p:ext uri="{BB962C8B-B14F-4D97-AF65-F5344CB8AC3E}">
        <p14:creationId xmlns:p14="http://schemas.microsoft.com/office/powerpoint/2010/main" val="1061746637"/>
      </p:ext>
    </p:extLst>
  </p:cSld>
  <p:clrMapOvr>
    <a:masterClrMapping/>
  </p:clrMapOvr>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16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2F174D14-9056-465C-A07F-1383061A3506}" type="datetimeFigureOut">
              <a:rPr lang="zh-CN" altLang="en-US" smtClean="0"/>
              <a:t>2021/9/13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ACA36DD5-B30D-4747-99E5-B9CD51D1C232}" type="slidenum">
              <a:rPr lang="zh-CN" altLang="en-US" smtClean="0"/>
              <a:t>‹#›</a:t>
            </a:fld>
            <a:endParaRPr lang="zh-CN" altLang="en-US"/>
          </a:p>
        </p:txBody>
      </p:sp>
    </p:spTree>
    <p:extLst>
      <p:ext uri="{BB962C8B-B14F-4D97-AF65-F5344CB8AC3E}">
        <p14:creationId xmlns:p14="http://schemas.microsoft.com/office/powerpoint/2010/main" val="3414686985"/>
      </p:ext>
    </p:extLst>
  </p:cSld>
  <p:clrMapOvr>
    <a:masterClrMapping/>
  </p:clrMapOvr>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15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2F174D14-9056-465C-A07F-1383061A3506}" type="datetimeFigureOut">
              <a:rPr lang="zh-CN" altLang="en-US" smtClean="0"/>
              <a:t>2021/9/13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ACA36DD5-B30D-4747-99E5-B9CD51D1C232}" type="slidenum">
              <a:rPr lang="zh-CN" altLang="en-US" smtClean="0"/>
              <a:t>‹#›</a:t>
            </a:fld>
            <a:endParaRPr lang="zh-CN" altLang="en-US"/>
          </a:p>
        </p:txBody>
      </p:sp>
    </p:spTree>
    <p:extLst>
      <p:ext uri="{BB962C8B-B14F-4D97-AF65-F5344CB8AC3E}">
        <p14:creationId xmlns:p14="http://schemas.microsoft.com/office/powerpoint/2010/main" val="3038548074"/>
      </p:ext>
    </p:extLst>
  </p:cSld>
  <p:clrMapOvr>
    <a:masterClrMapping/>
  </p:clrMapOvr>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14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2F174D14-9056-465C-A07F-1383061A3506}" type="datetimeFigureOut">
              <a:rPr lang="zh-CN" altLang="en-US" smtClean="0"/>
              <a:t>2021/9/13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ACA36DD5-B30D-4747-99E5-B9CD51D1C232}" type="slidenum">
              <a:rPr lang="zh-CN" altLang="en-US" smtClean="0"/>
              <a:t>‹#›</a:t>
            </a:fld>
            <a:endParaRPr lang="zh-CN" altLang="en-US"/>
          </a:p>
        </p:txBody>
      </p:sp>
    </p:spTree>
    <p:extLst>
      <p:ext uri="{BB962C8B-B14F-4D97-AF65-F5344CB8AC3E}">
        <p14:creationId xmlns:p14="http://schemas.microsoft.com/office/powerpoint/2010/main" val="247895437"/>
      </p:ext>
    </p:extLst>
  </p:cSld>
  <p:clrMapOvr>
    <a:masterClrMapping/>
  </p:clrMapOvr>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13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2F174D14-9056-465C-A07F-1383061A3506}" type="datetimeFigureOut">
              <a:rPr lang="zh-CN" altLang="en-US" smtClean="0"/>
              <a:t>2021/9/13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ACA36DD5-B30D-4747-99E5-B9CD51D1C232}" type="slidenum">
              <a:rPr lang="zh-CN" altLang="en-US" smtClean="0"/>
              <a:t>‹#›</a:t>
            </a:fld>
            <a:endParaRPr lang="zh-CN" altLang="en-US"/>
          </a:p>
        </p:txBody>
      </p:sp>
    </p:spTree>
    <p:extLst>
      <p:ext uri="{BB962C8B-B14F-4D97-AF65-F5344CB8AC3E}">
        <p14:creationId xmlns:p14="http://schemas.microsoft.com/office/powerpoint/2010/main" val="765949074"/>
      </p:ext>
    </p:extLst>
  </p:cSld>
  <p:clrMapOvr>
    <a:masterClrMapping/>
  </p:clrMapOvr>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2F174D14-9056-465C-A07F-1383061A3506}" type="datetimeFigureOut">
              <a:rPr lang="zh-CN" altLang="en-US" smtClean="0"/>
              <a:t>2021/9/13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CA36DD5-B30D-4747-99E5-B9CD51D1C232}" type="slidenum">
              <a:rPr lang="zh-CN" altLang="en-US" smtClean="0"/>
              <a:t>‹#›</a:t>
            </a:fld>
            <a:endParaRPr lang="zh-CN" altLang="en-US"/>
          </a:p>
        </p:txBody>
      </p:sp>
    </p:spTree>
    <p:extLst>
      <p:ext uri="{BB962C8B-B14F-4D97-AF65-F5344CB8AC3E}">
        <p14:creationId xmlns:p14="http://schemas.microsoft.com/office/powerpoint/2010/main" val="1410202215"/>
      </p:ext>
    </p:extLst>
  </p:cSld>
  <p:clrMapOvr>
    <a:masterClrMapping/>
  </p:clrMapOvr>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12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2F174D14-9056-465C-A07F-1383061A3506}" type="datetimeFigureOut">
              <a:rPr lang="zh-CN" altLang="en-US" smtClean="0"/>
              <a:t>2021/9/13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ACA36DD5-B30D-4747-99E5-B9CD51D1C232}" type="slidenum">
              <a:rPr lang="zh-CN" altLang="en-US" smtClean="0"/>
              <a:t>‹#›</a:t>
            </a:fld>
            <a:endParaRPr lang="zh-CN" altLang="en-US"/>
          </a:p>
        </p:txBody>
      </p:sp>
    </p:spTree>
    <p:extLst>
      <p:ext uri="{BB962C8B-B14F-4D97-AF65-F5344CB8AC3E}">
        <p14:creationId xmlns:p14="http://schemas.microsoft.com/office/powerpoint/2010/main" val="1984661502"/>
      </p:ext>
    </p:extLst>
  </p:cSld>
  <p:clrMapOvr>
    <a:masterClrMapping/>
  </p:clrMapOvr>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11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2F174D14-9056-465C-A07F-1383061A3506}" type="datetimeFigureOut">
              <a:rPr lang="zh-CN" altLang="en-US" smtClean="0"/>
              <a:t>2021/9/13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ACA36DD5-B30D-4747-99E5-B9CD51D1C232}" type="slidenum">
              <a:rPr lang="zh-CN" altLang="en-US" smtClean="0"/>
              <a:t>‹#›</a:t>
            </a:fld>
            <a:endParaRPr lang="zh-CN" altLang="en-US"/>
          </a:p>
        </p:txBody>
      </p:sp>
    </p:spTree>
    <p:extLst>
      <p:ext uri="{BB962C8B-B14F-4D97-AF65-F5344CB8AC3E}">
        <p14:creationId xmlns:p14="http://schemas.microsoft.com/office/powerpoint/2010/main" val="1763666403"/>
      </p:ext>
    </p:extLst>
  </p:cSld>
  <p:clrMapOvr>
    <a:masterClrMapping/>
  </p:clrMapOvr>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10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2F174D14-9056-465C-A07F-1383061A3506}" type="datetimeFigureOut">
              <a:rPr lang="zh-CN" altLang="en-US" smtClean="0"/>
              <a:t>2021/9/13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ACA36DD5-B30D-4747-99E5-B9CD51D1C232}" type="slidenum">
              <a:rPr lang="zh-CN" altLang="en-US" smtClean="0"/>
              <a:t>‹#›</a:t>
            </a:fld>
            <a:endParaRPr lang="zh-CN" altLang="en-US"/>
          </a:p>
        </p:txBody>
      </p:sp>
    </p:spTree>
    <p:extLst>
      <p:ext uri="{BB962C8B-B14F-4D97-AF65-F5344CB8AC3E}">
        <p14:creationId xmlns:p14="http://schemas.microsoft.com/office/powerpoint/2010/main" val="2757389301"/>
      </p:ext>
    </p:extLst>
  </p:cSld>
  <p:clrMapOvr>
    <a:masterClrMapping/>
  </p:clrMapOvr>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9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2F174D14-9056-465C-A07F-1383061A3506}" type="datetimeFigureOut">
              <a:rPr lang="zh-CN" altLang="en-US" smtClean="0"/>
              <a:t>2021/9/13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ACA36DD5-B30D-4747-99E5-B9CD51D1C232}" type="slidenum">
              <a:rPr lang="zh-CN" altLang="en-US" smtClean="0"/>
              <a:t>‹#›</a:t>
            </a:fld>
            <a:endParaRPr lang="zh-CN" altLang="en-US"/>
          </a:p>
        </p:txBody>
      </p:sp>
    </p:spTree>
    <p:extLst>
      <p:ext uri="{BB962C8B-B14F-4D97-AF65-F5344CB8AC3E}">
        <p14:creationId xmlns:p14="http://schemas.microsoft.com/office/powerpoint/2010/main" val="1658409071"/>
      </p:ext>
    </p:extLst>
  </p:cSld>
  <p:clrMapOvr>
    <a:masterClrMapping/>
  </p:clrMapOvr>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8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2F174D14-9056-465C-A07F-1383061A3506}" type="datetimeFigureOut">
              <a:rPr lang="zh-CN" altLang="en-US" smtClean="0"/>
              <a:t>2021/9/13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ACA36DD5-B30D-4747-99E5-B9CD51D1C232}" type="slidenum">
              <a:rPr lang="zh-CN" altLang="en-US" smtClean="0"/>
              <a:t>‹#›</a:t>
            </a:fld>
            <a:endParaRPr lang="zh-CN" altLang="en-US"/>
          </a:p>
        </p:txBody>
      </p:sp>
    </p:spTree>
    <p:extLst>
      <p:ext uri="{BB962C8B-B14F-4D97-AF65-F5344CB8AC3E}">
        <p14:creationId xmlns:p14="http://schemas.microsoft.com/office/powerpoint/2010/main" val="3067819862"/>
      </p:ext>
    </p:extLst>
  </p:cSld>
  <p:clrMapOvr>
    <a:masterClrMapping/>
  </p:clrMapOvr>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7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2F174D14-9056-465C-A07F-1383061A3506}" type="datetimeFigureOut">
              <a:rPr lang="zh-CN" altLang="en-US" smtClean="0"/>
              <a:t>2021/9/13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ACA36DD5-B30D-4747-99E5-B9CD51D1C232}" type="slidenum">
              <a:rPr lang="zh-CN" altLang="en-US" smtClean="0"/>
              <a:t>‹#›</a:t>
            </a:fld>
            <a:endParaRPr lang="zh-CN" altLang="en-US"/>
          </a:p>
        </p:txBody>
      </p:sp>
    </p:spTree>
    <p:extLst>
      <p:ext uri="{BB962C8B-B14F-4D97-AF65-F5344CB8AC3E}">
        <p14:creationId xmlns:p14="http://schemas.microsoft.com/office/powerpoint/2010/main" val="457873532"/>
      </p:ext>
    </p:extLst>
  </p:cSld>
  <p:clrMapOvr>
    <a:masterClrMapping/>
  </p:clrMapOvr>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6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2F174D14-9056-465C-A07F-1383061A3506}" type="datetimeFigureOut">
              <a:rPr lang="zh-CN" altLang="en-US" smtClean="0"/>
              <a:t>2021/9/13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ACA36DD5-B30D-4747-99E5-B9CD51D1C232}" type="slidenum">
              <a:rPr lang="zh-CN" altLang="en-US" smtClean="0"/>
              <a:t>‹#›</a:t>
            </a:fld>
            <a:endParaRPr lang="zh-CN" altLang="en-US"/>
          </a:p>
        </p:txBody>
      </p:sp>
    </p:spTree>
    <p:extLst>
      <p:ext uri="{BB962C8B-B14F-4D97-AF65-F5344CB8AC3E}">
        <p14:creationId xmlns:p14="http://schemas.microsoft.com/office/powerpoint/2010/main" val="2151027930"/>
      </p:ext>
    </p:extLst>
  </p:cSld>
  <p:clrMapOvr>
    <a:masterClrMapping/>
  </p:clrMapOvr>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5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2F174D14-9056-465C-A07F-1383061A3506}" type="datetimeFigureOut">
              <a:rPr lang="zh-CN" altLang="en-US" smtClean="0"/>
              <a:t>2021/9/13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ACA36DD5-B30D-4747-99E5-B9CD51D1C232}" type="slidenum">
              <a:rPr lang="zh-CN" altLang="en-US" smtClean="0"/>
              <a:t>‹#›</a:t>
            </a:fld>
            <a:endParaRPr lang="zh-CN" altLang="en-US"/>
          </a:p>
        </p:txBody>
      </p:sp>
    </p:spTree>
    <p:extLst>
      <p:ext uri="{BB962C8B-B14F-4D97-AF65-F5344CB8AC3E}">
        <p14:creationId xmlns:p14="http://schemas.microsoft.com/office/powerpoint/2010/main" val="700927573"/>
      </p:ext>
    </p:extLst>
  </p:cSld>
  <p:clrMapOvr>
    <a:masterClrMapping/>
  </p:clrMapOvr>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4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2F174D14-9056-465C-A07F-1383061A3506}" type="datetimeFigureOut">
              <a:rPr lang="zh-CN" altLang="en-US" smtClean="0"/>
              <a:t>2021/9/13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ACA36DD5-B30D-4747-99E5-B9CD51D1C232}" type="slidenum">
              <a:rPr lang="zh-CN" altLang="en-US" smtClean="0"/>
              <a:t>‹#›</a:t>
            </a:fld>
            <a:endParaRPr lang="zh-CN" altLang="en-US"/>
          </a:p>
        </p:txBody>
      </p:sp>
    </p:spTree>
    <p:extLst>
      <p:ext uri="{BB962C8B-B14F-4D97-AF65-F5344CB8AC3E}">
        <p14:creationId xmlns:p14="http://schemas.microsoft.com/office/powerpoint/2010/main" val="2720927113"/>
      </p:ext>
    </p:extLst>
  </p:cSld>
  <p:clrMapOvr>
    <a:masterClrMapping/>
  </p:clrMapOvr>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3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2F174D14-9056-465C-A07F-1383061A3506}" type="datetimeFigureOut">
              <a:rPr lang="zh-CN" altLang="en-US" smtClean="0"/>
              <a:t>2021/9/13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ACA36DD5-B30D-4747-99E5-B9CD51D1C232}" type="slidenum">
              <a:rPr lang="zh-CN" altLang="en-US" smtClean="0"/>
              <a:t>‹#›</a:t>
            </a:fld>
            <a:endParaRPr lang="zh-CN" altLang="en-US"/>
          </a:p>
        </p:txBody>
      </p:sp>
    </p:spTree>
    <p:extLst>
      <p:ext uri="{BB962C8B-B14F-4D97-AF65-F5344CB8AC3E}">
        <p14:creationId xmlns:p14="http://schemas.microsoft.com/office/powerpoint/2010/main" val="1926160080"/>
      </p:ext>
    </p:extLst>
  </p:cSld>
  <p:clrMapOvr>
    <a:masterClrMapping/>
  </p:clrMapOvr>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2F174D14-9056-465C-A07F-1383061A3506}" type="datetimeFigureOut">
              <a:rPr lang="zh-CN" altLang="en-US" smtClean="0"/>
              <a:t>2021/9/13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ACA36DD5-B30D-4747-99E5-B9CD51D1C232}" type="slidenum">
              <a:rPr lang="zh-CN" altLang="en-US" smtClean="0"/>
              <a:t>‹#›</a:t>
            </a:fld>
            <a:endParaRPr lang="zh-CN" altLang="en-US"/>
          </a:p>
        </p:txBody>
      </p:sp>
    </p:spTree>
    <p:extLst>
      <p:ext uri="{BB962C8B-B14F-4D97-AF65-F5344CB8AC3E}">
        <p14:creationId xmlns:p14="http://schemas.microsoft.com/office/powerpoint/2010/main" val="553066562"/>
      </p:ext>
    </p:extLst>
  </p:cSld>
  <p:clrMapOvr>
    <a:masterClrMapping/>
  </p:clrMapOvr>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2F174D14-9056-465C-A07F-1383061A3506}" type="datetimeFigureOut">
              <a:rPr lang="zh-CN" altLang="en-US" smtClean="0"/>
              <a:t>2021/9/13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ACA36DD5-B30D-4747-99E5-B9CD51D1C232}" type="slidenum">
              <a:rPr lang="zh-CN" altLang="en-US" smtClean="0"/>
              <a:t>‹#›</a:t>
            </a:fld>
            <a:endParaRPr lang="zh-CN" altLang="en-US"/>
          </a:p>
        </p:txBody>
      </p:sp>
    </p:spTree>
    <p:extLst>
      <p:ext uri="{BB962C8B-B14F-4D97-AF65-F5344CB8AC3E}">
        <p14:creationId xmlns:p14="http://schemas.microsoft.com/office/powerpoint/2010/main" val="3994044291"/>
      </p:ext>
    </p:extLst>
  </p:cSld>
  <p:clrMapOvr>
    <a:masterClrMapping/>
  </p:clrMapOvr>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2F174D14-9056-465C-A07F-1383061A3506}" type="datetimeFigureOut">
              <a:rPr lang="zh-CN" altLang="en-US" smtClean="0"/>
              <a:t>2021/9/13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ACA36DD5-B30D-4747-99E5-B9CD51D1C232}" type="slidenum">
              <a:rPr lang="zh-CN" altLang="en-US" smtClean="0"/>
              <a:t>‹#›</a:t>
            </a:fld>
            <a:endParaRPr lang="zh-CN" altLang="en-US"/>
          </a:p>
        </p:txBody>
      </p:sp>
    </p:spTree>
    <p:extLst>
      <p:ext uri="{BB962C8B-B14F-4D97-AF65-F5344CB8AC3E}">
        <p14:creationId xmlns:p14="http://schemas.microsoft.com/office/powerpoint/2010/main" val="2117208288"/>
      </p:ext>
    </p:extLst>
  </p:cSld>
  <p:clrMapOvr>
    <a:masterClrMapping/>
  </p:clrMapOvr>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2F174D14-9056-465C-A07F-1383061A3506}" type="datetimeFigureOut">
              <a:rPr lang="zh-CN" altLang="en-US" smtClean="0"/>
              <a:t>2021/9/13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ACA36DD5-B30D-4747-99E5-B9CD51D1C232}" type="slidenum">
              <a:rPr lang="zh-CN" altLang="en-US" smtClean="0"/>
              <a:t>‹#›</a:t>
            </a:fld>
            <a:endParaRPr lang="zh-CN" altLang="en-US"/>
          </a:p>
        </p:txBody>
      </p:sp>
    </p:spTree>
    <p:extLst>
      <p:ext uri="{BB962C8B-B14F-4D97-AF65-F5344CB8AC3E}">
        <p14:creationId xmlns:p14="http://schemas.microsoft.com/office/powerpoint/2010/main" val="2788321798"/>
      </p:ext>
    </p:extLst>
  </p:cSld>
  <p:clrMapOvr>
    <a:masterClrMapping/>
  </p:clrMapOvr>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2F174D14-9056-465C-A07F-1383061A3506}" type="datetimeFigureOut">
              <a:rPr lang="zh-CN" altLang="en-US" smtClean="0"/>
              <a:t>2021/9/13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ACA36DD5-B30D-4747-99E5-B9CD51D1C232}" type="slidenum">
              <a:rPr lang="zh-CN" altLang="en-US" smtClean="0"/>
              <a:t>‹#›</a:t>
            </a:fld>
            <a:endParaRPr lang="zh-CN" altLang="en-US"/>
          </a:p>
        </p:txBody>
      </p:sp>
    </p:spTree>
    <p:extLst>
      <p:ext uri="{BB962C8B-B14F-4D97-AF65-F5344CB8AC3E}">
        <p14:creationId xmlns:p14="http://schemas.microsoft.com/office/powerpoint/2010/main" val="941015830"/>
      </p:ext>
    </p:extLst>
  </p:cSld>
  <p:clrMapOvr>
    <a:masterClrMapping/>
  </p:clrMapOvr>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2F174D14-9056-465C-A07F-1383061A3506}" type="datetimeFigureOut">
              <a:rPr lang="zh-CN" altLang="en-US" smtClean="0"/>
              <a:t>2021/9/13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CA36DD5-B30D-4747-99E5-B9CD51D1C232}" type="slidenum">
              <a:rPr lang="zh-CN" altLang="en-US" smtClean="0"/>
              <a:t>‹#›</a:t>
            </a:fld>
            <a:endParaRPr lang="zh-CN" altLang="en-US"/>
          </a:p>
        </p:txBody>
      </p:sp>
    </p:spTree>
    <p:extLst>
      <p:ext uri="{BB962C8B-B14F-4D97-AF65-F5344CB8AC3E}">
        <p14:creationId xmlns:p14="http://schemas.microsoft.com/office/powerpoint/2010/main" val="3755382617"/>
      </p:ext>
    </p:extLst>
  </p:cSld>
  <p:clrMapOvr>
    <a:masterClrMapping/>
  </p:clrMapOvr>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2F174D14-9056-465C-A07F-1383061A3506}" type="datetimeFigureOut">
              <a:rPr lang="zh-CN" altLang="en-US" smtClean="0"/>
              <a:t>2021/9/13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CA36DD5-B30D-4747-99E5-B9CD51D1C232}" type="slidenum">
              <a:rPr lang="zh-CN" altLang="en-US" smtClean="0"/>
              <a:t>‹#›</a:t>
            </a:fld>
            <a:endParaRPr lang="zh-CN" altLang="en-US"/>
          </a:p>
        </p:txBody>
      </p:sp>
    </p:spTree>
    <p:extLst>
      <p:ext uri="{BB962C8B-B14F-4D97-AF65-F5344CB8AC3E}">
        <p14:creationId xmlns:p14="http://schemas.microsoft.com/office/powerpoint/2010/main" val="3726501972"/>
      </p:ext>
    </p:extLst>
  </p:cSld>
  <p:clrMapOvr>
    <a:masterClrMapping/>
  </p:clrMapOvr>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2F174D14-9056-465C-A07F-1383061A3506}" type="datetimeFigureOut">
              <a:rPr lang="zh-CN" altLang="en-US" smtClean="0"/>
              <a:t>2021/9/13</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ACA36DD5-B30D-4747-99E5-B9CD51D1C232}" type="slidenum">
              <a:rPr lang="zh-CN" altLang="en-US" smtClean="0"/>
              <a:t>‹#›</a:t>
            </a:fld>
            <a:endParaRPr lang="zh-CN" altLang="en-US"/>
          </a:p>
        </p:txBody>
      </p:sp>
    </p:spTree>
    <p:extLst>
      <p:ext uri="{BB962C8B-B14F-4D97-AF65-F5344CB8AC3E}">
        <p14:creationId xmlns:p14="http://schemas.microsoft.com/office/powerpoint/2010/main" val="308611887"/>
      </p:ext>
    </p:extLst>
  </p:cSld>
  <p:clrMapOvr>
    <a:masterClrMapping/>
  </p:clrMapOvr>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2F174D14-9056-465C-A07F-1383061A3506}" type="datetimeFigureOut">
              <a:rPr lang="zh-CN" altLang="en-US" smtClean="0"/>
              <a:t>2021/9/13</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ACA36DD5-B30D-4747-99E5-B9CD51D1C232}" type="slidenum">
              <a:rPr lang="zh-CN" altLang="en-US" smtClean="0"/>
              <a:t>‹#›</a:t>
            </a:fld>
            <a:endParaRPr lang="zh-CN" altLang="en-US"/>
          </a:p>
        </p:txBody>
      </p:sp>
    </p:spTree>
    <p:extLst>
      <p:ext uri="{BB962C8B-B14F-4D97-AF65-F5344CB8AC3E}">
        <p14:creationId xmlns:p14="http://schemas.microsoft.com/office/powerpoint/2010/main" val="3932219675"/>
      </p:ext>
    </p:extLst>
  </p:cSld>
  <p:clrMapOvr>
    <a:masterClrMapping/>
  </p:clrMapOvr>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2F174D14-9056-465C-A07F-1383061A3506}" type="datetimeFigureOut">
              <a:rPr lang="zh-CN" altLang="en-US" smtClean="0"/>
              <a:t>2021/9/13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ACA36DD5-B30D-4747-99E5-B9CD51D1C232}" type="slidenum">
              <a:rPr lang="zh-CN" altLang="en-US" smtClean="0"/>
              <a:t>‹#›</a:t>
            </a:fld>
            <a:endParaRPr lang="zh-CN" altLang="en-US"/>
          </a:p>
        </p:txBody>
      </p:sp>
    </p:spTree>
    <p:extLst>
      <p:ext uri="{BB962C8B-B14F-4D97-AF65-F5344CB8AC3E}">
        <p14:creationId xmlns:p14="http://schemas.microsoft.com/office/powerpoint/2010/main" val="272814696"/>
      </p:ext>
    </p:extLst>
  </p:cSld>
  <p:clrMapOvr>
    <a:masterClrMapping/>
  </p:clrMapOvr>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34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2F174D14-9056-465C-A07F-1383061A3506}" type="datetimeFigureOut">
              <a:rPr lang="zh-CN" altLang="en-US" smtClean="0"/>
              <a:t>2021/9/13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ACA36DD5-B30D-4747-99E5-B9CD51D1C232}" type="slidenum">
              <a:rPr lang="zh-CN" altLang="en-US" smtClean="0"/>
              <a:t>‹#›</a:t>
            </a:fld>
            <a:endParaRPr lang="zh-CN" altLang="en-US"/>
          </a:p>
        </p:txBody>
      </p:sp>
    </p:spTree>
    <p:extLst>
      <p:ext uri="{BB962C8B-B14F-4D97-AF65-F5344CB8AC3E}">
        <p14:creationId xmlns:p14="http://schemas.microsoft.com/office/powerpoint/2010/main" val="3449112867"/>
      </p:ext>
    </p:extLst>
  </p:cSld>
  <p:clrMapOvr>
    <a:masterClrMapping/>
  </p:clrMapOvr>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33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2F174D14-9056-465C-A07F-1383061A3506}" type="datetimeFigureOut">
              <a:rPr lang="zh-CN" altLang="en-US" smtClean="0"/>
              <a:t>2021/9/13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ACA36DD5-B30D-4747-99E5-B9CD51D1C232}" type="slidenum">
              <a:rPr lang="zh-CN" altLang="en-US" smtClean="0"/>
              <a:t>‹#›</a:t>
            </a:fld>
            <a:endParaRPr lang="zh-CN" altLang="en-US"/>
          </a:p>
        </p:txBody>
      </p:sp>
    </p:spTree>
    <p:extLst>
      <p:ext uri="{BB962C8B-B14F-4D97-AF65-F5344CB8AC3E}">
        <p14:creationId xmlns:p14="http://schemas.microsoft.com/office/powerpoint/2010/main" val="1169413449"/>
      </p:ext>
    </p:extLst>
  </p:cSld>
  <p:clrMapOvr>
    <a:masterClrMapping/>
  </p:clrMapOvr>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theme" Target="../theme/theme1.xml"/><Relationship Id="rId20" Type="http://schemas.openxmlformats.org/officeDocument/2006/relationships/slideLayout" Target="../slideLayouts/slideLayout20.xml"/><Relationship Id="rId41"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F174D14-9056-465C-A07F-1383061A3506}" type="datetimeFigureOut">
              <a:rPr lang="zh-CN" altLang="en-US" smtClean="0"/>
              <a:t>2021/9/13</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CA36DD5-B30D-4747-99E5-B9CD51D1C232}" type="slidenum">
              <a:rPr lang="zh-CN" altLang="en-US" smtClean="0"/>
              <a:t>‹#›</a:t>
            </a:fld>
            <a:endParaRPr lang="zh-CN" altLang="en-US"/>
          </a:p>
        </p:txBody>
      </p:sp>
    </p:spTree>
    <p:extLst>
      <p:ext uri="{BB962C8B-B14F-4D97-AF65-F5344CB8AC3E}">
        <p14:creationId xmlns:p14="http://schemas.microsoft.com/office/powerpoint/2010/main" val="309435607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93" r:id="rId8"/>
    <p:sldLayoutId id="2147483692" r:id="rId9"/>
    <p:sldLayoutId id="2147483691" r:id="rId10"/>
    <p:sldLayoutId id="2147483690" r:id="rId11"/>
    <p:sldLayoutId id="2147483689" r:id="rId12"/>
    <p:sldLayoutId id="2147483688" r:id="rId13"/>
    <p:sldLayoutId id="2147483687" r:id="rId14"/>
    <p:sldLayoutId id="2147483686" r:id="rId15"/>
    <p:sldLayoutId id="2147483685" r:id="rId16"/>
    <p:sldLayoutId id="2147483684" r:id="rId17"/>
    <p:sldLayoutId id="2147483683" r:id="rId18"/>
    <p:sldLayoutId id="2147483682" r:id="rId19"/>
    <p:sldLayoutId id="2147483681" r:id="rId20"/>
    <p:sldLayoutId id="2147483680" r:id="rId21"/>
    <p:sldLayoutId id="2147483679" r:id="rId22"/>
    <p:sldLayoutId id="2147483678" r:id="rId23"/>
    <p:sldLayoutId id="2147483677" r:id="rId24"/>
    <p:sldLayoutId id="2147483676" r:id="rId25"/>
    <p:sldLayoutId id="2147483675" r:id="rId26"/>
    <p:sldLayoutId id="2147483674" r:id="rId27"/>
    <p:sldLayoutId id="2147483673" r:id="rId28"/>
    <p:sldLayoutId id="2147483672" r:id="rId29"/>
    <p:sldLayoutId id="2147483671" r:id="rId30"/>
    <p:sldLayoutId id="2147483670" r:id="rId31"/>
    <p:sldLayoutId id="2147483669" r:id="rId32"/>
    <p:sldLayoutId id="2147483668" r:id="rId33"/>
    <p:sldLayoutId id="2147483667" r:id="rId34"/>
    <p:sldLayoutId id="2147483666" r:id="rId35"/>
    <p:sldLayoutId id="2147483665" r:id="rId36"/>
    <p:sldLayoutId id="2147483664" r:id="rId37"/>
    <p:sldLayoutId id="2147483663" r:id="rId38"/>
    <p:sldLayoutId id="2147483662" r:id="rId39"/>
    <p:sldLayoutId id="2147483661" r:id="rId40"/>
    <p:sldLayoutId id="2147483660" r:id="rId41"/>
    <p:sldLayoutId id="2147483656" r:id="rId42"/>
    <p:sldLayoutId id="2147483657" r:id="rId43"/>
    <p:sldLayoutId id="2147483658" r:id="rId44"/>
    <p:sldLayoutId id="2147483659" r:id="rId45"/>
  </p:sldLayoutIdLst>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11.emf"/></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12.emf"/><Relationship Id="rId5" Type="http://schemas.openxmlformats.org/officeDocument/2006/relationships/customXml" Target="../ink/ink2.xml"/><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26.png"/><Relationship Id="rId11" Type="http://schemas.openxmlformats.org/officeDocument/2006/relationships/image" Target="../media/image31.png"/><Relationship Id="rId5" Type="http://schemas.openxmlformats.org/officeDocument/2006/relationships/image" Target="../media/image25.png"/><Relationship Id="rId10" Type="http://schemas.openxmlformats.org/officeDocument/2006/relationships/image" Target="../media/image30.png"/><Relationship Id="rId4" Type="http://schemas.openxmlformats.org/officeDocument/2006/relationships/image" Target="../media/image24.png"/><Relationship Id="rId9" Type="http://schemas.openxmlformats.org/officeDocument/2006/relationships/image" Target="../media/image29.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7.xml"/><Relationship Id="rId7" Type="http://schemas.openxmlformats.org/officeDocument/2006/relationships/image" Target="../media/image3.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png"/><Relationship Id="rId11" Type="http://schemas.openxmlformats.org/officeDocument/2006/relationships/image" Target="../media/image7.png"/><Relationship Id="rId5" Type="http://schemas.openxmlformats.org/officeDocument/2006/relationships/image" Target="../media/image1.jpeg"/><Relationship Id="rId10" Type="http://schemas.openxmlformats.org/officeDocument/2006/relationships/image" Target="../media/image6.png"/><Relationship Id="rId4" Type="http://schemas.openxmlformats.org/officeDocument/2006/relationships/notesSlide" Target="../notesSlides/notesSlide1.xml"/><Relationship Id="rId9" Type="http://schemas.openxmlformats.org/officeDocument/2006/relationships/image" Target="../media/image5.png"/></Relationships>
</file>

<file path=ppt/slides/_rels/slide3.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3.png"/><Relationship Id="rId7"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5.png"/><Relationship Id="rId4" Type="http://schemas.openxmlformats.org/officeDocument/2006/relationships/image" Target="../media/image8.png"/><Relationship Id="rId9"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3">
            <a:extLst>
              <a:ext uri="{FF2B5EF4-FFF2-40B4-BE49-F238E27FC236}">
                <a16:creationId xmlns:a16="http://schemas.microsoft.com/office/drawing/2014/main" id="{1D3B407E-EDA0-4C06-936D-F70F830FDF7D}"/>
              </a:ext>
            </a:extLst>
          </p:cNvPr>
          <p:cNvSpPr txBox="1">
            <a:spLocks noChangeArrowheads="1"/>
          </p:cNvSpPr>
          <p:nvPr/>
        </p:nvSpPr>
        <p:spPr bwMode="auto">
          <a:xfrm>
            <a:off x="1908658" y="100397"/>
            <a:ext cx="8251342"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en-US" altLang="en-US" sz="3000" dirty="0" err="1">
                <a:solidFill>
                  <a:srgbClr val="002060"/>
                </a:solidFill>
                <a:latin typeface="Times New Roman" panose="02020603050405020304" pitchFamily="18" charset="0"/>
              </a:rPr>
              <a:t>Cô</a:t>
            </a:r>
            <a:r>
              <a:rPr lang="en-US" altLang="en-US" sz="3000" dirty="0">
                <a:solidFill>
                  <a:srgbClr val="002060"/>
                </a:solidFill>
                <a:latin typeface="Times New Roman" panose="02020603050405020304" pitchFamily="18" charset="0"/>
              </a:rPr>
              <a:t> </a:t>
            </a:r>
            <a:r>
              <a:rPr lang="en-US" altLang="en-US" sz="3000" dirty="0" err="1">
                <a:solidFill>
                  <a:srgbClr val="002060"/>
                </a:solidFill>
                <a:latin typeface="Times New Roman" panose="02020603050405020304" pitchFamily="18" charset="0"/>
              </a:rPr>
              <a:t>có</a:t>
            </a:r>
            <a:r>
              <a:rPr lang="en-US" altLang="en-US" sz="3000" dirty="0">
                <a:solidFill>
                  <a:srgbClr val="002060"/>
                </a:solidFill>
                <a:latin typeface="Times New Roman" panose="02020603050405020304" pitchFamily="18" charset="0"/>
              </a:rPr>
              <a:t> </a:t>
            </a:r>
            <a:r>
              <a:rPr lang="en-US" altLang="en-US" sz="3000" dirty="0" err="1">
                <a:solidFill>
                  <a:srgbClr val="002060"/>
                </a:solidFill>
                <a:latin typeface="Times New Roman" panose="02020603050405020304" pitchFamily="18" charset="0"/>
              </a:rPr>
              <a:t>bảng</a:t>
            </a:r>
            <a:r>
              <a:rPr lang="en-US" altLang="en-US" sz="3000" dirty="0">
                <a:solidFill>
                  <a:srgbClr val="002060"/>
                </a:solidFill>
                <a:latin typeface="Times New Roman" panose="02020603050405020304" pitchFamily="18" charset="0"/>
              </a:rPr>
              <a:t> </a:t>
            </a:r>
            <a:r>
              <a:rPr lang="en-US" altLang="en-US" sz="3000" dirty="0" err="1">
                <a:solidFill>
                  <a:srgbClr val="002060"/>
                </a:solidFill>
                <a:latin typeface="Times New Roman" panose="02020603050405020304" pitchFamily="18" charset="0"/>
              </a:rPr>
              <a:t>ghi</a:t>
            </a:r>
            <a:r>
              <a:rPr lang="en-US" altLang="en-US" sz="3000" dirty="0">
                <a:solidFill>
                  <a:srgbClr val="002060"/>
                </a:solidFill>
                <a:latin typeface="Times New Roman" panose="02020603050405020304" pitchFamily="18" charset="0"/>
              </a:rPr>
              <a:t> </a:t>
            </a:r>
            <a:r>
              <a:rPr lang="en-US" altLang="en-US" sz="3000" dirty="0" err="1">
                <a:solidFill>
                  <a:srgbClr val="002060"/>
                </a:solidFill>
                <a:latin typeface="Times New Roman" panose="02020603050405020304" pitchFamily="18" charset="0"/>
              </a:rPr>
              <a:t>dân</a:t>
            </a:r>
            <a:r>
              <a:rPr lang="en-US" altLang="en-US" sz="3000" dirty="0">
                <a:solidFill>
                  <a:srgbClr val="002060"/>
                </a:solidFill>
                <a:latin typeface="Times New Roman" panose="02020603050405020304" pitchFamily="18" charset="0"/>
              </a:rPr>
              <a:t> </a:t>
            </a:r>
            <a:r>
              <a:rPr lang="en-US" altLang="en-US" sz="3000" dirty="0" err="1">
                <a:solidFill>
                  <a:srgbClr val="002060"/>
                </a:solidFill>
                <a:latin typeface="Times New Roman" panose="02020603050405020304" pitchFamily="18" charset="0"/>
              </a:rPr>
              <a:t>số</a:t>
            </a:r>
            <a:r>
              <a:rPr lang="en-US" altLang="en-US" sz="3000" dirty="0">
                <a:solidFill>
                  <a:srgbClr val="002060"/>
                </a:solidFill>
                <a:latin typeface="Times New Roman" panose="02020603050405020304" pitchFamily="18" charset="0"/>
              </a:rPr>
              <a:t> </a:t>
            </a:r>
            <a:r>
              <a:rPr lang="en-US" altLang="en-US" sz="3000" dirty="0" err="1">
                <a:solidFill>
                  <a:srgbClr val="002060"/>
                </a:solidFill>
                <a:latin typeface="Times New Roman" panose="02020603050405020304" pitchFamily="18" charset="0"/>
              </a:rPr>
              <a:t>của</a:t>
            </a:r>
            <a:r>
              <a:rPr lang="en-US" altLang="en-US" sz="3000" dirty="0">
                <a:solidFill>
                  <a:srgbClr val="002060"/>
                </a:solidFill>
                <a:latin typeface="Times New Roman" panose="02020603050405020304" pitchFamily="18" charset="0"/>
              </a:rPr>
              <a:t> </a:t>
            </a:r>
            <a:r>
              <a:rPr lang="en-US" altLang="en-US" sz="3000" dirty="0" err="1">
                <a:solidFill>
                  <a:srgbClr val="002060"/>
                </a:solidFill>
                <a:latin typeface="Times New Roman" panose="02020603050405020304" pitchFamily="18" charset="0"/>
              </a:rPr>
              <a:t>một</a:t>
            </a:r>
            <a:r>
              <a:rPr lang="en-US" altLang="en-US" sz="3000" dirty="0">
                <a:solidFill>
                  <a:srgbClr val="002060"/>
                </a:solidFill>
                <a:latin typeface="Times New Roman" panose="02020603050405020304" pitchFamily="18" charset="0"/>
              </a:rPr>
              <a:t> </a:t>
            </a:r>
            <a:r>
              <a:rPr lang="en-US" altLang="en-US" sz="3000" dirty="0" err="1">
                <a:solidFill>
                  <a:srgbClr val="002060"/>
                </a:solidFill>
                <a:latin typeface="Times New Roman" panose="02020603050405020304" pitchFamily="18" charset="0"/>
              </a:rPr>
              <a:t>số</a:t>
            </a:r>
            <a:r>
              <a:rPr lang="en-US" altLang="en-US" sz="3000" dirty="0">
                <a:solidFill>
                  <a:srgbClr val="002060"/>
                </a:solidFill>
                <a:latin typeface="Times New Roman" panose="02020603050405020304" pitchFamily="18" charset="0"/>
              </a:rPr>
              <a:t> </a:t>
            </a:r>
            <a:r>
              <a:rPr lang="en-US" altLang="en-US" sz="3000" dirty="0" err="1">
                <a:solidFill>
                  <a:srgbClr val="002060"/>
                </a:solidFill>
                <a:latin typeface="Times New Roman" panose="02020603050405020304" pitchFamily="18" charset="0"/>
              </a:rPr>
              <a:t>tỉnh</a:t>
            </a:r>
            <a:r>
              <a:rPr lang="en-US" altLang="en-US" sz="3000" dirty="0">
                <a:solidFill>
                  <a:srgbClr val="002060"/>
                </a:solidFill>
                <a:latin typeface="Times New Roman" panose="02020603050405020304" pitchFamily="18" charset="0"/>
              </a:rPr>
              <a:t>, </a:t>
            </a:r>
            <a:r>
              <a:rPr lang="en-US" altLang="en-US" sz="3000" dirty="0" err="1">
                <a:solidFill>
                  <a:srgbClr val="002060"/>
                </a:solidFill>
                <a:latin typeface="Times New Roman" panose="02020603050405020304" pitchFamily="18" charset="0"/>
              </a:rPr>
              <a:t>thành</a:t>
            </a:r>
            <a:r>
              <a:rPr lang="en-US" altLang="en-US" sz="3000" dirty="0">
                <a:solidFill>
                  <a:srgbClr val="002060"/>
                </a:solidFill>
                <a:latin typeface="Times New Roman" panose="02020603050405020304" pitchFamily="18" charset="0"/>
              </a:rPr>
              <a:t> </a:t>
            </a:r>
            <a:r>
              <a:rPr lang="en-US" altLang="en-US" sz="3000" dirty="0" err="1">
                <a:solidFill>
                  <a:srgbClr val="002060"/>
                </a:solidFill>
                <a:latin typeface="Times New Roman" panose="02020603050405020304" pitchFamily="18" charset="0"/>
              </a:rPr>
              <a:t>phố</a:t>
            </a:r>
            <a:r>
              <a:rPr lang="en-US" altLang="en-US" sz="3000" dirty="0">
                <a:solidFill>
                  <a:srgbClr val="002060"/>
                </a:solidFill>
                <a:latin typeface="Times New Roman" panose="02020603050405020304" pitchFamily="18" charset="0"/>
              </a:rPr>
              <a:t> ở </a:t>
            </a:r>
            <a:r>
              <a:rPr lang="en-US" altLang="en-US" sz="3000" dirty="0" err="1">
                <a:solidFill>
                  <a:srgbClr val="002060"/>
                </a:solidFill>
                <a:latin typeface="Times New Roman" panose="02020603050405020304" pitchFamily="18" charset="0"/>
              </a:rPr>
              <a:t>nước</a:t>
            </a:r>
            <a:r>
              <a:rPr lang="en-US" altLang="en-US" sz="3000" dirty="0">
                <a:solidFill>
                  <a:srgbClr val="002060"/>
                </a:solidFill>
                <a:latin typeface="Times New Roman" panose="02020603050405020304" pitchFamily="18" charset="0"/>
              </a:rPr>
              <a:t> ta </a:t>
            </a:r>
            <a:r>
              <a:rPr lang="en-US" altLang="en-US" sz="3000" dirty="0" err="1">
                <a:solidFill>
                  <a:srgbClr val="002060"/>
                </a:solidFill>
                <a:latin typeface="Times New Roman" panose="02020603050405020304" pitchFamily="18" charset="0"/>
              </a:rPr>
              <a:t>năm</a:t>
            </a:r>
            <a:r>
              <a:rPr lang="en-US" altLang="en-US" sz="3000" dirty="0">
                <a:solidFill>
                  <a:srgbClr val="002060"/>
                </a:solidFill>
                <a:latin typeface="Times New Roman" panose="02020603050405020304" pitchFamily="18" charset="0"/>
              </a:rPr>
              <a:t> 2019. </a:t>
            </a:r>
          </a:p>
        </p:txBody>
      </p:sp>
      <p:graphicFrame>
        <p:nvGraphicFramePr>
          <p:cNvPr id="3" name="Table 2">
            <a:extLst>
              <a:ext uri="{FF2B5EF4-FFF2-40B4-BE49-F238E27FC236}">
                <a16:creationId xmlns:a16="http://schemas.microsoft.com/office/drawing/2014/main" id="{BDE70D49-2D79-4F2B-8CCB-576B740CB977}"/>
              </a:ext>
            </a:extLst>
          </p:cNvPr>
          <p:cNvGraphicFramePr>
            <a:graphicFrameLocks noGrp="1"/>
          </p:cNvGraphicFramePr>
          <p:nvPr>
            <p:extLst>
              <p:ext uri="{D42A27DB-BD31-4B8C-83A1-F6EECF244321}">
                <p14:modId xmlns:p14="http://schemas.microsoft.com/office/powerpoint/2010/main" val="1513383730"/>
              </p:ext>
            </p:extLst>
          </p:nvPr>
        </p:nvGraphicFramePr>
        <p:xfrm>
          <a:off x="1961322" y="1139989"/>
          <a:ext cx="8198678" cy="3108960"/>
        </p:xfrm>
        <a:graphic>
          <a:graphicData uri="http://schemas.openxmlformats.org/drawingml/2006/table">
            <a:tbl>
              <a:tblPr firstRow="1" bandRow="1">
                <a:tableStyleId>{85BE263C-DBD7-4A20-BB59-AAB30ACAA65A}</a:tableStyleId>
              </a:tblPr>
              <a:tblGrid>
                <a:gridCol w="3644348">
                  <a:extLst>
                    <a:ext uri="{9D8B030D-6E8A-4147-A177-3AD203B41FA5}">
                      <a16:colId xmlns:a16="http://schemas.microsoft.com/office/drawing/2014/main" val="105574502"/>
                    </a:ext>
                  </a:extLst>
                </a:gridCol>
                <a:gridCol w="4554330">
                  <a:extLst>
                    <a:ext uri="{9D8B030D-6E8A-4147-A177-3AD203B41FA5}">
                      <a16:colId xmlns:a16="http://schemas.microsoft.com/office/drawing/2014/main" val="3449492426"/>
                    </a:ext>
                  </a:extLst>
                </a:gridCol>
              </a:tblGrid>
              <a:tr h="370840">
                <a:tc>
                  <a:txBody>
                    <a:bodyPr/>
                    <a:lstStyle/>
                    <a:p>
                      <a:pPr algn="ctr"/>
                      <a:r>
                        <a:rPr lang="en-US" sz="2800" dirty="0" err="1">
                          <a:latin typeface="Times New Roman" panose="02020603050405020304" pitchFamily="18" charset="0"/>
                          <a:cs typeface="Times New Roman" panose="02020603050405020304" pitchFamily="18" charset="0"/>
                        </a:rPr>
                        <a:t>Tỉnh</a:t>
                      </a:r>
                      <a:r>
                        <a:rPr lang="en-US" sz="2800" dirty="0"/>
                        <a:t> , </a:t>
                      </a:r>
                      <a:r>
                        <a:rPr lang="en-US" sz="2800" dirty="0" err="1"/>
                        <a:t>thành</a:t>
                      </a:r>
                      <a:r>
                        <a:rPr lang="en-US" sz="2800" dirty="0"/>
                        <a:t> </a:t>
                      </a:r>
                      <a:r>
                        <a:rPr lang="en-US" sz="2800" dirty="0" err="1"/>
                        <a:t>phố</a:t>
                      </a:r>
                      <a:endParaRPr lang="en-US" sz="2800" dirty="0"/>
                    </a:p>
                  </a:txBody>
                  <a:tcPr/>
                </a:tc>
                <a:tc>
                  <a:txBody>
                    <a:bodyPr/>
                    <a:lstStyle/>
                    <a:p>
                      <a:pPr algn="ctr"/>
                      <a:r>
                        <a:rPr lang="en-US" sz="2800" dirty="0" err="1"/>
                        <a:t>Dân</a:t>
                      </a:r>
                      <a:r>
                        <a:rPr lang="en-US" sz="2800" dirty="0"/>
                        <a:t> </a:t>
                      </a:r>
                      <a:r>
                        <a:rPr lang="en-US" sz="2800" dirty="0" err="1"/>
                        <a:t>số</a:t>
                      </a:r>
                      <a:r>
                        <a:rPr lang="en-US" sz="2800" dirty="0"/>
                        <a:t>( </a:t>
                      </a:r>
                      <a:r>
                        <a:rPr lang="en-US" sz="2800" dirty="0" err="1"/>
                        <a:t>đơn</a:t>
                      </a:r>
                      <a:r>
                        <a:rPr lang="en-US" sz="2800" dirty="0"/>
                        <a:t> </a:t>
                      </a:r>
                      <a:r>
                        <a:rPr lang="en-US" sz="2800" dirty="0" err="1"/>
                        <a:t>vị</a:t>
                      </a:r>
                      <a:r>
                        <a:rPr lang="en-US" sz="2800" dirty="0"/>
                        <a:t> </a:t>
                      </a:r>
                      <a:r>
                        <a:rPr lang="en-US" sz="2800" dirty="0" err="1"/>
                        <a:t>tính</a:t>
                      </a:r>
                      <a:r>
                        <a:rPr lang="en-US" sz="2800" dirty="0"/>
                        <a:t>: </a:t>
                      </a:r>
                      <a:r>
                        <a:rPr lang="en-US" sz="2800" dirty="0" err="1"/>
                        <a:t>Người</a:t>
                      </a:r>
                      <a:r>
                        <a:rPr lang="en-US" sz="2800" dirty="0"/>
                        <a:t>)</a:t>
                      </a:r>
                    </a:p>
                  </a:txBody>
                  <a:tcPr/>
                </a:tc>
                <a:extLst>
                  <a:ext uri="{0D108BD9-81ED-4DB2-BD59-A6C34878D82A}">
                    <a16:rowId xmlns:a16="http://schemas.microsoft.com/office/drawing/2014/main" val="1291393156"/>
                  </a:ext>
                </a:extLst>
              </a:tr>
              <a:tr h="370840">
                <a:tc>
                  <a:txBody>
                    <a:bodyPr/>
                    <a:lstStyle/>
                    <a:p>
                      <a:pPr algn="ctr"/>
                      <a:r>
                        <a:rPr lang="en-US" sz="2800" dirty="0" err="1"/>
                        <a:t>Cà</a:t>
                      </a:r>
                      <a:r>
                        <a:rPr lang="en-US" sz="2800" dirty="0"/>
                        <a:t> </a:t>
                      </a:r>
                      <a:r>
                        <a:rPr lang="en-US" sz="2800" dirty="0" err="1"/>
                        <a:t>mau</a:t>
                      </a:r>
                      <a:endParaRPr lang="en-US" sz="2800" dirty="0"/>
                    </a:p>
                  </a:txBody>
                  <a:tcPr/>
                </a:tc>
                <a:tc>
                  <a:txBody>
                    <a:bodyPr/>
                    <a:lstStyle/>
                    <a:p>
                      <a:pPr algn="ctr"/>
                      <a:r>
                        <a:rPr lang="en-US" sz="2800" dirty="0"/>
                        <a:t>1 194 300</a:t>
                      </a:r>
                    </a:p>
                  </a:txBody>
                  <a:tcPr/>
                </a:tc>
                <a:extLst>
                  <a:ext uri="{0D108BD9-81ED-4DB2-BD59-A6C34878D82A}">
                    <a16:rowId xmlns:a16="http://schemas.microsoft.com/office/drawing/2014/main" val="983277669"/>
                  </a:ext>
                </a:extLst>
              </a:tr>
              <a:tr h="370840">
                <a:tc>
                  <a:txBody>
                    <a:bodyPr/>
                    <a:lstStyle/>
                    <a:p>
                      <a:pPr algn="ctr"/>
                      <a:r>
                        <a:rPr lang="en-US" sz="2800" dirty="0"/>
                        <a:t>Gia </a:t>
                      </a:r>
                      <a:r>
                        <a:rPr lang="en-US" sz="2800" dirty="0" err="1"/>
                        <a:t>lai</a:t>
                      </a:r>
                      <a:endParaRPr lang="en-US" sz="2800" dirty="0"/>
                    </a:p>
                  </a:txBody>
                  <a:tcPr/>
                </a:tc>
                <a:tc>
                  <a:txBody>
                    <a:bodyPr/>
                    <a:lstStyle/>
                    <a:p>
                      <a:pPr algn="ctr"/>
                      <a:r>
                        <a:rPr lang="en-US" sz="2800" dirty="0"/>
                        <a:t>1 520 200</a:t>
                      </a:r>
                    </a:p>
                  </a:txBody>
                  <a:tcPr/>
                </a:tc>
                <a:extLst>
                  <a:ext uri="{0D108BD9-81ED-4DB2-BD59-A6C34878D82A}">
                    <a16:rowId xmlns:a16="http://schemas.microsoft.com/office/drawing/2014/main" val="2675486705"/>
                  </a:ext>
                </a:extLst>
              </a:tr>
              <a:tr h="370840">
                <a:tc>
                  <a:txBody>
                    <a:bodyPr/>
                    <a:lstStyle/>
                    <a:p>
                      <a:pPr algn="ctr"/>
                      <a:r>
                        <a:rPr lang="en-US" sz="2800" dirty="0" err="1"/>
                        <a:t>Hà</a:t>
                      </a:r>
                      <a:r>
                        <a:rPr lang="en-US" sz="2800" dirty="0"/>
                        <a:t> </a:t>
                      </a:r>
                      <a:r>
                        <a:rPr lang="en-US" sz="2800" dirty="0" err="1"/>
                        <a:t>Nội</a:t>
                      </a:r>
                      <a:endParaRPr lang="en-US" sz="2800" dirty="0"/>
                    </a:p>
                  </a:txBody>
                  <a:tcPr/>
                </a:tc>
                <a:tc>
                  <a:txBody>
                    <a:bodyPr/>
                    <a:lstStyle/>
                    <a:p>
                      <a:pPr algn="ctr"/>
                      <a:r>
                        <a:rPr lang="en-US" sz="2800" dirty="0"/>
                        <a:t>8 093 900</a:t>
                      </a:r>
                    </a:p>
                  </a:txBody>
                  <a:tcPr/>
                </a:tc>
                <a:extLst>
                  <a:ext uri="{0D108BD9-81ED-4DB2-BD59-A6C34878D82A}">
                    <a16:rowId xmlns:a16="http://schemas.microsoft.com/office/drawing/2014/main" val="637550565"/>
                  </a:ext>
                </a:extLst>
              </a:tr>
              <a:tr h="370840">
                <a:tc>
                  <a:txBody>
                    <a:bodyPr/>
                    <a:lstStyle/>
                    <a:p>
                      <a:pPr algn="ctr"/>
                      <a:r>
                        <a:rPr lang="en-US" sz="2800" dirty="0" err="1"/>
                        <a:t>Nghệ</a:t>
                      </a:r>
                      <a:r>
                        <a:rPr lang="en-US" sz="2800" dirty="0"/>
                        <a:t> An</a:t>
                      </a:r>
                    </a:p>
                  </a:txBody>
                  <a:tcPr/>
                </a:tc>
                <a:tc>
                  <a:txBody>
                    <a:bodyPr/>
                    <a:lstStyle/>
                    <a:p>
                      <a:pPr algn="ctr"/>
                      <a:r>
                        <a:rPr lang="en-US" sz="2800" dirty="0"/>
                        <a:t>3 337 200</a:t>
                      </a:r>
                    </a:p>
                  </a:txBody>
                  <a:tcPr/>
                </a:tc>
                <a:extLst>
                  <a:ext uri="{0D108BD9-81ED-4DB2-BD59-A6C34878D82A}">
                    <a16:rowId xmlns:a16="http://schemas.microsoft.com/office/drawing/2014/main" val="2483925690"/>
                  </a:ext>
                </a:extLst>
              </a:tr>
              <a:tr h="370840">
                <a:tc>
                  <a:txBody>
                    <a:bodyPr/>
                    <a:lstStyle/>
                    <a:p>
                      <a:pPr algn="ctr"/>
                      <a:r>
                        <a:rPr lang="en-US" sz="2800" dirty="0"/>
                        <a:t>TP. </a:t>
                      </a:r>
                      <a:r>
                        <a:rPr lang="en-US" sz="2800" dirty="0" err="1"/>
                        <a:t>Hồ</a:t>
                      </a:r>
                      <a:r>
                        <a:rPr lang="en-US" sz="2800" dirty="0"/>
                        <a:t> </a:t>
                      </a:r>
                      <a:r>
                        <a:rPr lang="en-US" sz="2800" dirty="0" err="1"/>
                        <a:t>Chí</a:t>
                      </a:r>
                      <a:r>
                        <a:rPr lang="en-US" sz="2800" dirty="0"/>
                        <a:t> Minh</a:t>
                      </a:r>
                    </a:p>
                  </a:txBody>
                  <a:tcPr/>
                </a:tc>
                <a:tc>
                  <a:txBody>
                    <a:bodyPr/>
                    <a:lstStyle/>
                    <a:p>
                      <a:pPr algn="ctr"/>
                      <a:r>
                        <a:rPr lang="en-US" sz="2800" dirty="0"/>
                        <a:t>9 038 600</a:t>
                      </a:r>
                    </a:p>
                  </a:txBody>
                  <a:tcPr/>
                </a:tc>
                <a:extLst>
                  <a:ext uri="{0D108BD9-81ED-4DB2-BD59-A6C34878D82A}">
                    <a16:rowId xmlns:a16="http://schemas.microsoft.com/office/drawing/2014/main" val="2215694250"/>
                  </a:ext>
                </a:extLst>
              </a:tr>
            </a:tbl>
          </a:graphicData>
        </a:graphic>
      </p:graphicFrame>
      <p:sp>
        <p:nvSpPr>
          <p:cNvPr id="4" name="AutoShape 25">
            <a:extLst>
              <a:ext uri="{FF2B5EF4-FFF2-40B4-BE49-F238E27FC236}">
                <a16:creationId xmlns:a16="http://schemas.microsoft.com/office/drawing/2014/main" id="{649920B0-8ADF-44EF-A383-AF9E0E769878}"/>
              </a:ext>
            </a:extLst>
          </p:cNvPr>
          <p:cNvSpPr>
            <a:spLocks noChangeArrowheads="1"/>
          </p:cNvSpPr>
          <p:nvPr/>
        </p:nvSpPr>
        <p:spPr bwMode="auto">
          <a:xfrm>
            <a:off x="3618212" y="4780709"/>
            <a:ext cx="8198678" cy="1583435"/>
          </a:xfrm>
          <a:prstGeom prst="cloudCallout">
            <a:avLst>
              <a:gd name="adj1" fmla="val -26026"/>
              <a:gd name="adj2" fmla="val -76976"/>
            </a:avLst>
          </a:prstGeom>
          <a:gradFill rotWithShape="1">
            <a:gsLst>
              <a:gs pos="0">
                <a:srgbClr val="FFFF00"/>
              </a:gs>
              <a:gs pos="50000">
                <a:schemeClr val="bg1"/>
              </a:gs>
              <a:gs pos="100000">
                <a:srgbClr val="FFFF00"/>
              </a:gs>
            </a:gsLst>
            <a:lin ang="5400000" scaled="1"/>
          </a:gradFill>
          <a:ln w="19050">
            <a:solidFill>
              <a:srgbClr val="0000FF"/>
            </a:solidFill>
            <a:round/>
            <a:headEnd/>
            <a:tailEnd/>
          </a:ln>
          <a:effectLst/>
        </p:spPr>
        <p:txBody>
          <a:bodyPr/>
          <a:lstStyle/>
          <a:p>
            <a:pPr algn="ctr">
              <a:spcBef>
                <a:spcPct val="0"/>
              </a:spcBef>
            </a:pPr>
            <a:r>
              <a:rPr lang="en-US" sz="2600" dirty="0" err="1">
                <a:latin typeface="Times New Roman" panose="02020603050405020304" pitchFamily="18" charset="0"/>
                <a:cs typeface="Times New Roman" panose="02020603050405020304" pitchFamily="18" charset="0"/>
              </a:rPr>
              <a:t>Em</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hãy</a:t>
            </a:r>
            <a:r>
              <a:rPr lang="en-US" sz="2600" dirty="0">
                <a:latin typeface="Times New Roman" panose="02020603050405020304" pitchFamily="18" charset="0"/>
                <a:cs typeface="Times New Roman" panose="02020603050405020304" pitchFamily="18" charset="0"/>
              </a:rPr>
              <a:t> </a:t>
            </a:r>
            <a:r>
              <a:rPr lang="vi-VN" sz="2600" dirty="0">
                <a:latin typeface="Times New Roman" panose="02020603050405020304" pitchFamily="18" charset="0"/>
                <a:cs typeface="Times New Roman" panose="02020603050405020304" pitchFamily="18" charset="0"/>
              </a:rPr>
              <a:t>đọc dân số tương ứng ở mỗi tỉnh </a:t>
            </a:r>
            <a:r>
              <a:rPr lang="en-US" sz="2600" dirty="0" err="1">
                <a:latin typeface="Times New Roman" panose="02020603050405020304" pitchFamily="18" charset="0"/>
                <a:cs typeface="Times New Roman" panose="02020603050405020304" pitchFamily="18" charset="0"/>
              </a:rPr>
              <a:t>trên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và</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cho</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biết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tỉnh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thành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phố</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nào</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có</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dân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số</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nhiều</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nhất</a:t>
            </a:r>
            <a:r>
              <a:rPr lang="en-US" altLang="en-US" sz="2800" dirty="0">
                <a:solidFill>
                  <a:srgbClr val="FF00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6228171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21" presetClass="entr" presetSubtype="4"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heel(4)">
                                      <p:cBhvr>
                                        <p:cTn id="19" dur="20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xit" presetSubtype="0" fill="hold" grpId="1" nodeType="clickEffect">
                                  <p:stCondLst>
                                    <p:cond delay="0"/>
                                  </p:stCondLst>
                                  <p:childTnLst>
                                    <p:set>
                                      <p:cBhvr>
                                        <p:cTn id="23" dur="1" fill="hold">
                                          <p:stCondLst>
                                            <p:cond delay="0"/>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4" grpId="1"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242509"/>
            <a:ext cx="549092" cy="502760"/>
          </a:xfrm>
          <a:prstGeom prst="rect">
            <a:avLst/>
          </a:prstGeom>
          <a:solidFill>
            <a:srgbClr val="25532B"/>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707"/>
          </a:p>
        </p:txBody>
      </p:sp>
      <p:sp>
        <p:nvSpPr>
          <p:cNvPr id="4" name="矩形 3"/>
          <p:cNvSpPr/>
          <p:nvPr/>
        </p:nvSpPr>
        <p:spPr>
          <a:xfrm>
            <a:off x="597258" y="242509"/>
            <a:ext cx="115598" cy="502760"/>
          </a:xfrm>
          <a:prstGeom prst="rect">
            <a:avLst/>
          </a:prstGeom>
          <a:solidFill>
            <a:srgbClr val="25532B"/>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707"/>
          </a:p>
        </p:txBody>
      </p:sp>
      <p:sp>
        <p:nvSpPr>
          <p:cNvPr id="36" name="Text Box 3">
            <a:extLst>
              <a:ext uri="{FF2B5EF4-FFF2-40B4-BE49-F238E27FC236}">
                <a16:creationId xmlns:a16="http://schemas.microsoft.com/office/drawing/2014/main" id="{64BE92A9-7CF2-4809-8F86-A3761A913F68}"/>
              </a:ext>
            </a:extLst>
          </p:cNvPr>
          <p:cNvSpPr txBox="1">
            <a:spLocks noChangeArrowheads="1"/>
          </p:cNvSpPr>
          <p:nvPr/>
        </p:nvSpPr>
        <p:spPr bwMode="auto">
          <a:xfrm>
            <a:off x="198034" y="872747"/>
            <a:ext cx="5304941"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en-US" sz="4000" dirty="0">
                <a:solidFill>
                  <a:srgbClr val="0000CC"/>
                </a:solidFill>
                <a:latin typeface="Times New Roman" panose="02020603050405020304" pitchFamily="18" charset="0"/>
              </a:rPr>
              <a:t> </a:t>
            </a:r>
            <a:r>
              <a:rPr lang="en-US" altLang="en-US" sz="3000" dirty="0">
                <a:solidFill>
                  <a:srgbClr val="FF0000"/>
                </a:solidFill>
                <a:latin typeface="Times New Roman" panose="02020603050405020304" pitchFamily="18" charset="0"/>
              </a:rPr>
              <a:t>2. </a:t>
            </a:r>
            <a:r>
              <a:rPr lang="en-US" altLang="en-US" sz="3000" dirty="0" err="1">
                <a:solidFill>
                  <a:srgbClr val="FF0000"/>
                </a:solidFill>
                <a:latin typeface="Times New Roman" panose="02020603050405020304" pitchFamily="18" charset="0"/>
              </a:rPr>
              <a:t>Cách</a:t>
            </a:r>
            <a:r>
              <a:rPr lang="en-US" altLang="en-US" sz="3000" dirty="0">
                <a:solidFill>
                  <a:srgbClr val="FF0000"/>
                </a:solidFill>
                <a:latin typeface="Times New Roman" panose="02020603050405020304" pitchFamily="18" charset="0"/>
              </a:rPr>
              <a:t> </a:t>
            </a:r>
            <a:r>
              <a:rPr lang="en-US" altLang="en-US" sz="3000" dirty="0" err="1">
                <a:solidFill>
                  <a:srgbClr val="FF0000"/>
                </a:solidFill>
                <a:latin typeface="Times New Roman" panose="02020603050405020304" pitchFamily="18" charset="0"/>
              </a:rPr>
              <a:t>đọc</a:t>
            </a:r>
            <a:r>
              <a:rPr lang="en-US" altLang="en-US" sz="3000" dirty="0">
                <a:solidFill>
                  <a:srgbClr val="FF0000"/>
                </a:solidFill>
                <a:latin typeface="Times New Roman" panose="02020603050405020304" pitchFamily="18" charset="0"/>
              </a:rPr>
              <a:t> </a:t>
            </a:r>
            <a:r>
              <a:rPr lang="en-US" altLang="en-US" sz="3000" dirty="0" err="1">
                <a:solidFill>
                  <a:srgbClr val="FF0000"/>
                </a:solidFill>
                <a:latin typeface="Times New Roman" panose="02020603050405020304" pitchFamily="18" charset="0"/>
              </a:rPr>
              <a:t>và</a:t>
            </a:r>
            <a:r>
              <a:rPr lang="en-US" altLang="en-US" sz="3000" dirty="0">
                <a:solidFill>
                  <a:srgbClr val="FF0000"/>
                </a:solidFill>
                <a:latin typeface="Times New Roman" panose="02020603050405020304" pitchFamily="18" charset="0"/>
              </a:rPr>
              <a:t> </a:t>
            </a:r>
            <a:r>
              <a:rPr lang="en-US" altLang="en-US" sz="3000" dirty="0" err="1">
                <a:solidFill>
                  <a:srgbClr val="FF0000"/>
                </a:solidFill>
                <a:latin typeface="Times New Roman" panose="02020603050405020304" pitchFamily="18" charset="0"/>
              </a:rPr>
              <a:t>viết</a:t>
            </a:r>
            <a:r>
              <a:rPr lang="en-US" altLang="en-US" sz="3000" dirty="0">
                <a:solidFill>
                  <a:srgbClr val="FF0000"/>
                </a:solidFill>
                <a:latin typeface="Times New Roman" panose="02020603050405020304" pitchFamily="18" charset="0"/>
              </a:rPr>
              <a:t> </a:t>
            </a:r>
            <a:r>
              <a:rPr lang="en-US" altLang="en-US" sz="3000" dirty="0" err="1">
                <a:solidFill>
                  <a:srgbClr val="FF0000"/>
                </a:solidFill>
                <a:latin typeface="Times New Roman" panose="02020603050405020304" pitchFamily="18" charset="0"/>
              </a:rPr>
              <a:t>số</a:t>
            </a:r>
            <a:r>
              <a:rPr lang="en-US" altLang="en-US" sz="3000" dirty="0">
                <a:solidFill>
                  <a:srgbClr val="FF0000"/>
                </a:solidFill>
                <a:latin typeface="Times New Roman" panose="02020603050405020304" pitchFamily="18" charset="0"/>
              </a:rPr>
              <a:t> </a:t>
            </a:r>
            <a:r>
              <a:rPr lang="en-US" altLang="en-US" sz="3000" dirty="0" err="1">
                <a:solidFill>
                  <a:srgbClr val="FF0000"/>
                </a:solidFill>
                <a:latin typeface="Times New Roman" panose="02020603050405020304" pitchFamily="18" charset="0"/>
              </a:rPr>
              <a:t>tự</a:t>
            </a:r>
            <a:r>
              <a:rPr lang="en-US" altLang="en-US" sz="3000" dirty="0">
                <a:solidFill>
                  <a:srgbClr val="FF0000"/>
                </a:solidFill>
                <a:latin typeface="Times New Roman" panose="02020603050405020304" pitchFamily="18" charset="0"/>
              </a:rPr>
              <a:t> </a:t>
            </a:r>
            <a:r>
              <a:rPr lang="en-US" altLang="en-US" sz="3000" dirty="0" err="1">
                <a:solidFill>
                  <a:srgbClr val="FF0000"/>
                </a:solidFill>
                <a:latin typeface="Times New Roman" panose="02020603050405020304" pitchFamily="18" charset="0"/>
              </a:rPr>
              <a:t>nhiên</a:t>
            </a:r>
            <a:r>
              <a:rPr lang="en-US" altLang="en-US" sz="3000" dirty="0">
                <a:solidFill>
                  <a:srgbClr val="FF0000"/>
                </a:solidFill>
                <a:latin typeface="Times New Roman" panose="02020603050405020304" pitchFamily="18" charset="0"/>
              </a:rPr>
              <a:t>.</a:t>
            </a:r>
          </a:p>
        </p:txBody>
      </p:sp>
      <p:sp>
        <p:nvSpPr>
          <p:cNvPr id="37" name="Text Box 3">
            <a:extLst>
              <a:ext uri="{FF2B5EF4-FFF2-40B4-BE49-F238E27FC236}">
                <a16:creationId xmlns:a16="http://schemas.microsoft.com/office/drawing/2014/main" id="{03ACD2B8-4CF3-43B1-94FE-6CC37B591FFF}"/>
              </a:ext>
            </a:extLst>
          </p:cNvPr>
          <p:cNvSpPr txBox="1">
            <a:spLocks noChangeArrowheads="1"/>
          </p:cNvSpPr>
          <p:nvPr/>
        </p:nvSpPr>
        <p:spPr bwMode="auto">
          <a:xfrm>
            <a:off x="655476" y="1771173"/>
            <a:ext cx="2740617"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None/>
            </a:pPr>
            <a:r>
              <a:rPr lang="en-US" altLang="en-US" sz="2800" dirty="0">
                <a:solidFill>
                  <a:srgbClr val="0033CC"/>
                </a:solidFill>
                <a:latin typeface="Times New Roman" panose="02020603050405020304" pitchFamily="18" charset="0"/>
              </a:rPr>
              <a:t>b) </a:t>
            </a:r>
            <a:r>
              <a:rPr lang="en-US" altLang="en-US" sz="2800" dirty="0" err="1">
                <a:solidFill>
                  <a:srgbClr val="0033CC"/>
                </a:solidFill>
                <a:latin typeface="Times New Roman" panose="02020603050405020304" pitchFamily="18" charset="0"/>
              </a:rPr>
              <a:t>Áp</a:t>
            </a:r>
            <a:r>
              <a:rPr lang="en-US" altLang="en-US" sz="2800" dirty="0">
                <a:solidFill>
                  <a:srgbClr val="0033CC"/>
                </a:solidFill>
                <a:latin typeface="Times New Roman" panose="02020603050405020304" pitchFamily="18" charset="0"/>
              </a:rPr>
              <a:t> </a:t>
            </a:r>
            <a:r>
              <a:rPr lang="en-US" altLang="en-US" sz="2800" dirty="0" err="1">
                <a:solidFill>
                  <a:srgbClr val="0033CC"/>
                </a:solidFill>
                <a:latin typeface="Times New Roman" panose="02020603050405020304" pitchFamily="18" charset="0"/>
              </a:rPr>
              <a:t>dụng</a:t>
            </a:r>
            <a:r>
              <a:rPr lang="en-US" altLang="en-US" sz="2800" dirty="0">
                <a:solidFill>
                  <a:srgbClr val="0033CC"/>
                </a:solidFill>
                <a:latin typeface="Times New Roman" panose="02020603050405020304" pitchFamily="18" charset="0"/>
              </a:rPr>
              <a:t> :  </a:t>
            </a:r>
          </a:p>
        </p:txBody>
      </p:sp>
      <p:sp>
        <p:nvSpPr>
          <p:cNvPr id="38" name="Text Box 3">
            <a:extLst>
              <a:ext uri="{FF2B5EF4-FFF2-40B4-BE49-F238E27FC236}">
                <a16:creationId xmlns:a16="http://schemas.microsoft.com/office/drawing/2014/main" id="{52C50625-2DBE-4532-8FDE-A6163A4C02F6}"/>
              </a:ext>
            </a:extLst>
          </p:cNvPr>
          <p:cNvSpPr txBox="1">
            <a:spLocks noChangeArrowheads="1"/>
          </p:cNvSpPr>
          <p:nvPr/>
        </p:nvSpPr>
        <p:spPr bwMode="auto">
          <a:xfrm>
            <a:off x="870793" y="2254856"/>
            <a:ext cx="10380975"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None/>
            </a:pPr>
            <a:r>
              <a:rPr lang="en-US" altLang="en-US" sz="2800" dirty="0" err="1">
                <a:latin typeface="Times New Roman" panose="02020603050405020304" pitchFamily="18" charset="0"/>
              </a:rPr>
              <a:t>Bài</a:t>
            </a:r>
            <a:r>
              <a:rPr lang="en-US" altLang="en-US" sz="2800" dirty="0">
                <a:latin typeface="Times New Roman" panose="02020603050405020304" pitchFamily="18" charset="0"/>
              </a:rPr>
              <a:t> 3: </a:t>
            </a:r>
            <a:r>
              <a:rPr lang="en-US" altLang="en-US" sz="2800" dirty="0" err="1">
                <a:latin typeface="Times New Roman" panose="02020603050405020304" pitchFamily="18" charset="0"/>
              </a:rPr>
              <a:t>Viết</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số</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sau</a:t>
            </a:r>
            <a:r>
              <a:rPr lang="en-US" altLang="en-US" sz="2800" dirty="0">
                <a:latin typeface="Times New Roman" panose="02020603050405020304" pitchFamily="18" charset="0"/>
              </a:rPr>
              <a:t> : Ba </a:t>
            </a:r>
            <a:r>
              <a:rPr lang="en-US" altLang="en-US" sz="2800" dirty="0" err="1">
                <a:latin typeface="Times New Roman" panose="02020603050405020304" pitchFamily="18" charset="0"/>
              </a:rPr>
              <a:t>tỉ</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hai</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trăm</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năm</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mươi</a:t>
            </a:r>
            <a:r>
              <a:rPr lang="en-US" altLang="en-US" sz="2800" dirty="0">
                <a:latin typeface="Times New Roman" panose="02020603050405020304" pitchFamily="18" charset="0"/>
              </a:rPr>
              <a:t> chin </a:t>
            </a:r>
            <a:r>
              <a:rPr lang="en-US" altLang="en-US" sz="2800" dirty="0" err="1">
                <a:latin typeface="Times New Roman" panose="02020603050405020304" pitchFamily="18" charset="0"/>
              </a:rPr>
              <a:t>triệu</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sáu</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trăm</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ba</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mươi</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ba</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nghìn</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hai</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trăm</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mười</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bảy</a:t>
            </a:r>
            <a:r>
              <a:rPr lang="en-US" altLang="en-US" sz="2800" dirty="0">
                <a:latin typeface="Times New Roman" panose="02020603050405020304" pitchFamily="18" charset="0"/>
              </a:rPr>
              <a:t>. </a:t>
            </a:r>
          </a:p>
        </p:txBody>
      </p:sp>
      <p:sp>
        <p:nvSpPr>
          <p:cNvPr id="39" name="Text Box 3">
            <a:extLst>
              <a:ext uri="{FF2B5EF4-FFF2-40B4-BE49-F238E27FC236}">
                <a16:creationId xmlns:a16="http://schemas.microsoft.com/office/drawing/2014/main" id="{E1E22DCC-DAB4-474A-8B3D-A96C289A499C}"/>
              </a:ext>
            </a:extLst>
          </p:cNvPr>
          <p:cNvSpPr txBox="1">
            <a:spLocks noChangeArrowheads="1"/>
          </p:cNvSpPr>
          <p:nvPr/>
        </p:nvSpPr>
        <p:spPr bwMode="auto">
          <a:xfrm>
            <a:off x="4254453" y="3206546"/>
            <a:ext cx="2100975"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None/>
            </a:pPr>
            <a:r>
              <a:rPr lang="en-US" altLang="en-US" sz="2800" dirty="0" err="1">
                <a:latin typeface="Times New Roman" panose="02020603050405020304" pitchFamily="18" charset="0"/>
              </a:rPr>
              <a:t>Bài</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làm</a:t>
            </a:r>
            <a:r>
              <a:rPr lang="en-US" altLang="en-US" sz="2800" dirty="0">
                <a:latin typeface="Times New Roman" panose="02020603050405020304" pitchFamily="18" charset="0"/>
              </a:rPr>
              <a:t>: </a:t>
            </a:r>
          </a:p>
        </p:txBody>
      </p:sp>
      <p:sp>
        <p:nvSpPr>
          <p:cNvPr id="40" name="TextBox 39">
            <a:extLst>
              <a:ext uri="{FF2B5EF4-FFF2-40B4-BE49-F238E27FC236}">
                <a16:creationId xmlns:a16="http://schemas.microsoft.com/office/drawing/2014/main" id="{FD358E5C-F63F-4340-892B-7158A80CBD95}"/>
              </a:ext>
            </a:extLst>
          </p:cNvPr>
          <p:cNvSpPr txBox="1"/>
          <p:nvPr/>
        </p:nvSpPr>
        <p:spPr>
          <a:xfrm>
            <a:off x="389096" y="3649038"/>
            <a:ext cx="11344367" cy="1220783"/>
          </a:xfrm>
          <a:prstGeom prst="rect">
            <a:avLst/>
          </a:prstGeom>
          <a:noFill/>
        </p:spPr>
        <p:txBody>
          <a:bodyPr wrap="square">
            <a:spAutoFit/>
          </a:bodyPr>
          <a:lstStyle/>
          <a:p>
            <a:pPr algn="just">
              <a:lnSpc>
                <a:spcPct val="150000"/>
              </a:lnSpc>
            </a:pPr>
            <a:r>
              <a:rPr lang="vi-VN" sz="2600" dirty="0">
                <a:solidFill>
                  <a:srgbClr val="000000"/>
                </a:solidFill>
                <a:effectLst/>
                <a:latin typeface="Times New Roman" panose="02020603050405020304" pitchFamily="18" charset="0"/>
                <a:ea typeface="Calibri" panose="020F0502020204030204" pitchFamily="34" charset="0"/>
              </a:rPr>
              <a:t>Ba tỉ hai trăm năm mươi chín triệu sáu trăm ba mươi nghìn hai trăm mười bảy: </a:t>
            </a:r>
            <a:endParaRPr lang="en-US" sz="2600" dirty="0">
              <a:solidFill>
                <a:srgbClr val="000000"/>
              </a:solidFill>
              <a:effectLst/>
              <a:latin typeface="Times New Roman" panose="02020603050405020304" pitchFamily="18" charset="0"/>
              <a:ea typeface="Calibri" panose="020F0502020204030204" pitchFamily="34" charset="0"/>
            </a:endParaRPr>
          </a:p>
          <a:p>
            <a:pPr algn="just">
              <a:lnSpc>
                <a:spcPct val="150000"/>
              </a:lnSpc>
            </a:pPr>
            <a:r>
              <a:rPr lang="vi-VN" sz="2600" b="1" i="1" dirty="0">
                <a:solidFill>
                  <a:srgbClr val="000000"/>
                </a:solidFill>
                <a:effectLst/>
                <a:latin typeface="Times New Roman" panose="02020603050405020304" pitchFamily="18" charset="0"/>
                <a:ea typeface="Calibri" panose="020F0502020204030204" pitchFamily="34" charset="0"/>
              </a:rPr>
              <a:t>3 259 633 217.</a:t>
            </a:r>
            <a:endParaRPr lang="en-US" sz="2600" dirty="0">
              <a:solidFill>
                <a:srgbClr val="000000"/>
              </a:solidFill>
              <a:effectLst/>
              <a:latin typeface="Times New Roman" panose="02020603050405020304" pitchFamily="18" charset="0"/>
              <a:ea typeface="Calibri" panose="020F0502020204030204" pitchFamily="34" charset="0"/>
            </a:endParaRPr>
          </a:p>
        </p:txBody>
      </p:sp>
      <p:sp>
        <p:nvSpPr>
          <p:cNvPr id="41" name="文本框 1">
            <a:extLst>
              <a:ext uri="{FF2B5EF4-FFF2-40B4-BE49-F238E27FC236}">
                <a16:creationId xmlns:a16="http://schemas.microsoft.com/office/drawing/2014/main" id="{9C57057D-FE45-4414-AB31-EA7AB022A815}"/>
              </a:ext>
            </a:extLst>
          </p:cNvPr>
          <p:cNvSpPr txBox="1"/>
          <p:nvPr/>
        </p:nvSpPr>
        <p:spPr>
          <a:xfrm>
            <a:off x="712856" y="147801"/>
            <a:ext cx="4948727" cy="661207"/>
          </a:xfrm>
          <a:prstGeom prst="rect">
            <a:avLst/>
          </a:prstGeom>
          <a:noFill/>
        </p:spPr>
        <p:txBody>
          <a:bodyPr wrap="none" rtlCol="0" anchor="t">
            <a:spAutoFit/>
          </a:bodyPr>
          <a:lstStyle/>
          <a:p>
            <a:pPr>
              <a:lnSpc>
                <a:spcPct val="150000"/>
              </a:lnSpc>
            </a:pPr>
            <a:r>
              <a:rPr lang="en-US" altLang="zh-CN" sz="2800" spc="300" dirty="0">
                <a:solidFill>
                  <a:srgbClr val="25532B"/>
                </a:solidFill>
                <a:latin typeface="Times New Roman" panose="02020603050405020304" pitchFamily="18" charset="0"/>
                <a:ea typeface="方正粗谭黑简体" panose="02000000000000000000" pitchFamily="2" charset="-122"/>
                <a:cs typeface="Times New Roman" panose="02020603050405020304" pitchFamily="18" charset="0"/>
                <a:sym typeface="Arial" panose="020B0604020202020204" pitchFamily="34" charset="0"/>
              </a:rPr>
              <a:t>I- </a:t>
            </a:r>
            <a:r>
              <a:rPr lang="en-US" altLang="zh-CN" sz="2800" spc="300" dirty="0" err="1">
                <a:solidFill>
                  <a:srgbClr val="25532B"/>
                </a:solidFill>
                <a:latin typeface="Times New Roman" panose="02020603050405020304" pitchFamily="18" charset="0"/>
                <a:ea typeface="方正粗谭黑简体" panose="02000000000000000000" pitchFamily="2" charset="-122"/>
                <a:cs typeface="Times New Roman" panose="02020603050405020304" pitchFamily="18" charset="0"/>
                <a:sym typeface="Arial" panose="020B0604020202020204" pitchFamily="34" charset="0"/>
              </a:rPr>
              <a:t>Tập</a:t>
            </a:r>
            <a:r>
              <a:rPr lang="en-US" altLang="zh-CN" sz="2800" spc="300" dirty="0">
                <a:solidFill>
                  <a:srgbClr val="25532B"/>
                </a:solidFill>
                <a:latin typeface="Times New Roman" panose="02020603050405020304" pitchFamily="18" charset="0"/>
                <a:ea typeface="方正粗谭黑简体" panose="02000000000000000000" pitchFamily="2" charset="-122"/>
                <a:cs typeface="Times New Roman" panose="02020603050405020304" pitchFamily="18" charset="0"/>
                <a:sym typeface="Arial" panose="020B0604020202020204" pitchFamily="34" charset="0"/>
              </a:rPr>
              <a:t> </a:t>
            </a:r>
            <a:r>
              <a:rPr lang="en-US" altLang="zh-CN" sz="2800" spc="300" dirty="0" err="1">
                <a:solidFill>
                  <a:srgbClr val="25532B"/>
                </a:solidFill>
                <a:latin typeface="Times New Roman" panose="02020603050405020304" pitchFamily="18" charset="0"/>
                <a:ea typeface="方正粗谭黑简体" panose="02000000000000000000" pitchFamily="2" charset="-122"/>
                <a:cs typeface="Times New Roman" panose="02020603050405020304" pitchFamily="18" charset="0"/>
                <a:sym typeface="Arial" panose="020B0604020202020204" pitchFamily="34" charset="0"/>
              </a:rPr>
              <a:t>hợp</a:t>
            </a:r>
            <a:r>
              <a:rPr lang="en-US" altLang="zh-CN" sz="2800" spc="300" dirty="0">
                <a:solidFill>
                  <a:srgbClr val="25532B"/>
                </a:solidFill>
                <a:latin typeface="Times New Roman" panose="02020603050405020304" pitchFamily="18" charset="0"/>
                <a:ea typeface="方正粗谭黑简体" panose="02000000000000000000" pitchFamily="2" charset="-122"/>
                <a:cs typeface="Times New Roman" panose="02020603050405020304" pitchFamily="18" charset="0"/>
                <a:sym typeface="Arial" panose="020B0604020202020204" pitchFamily="34" charset="0"/>
              </a:rPr>
              <a:t> </a:t>
            </a:r>
            <a:r>
              <a:rPr lang="en-US" altLang="zh-CN" sz="2800" spc="300" dirty="0" err="1">
                <a:solidFill>
                  <a:srgbClr val="25532B"/>
                </a:solidFill>
                <a:latin typeface="Times New Roman" panose="02020603050405020304" pitchFamily="18" charset="0"/>
                <a:ea typeface="方正粗谭黑简体" panose="02000000000000000000" pitchFamily="2" charset="-122"/>
                <a:cs typeface="Times New Roman" panose="02020603050405020304" pitchFamily="18" charset="0"/>
                <a:sym typeface="Arial" panose="020B0604020202020204" pitchFamily="34" charset="0"/>
              </a:rPr>
              <a:t>các</a:t>
            </a:r>
            <a:r>
              <a:rPr lang="en-US" altLang="zh-CN" sz="2800" spc="300" dirty="0">
                <a:solidFill>
                  <a:srgbClr val="25532B"/>
                </a:solidFill>
                <a:latin typeface="Times New Roman" panose="02020603050405020304" pitchFamily="18" charset="0"/>
                <a:ea typeface="方正粗谭黑简体" panose="02000000000000000000" pitchFamily="2" charset="-122"/>
                <a:cs typeface="Times New Roman" panose="02020603050405020304" pitchFamily="18" charset="0"/>
                <a:sym typeface="Arial" panose="020B0604020202020204" pitchFamily="34" charset="0"/>
              </a:rPr>
              <a:t> </a:t>
            </a:r>
            <a:r>
              <a:rPr lang="en-US" altLang="zh-CN" sz="2800" spc="300" dirty="0" err="1">
                <a:solidFill>
                  <a:srgbClr val="25532B"/>
                </a:solidFill>
                <a:latin typeface="Times New Roman" panose="02020603050405020304" pitchFamily="18" charset="0"/>
                <a:ea typeface="方正粗谭黑简体" panose="02000000000000000000" pitchFamily="2" charset="-122"/>
                <a:cs typeface="Times New Roman" panose="02020603050405020304" pitchFamily="18" charset="0"/>
                <a:sym typeface="Arial" panose="020B0604020202020204" pitchFamily="34" charset="0"/>
              </a:rPr>
              <a:t>số</a:t>
            </a:r>
            <a:r>
              <a:rPr lang="en-US" altLang="zh-CN" sz="2800" spc="300" dirty="0">
                <a:solidFill>
                  <a:srgbClr val="25532B"/>
                </a:solidFill>
                <a:latin typeface="Times New Roman" panose="02020603050405020304" pitchFamily="18" charset="0"/>
                <a:ea typeface="方正粗谭黑简体" panose="02000000000000000000" pitchFamily="2" charset="-122"/>
                <a:cs typeface="Times New Roman" panose="02020603050405020304" pitchFamily="18" charset="0"/>
                <a:sym typeface="Arial" panose="020B0604020202020204" pitchFamily="34" charset="0"/>
              </a:rPr>
              <a:t> </a:t>
            </a:r>
            <a:r>
              <a:rPr lang="en-US" altLang="zh-CN" sz="2800" spc="300" dirty="0" err="1">
                <a:solidFill>
                  <a:srgbClr val="25532B"/>
                </a:solidFill>
                <a:latin typeface="Times New Roman" panose="02020603050405020304" pitchFamily="18" charset="0"/>
                <a:ea typeface="方正粗谭黑简体" panose="02000000000000000000" pitchFamily="2" charset="-122"/>
                <a:cs typeface="Times New Roman" panose="02020603050405020304" pitchFamily="18" charset="0"/>
                <a:sym typeface="Arial" panose="020B0604020202020204" pitchFamily="34" charset="0"/>
              </a:rPr>
              <a:t>tự</a:t>
            </a:r>
            <a:r>
              <a:rPr lang="en-US" altLang="zh-CN" sz="2800" spc="300" dirty="0">
                <a:solidFill>
                  <a:srgbClr val="25532B"/>
                </a:solidFill>
                <a:latin typeface="Times New Roman" panose="02020603050405020304" pitchFamily="18" charset="0"/>
                <a:ea typeface="方正粗谭黑简体" panose="02000000000000000000" pitchFamily="2" charset="-122"/>
                <a:cs typeface="Times New Roman" panose="02020603050405020304" pitchFamily="18" charset="0"/>
                <a:sym typeface="Arial" panose="020B0604020202020204" pitchFamily="34" charset="0"/>
              </a:rPr>
              <a:t> </a:t>
            </a:r>
            <a:r>
              <a:rPr lang="en-US" altLang="zh-CN" sz="2800" spc="300" dirty="0" err="1">
                <a:solidFill>
                  <a:srgbClr val="25532B"/>
                </a:solidFill>
                <a:latin typeface="Times New Roman" panose="02020603050405020304" pitchFamily="18" charset="0"/>
                <a:ea typeface="方正粗谭黑简体" panose="02000000000000000000" pitchFamily="2" charset="-122"/>
                <a:cs typeface="Times New Roman" panose="02020603050405020304" pitchFamily="18" charset="0"/>
                <a:sym typeface="Arial" panose="020B0604020202020204" pitchFamily="34" charset="0"/>
              </a:rPr>
              <a:t>nhiên</a:t>
            </a:r>
            <a:endParaRPr lang="zh-CN" altLang="en-US" sz="2800" spc="300" dirty="0">
              <a:solidFill>
                <a:srgbClr val="25532B"/>
              </a:solidFill>
              <a:latin typeface="Times New Roman" panose="02020603050405020304" pitchFamily="18" charset="0"/>
              <a:ea typeface="方正粗谭黑简体" panose="02000000000000000000" pitchFamily="2" charset="-122"/>
              <a:cs typeface="Times New Roman" panose="02020603050405020304" pitchFamily="18" charset="0"/>
              <a:sym typeface="Arial" panose="020B0604020202020204" pitchFamily="34" charset="0"/>
            </a:endParaRPr>
          </a:p>
        </p:txBody>
      </p:sp>
    </p:spTree>
    <p:extLst>
      <p:ext uri="{BB962C8B-B14F-4D97-AF65-F5344CB8AC3E}">
        <p14:creationId xmlns:p14="http://schemas.microsoft.com/office/powerpoint/2010/main" val="10903534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9600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750" fill="hold"/>
                                        <p:tgtEl>
                                          <p:spTgt spid="4"/>
                                        </p:tgtEl>
                                        <p:attrNameLst>
                                          <p:attrName>ppt_x</p:attrName>
                                        </p:attrNameLst>
                                      </p:cBhvr>
                                      <p:tavLst>
                                        <p:tav tm="0">
                                          <p:val>
                                            <p:strVal val="0-#ppt_w/2"/>
                                          </p:val>
                                        </p:tav>
                                        <p:tav tm="100000">
                                          <p:val>
                                            <p:strVal val="#ppt_x"/>
                                          </p:val>
                                        </p:tav>
                                      </p:tavLst>
                                    </p:anim>
                                    <p:anim calcmode="lin" valueType="num">
                                      <p:cBhvr additive="base">
                                        <p:cTn id="8" dur="750" fill="hold"/>
                                        <p:tgtEl>
                                          <p:spTgt spid="4"/>
                                        </p:tgtEl>
                                        <p:attrNameLst>
                                          <p:attrName>ppt_y</p:attrName>
                                        </p:attrNameLst>
                                      </p:cBhvr>
                                      <p:tavLst>
                                        <p:tav tm="0">
                                          <p:val>
                                            <p:strVal val="#ppt_y"/>
                                          </p:val>
                                        </p:tav>
                                        <p:tav tm="100000">
                                          <p:val>
                                            <p:strVal val="#ppt_y"/>
                                          </p:val>
                                        </p:tav>
                                      </p:tavLst>
                                    </p:anim>
                                  </p:childTnLst>
                                </p:cTn>
                              </p:par>
                              <p:par>
                                <p:cTn id="9" presetID="2" presetClass="entr" presetSubtype="8" decel="96000" fill="hold" grpId="0" nodeType="withEffect">
                                  <p:stCondLst>
                                    <p:cond delay="25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750" fill="hold"/>
                                        <p:tgtEl>
                                          <p:spTgt spid="3"/>
                                        </p:tgtEl>
                                        <p:attrNameLst>
                                          <p:attrName>ppt_x</p:attrName>
                                        </p:attrNameLst>
                                      </p:cBhvr>
                                      <p:tavLst>
                                        <p:tav tm="0">
                                          <p:val>
                                            <p:strVal val="0-#ppt_w/2"/>
                                          </p:val>
                                        </p:tav>
                                        <p:tav tm="100000">
                                          <p:val>
                                            <p:strVal val="#ppt_x"/>
                                          </p:val>
                                        </p:tav>
                                      </p:tavLst>
                                    </p:anim>
                                    <p:anim calcmode="lin" valueType="num">
                                      <p:cBhvr additive="base">
                                        <p:cTn id="12" dur="75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1" presetClass="entr" presetSubtype="4" fill="hold" nodeType="clickEffect">
                                  <p:stCondLst>
                                    <p:cond delay="0"/>
                                  </p:stCondLst>
                                  <p:childTnLst>
                                    <p:set>
                                      <p:cBhvr>
                                        <p:cTn id="16" dur="1" fill="hold">
                                          <p:stCondLst>
                                            <p:cond delay="0"/>
                                          </p:stCondLst>
                                        </p:cTn>
                                        <p:tgtEl>
                                          <p:spTgt spid="38">
                                            <p:txEl>
                                              <p:pRg st="0" end="0"/>
                                            </p:txEl>
                                          </p:spTgt>
                                        </p:tgtEl>
                                        <p:attrNameLst>
                                          <p:attrName>style.visibility</p:attrName>
                                        </p:attrNameLst>
                                      </p:cBhvr>
                                      <p:to>
                                        <p:strVal val="visible"/>
                                      </p:to>
                                    </p:set>
                                    <p:animEffect transition="in" filter="wheel(4)">
                                      <p:cBhvr>
                                        <p:cTn id="17" dur="2000"/>
                                        <p:tgtEl>
                                          <p:spTgt spid="38">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4" fill="hold" nodeType="clickEffect">
                                  <p:stCondLst>
                                    <p:cond delay="0"/>
                                  </p:stCondLst>
                                  <p:childTnLst>
                                    <p:set>
                                      <p:cBhvr>
                                        <p:cTn id="21" dur="1" fill="hold">
                                          <p:stCondLst>
                                            <p:cond delay="0"/>
                                          </p:stCondLst>
                                        </p:cTn>
                                        <p:tgtEl>
                                          <p:spTgt spid="39">
                                            <p:txEl>
                                              <p:pRg st="0" end="0"/>
                                            </p:txEl>
                                          </p:spTgt>
                                        </p:tgtEl>
                                        <p:attrNameLst>
                                          <p:attrName>style.visibility</p:attrName>
                                        </p:attrNameLst>
                                      </p:cBhvr>
                                      <p:to>
                                        <p:strVal val="visible"/>
                                      </p:to>
                                    </p:set>
                                    <p:animEffect transition="in" filter="wheel(4)">
                                      <p:cBhvr>
                                        <p:cTn id="22" dur="2000"/>
                                        <p:tgtEl>
                                          <p:spTgt spid="39">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40"/>
                                        </p:tgtEl>
                                        <p:attrNameLst>
                                          <p:attrName>style.visibility</p:attrName>
                                        </p:attrNameLst>
                                      </p:cBhvr>
                                      <p:to>
                                        <p:strVal val="visible"/>
                                      </p:to>
                                    </p:set>
                                    <p:animEffect transition="in" filter="circle(in)">
                                      <p:cBhvr>
                                        <p:cTn id="27" dur="2000"/>
                                        <p:tgtEl>
                                          <p:spTgt spid="40"/>
                                        </p:tgtEl>
                                      </p:cBhvr>
                                    </p:animEffect>
                                  </p:childTnLst>
                                </p:cTn>
                              </p:par>
                            </p:childTnLst>
                          </p:cTn>
                        </p:par>
                        <p:par>
                          <p:cTn id="28" fill="hold">
                            <p:stCondLst>
                              <p:cond delay="2000"/>
                            </p:stCondLst>
                            <p:childTnLst>
                              <p:par>
                                <p:cTn id="29" presetID="56" presetClass="entr" presetSubtype="0" fill="hold" grpId="0" nodeType="afterEffect">
                                  <p:stCondLst>
                                    <p:cond delay="0"/>
                                  </p:stCondLst>
                                  <p:iterate type="lt">
                                    <p:tmPct val="10000"/>
                                  </p:iterate>
                                  <p:childTnLst>
                                    <p:set>
                                      <p:cBhvr>
                                        <p:cTn id="30" dur="1" fill="hold">
                                          <p:stCondLst>
                                            <p:cond delay="0"/>
                                          </p:stCondLst>
                                        </p:cTn>
                                        <p:tgtEl>
                                          <p:spTgt spid="41"/>
                                        </p:tgtEl>
                                        <p:attrNameLst>
                                          <p:attrName>style.visibility</p:attrName>
                                        </p:attrNameLst>
                                      </p:cBhvr>
                                      <p:to>
                                        <p:strVal val="visible"/>
                                      </p:to>
                                    </p:set>
                                    <p:anim by="(-#ppt_w*2)" calcmode="lin" valueType="num">
                                      <p:cBhvr rctx="PPT">
                                        <p:cTn id="31" dur="375" autoRev="1" fill="hold">
                                          <p:stCondLst>
                                            <p:cond delay="0"/>
                                          </p:stCondLst>
                                        </p:cTn>
                                        <p:tgtEl>
                                          <p:spTgt spid="41"/>
                                        </p:tgtEl>
                                        <p:attrNameLst>
                                          <p:attrName>ppt_w</p:attrName>
                                        </p:attrNameLst>
                                      </p:cBhvr>
                                    </p:anim>
                                    <p:anim by="(#ppt_w*0.50)" calcmode="lin" valueType="num">
                                      <p:cBhvr>
                                        <p:cTn id="32" dur="375" decel="50000" autoRev="1" fill="hold">
                                          <p:stCondLst>
                                            <p:cond delay="0"/>
                                          </p:stCondLst>
                                        </p:cTn>
                                        <p:tgtEl>
                                          <p:spTgt spid="41"/>
                                        </p:tgtEl>
                                        <p:attrNameLst>
                                          <p:attrName>ppt_x</p:attrName>
                                        </p:attrNameLst>
                                      </p:cBhvr>
                                    </p:anim>
                                    <p:anim from="(-#ppt_h/2)" to="(#ppt_y)" calcmode="lin" valueType="num">
                                      <p:cBhvr>
                                        <p:cTn id="33" dur="750" fill="hold">
                                          <p:stCondLst>
                                            <p:cond delay="0"/>
                                          </p:stCondLst>
                                        </p:cTn>
                                        <p:tgtEl>
                                          <p:spTgt spid="41"/>
                                        </p:tgtEl>
                                        <p:attrNameLst>
                                          <p:attrName>ppt_y</p:attrName>
                                        </p:attrNameLst>
                                      </p:cBhvr>
                                    </p:anim>
                                    <p:animRot by="21600000">
                                      <p:cBhvr>
                                        <p:cTn id="34" dur="750" fill="hold">
                                          <p:stCondLst>
                                            <p:cond delay="0"/>
                                          </p:stCondLst>
                                        </p:cTn>
                                        <p:tgtEl>
                                          <p:spTgt spid="4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40" grpId="0"/>
      <p:bldP spid="4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3" cstate="print">
            <a:extLst>
              <a:ext uri="{28A0092B-C50C-407E-A947-70E740481C1C}">
                <a14:useLocalDpi xmlns:a14="http://schemas.microsoft.com/office/drawing/2010/main" val="0"/>
              </a:ext>
            </a:extLst>
          </a:blip>
          <a:srcRect t="74630"/>
          <a:stretch/>
        </p:blipFill>
        <p:spPr>
          <a:xfrm>
            <a:off x="0" y="5311649"/>
            <a:ext cx="12192000" cy="1546351"/>
          </a:xfrm>
          <a:prstGeom prst="rect">
            <a:avLst/>
          </a:prstGeom>
        </p:spPr>
      </p:pic>
      <p:pic>
        <p:nvPicPr>
          <p:cNvPr id="4" name="图片 3"/>
          <p:cNvPicPr>
            <a:picLocks noChangeAspect="1"/>
          </p:cNvPicPr>
          <p:nvPr/>
        </p:nvPicPr>
        <p:blipFill rotWithShape="1">
          <a:blip r:embed="rId4" cstate="print">
            <a:extLst>
              <a:ext uri="{28A0092B-C50C-407E-A947-70E740481C1C}">
                <a14:useLocalDpi xmlns:a14="http://schemas.microsoft.com/office/drawing/2010/main" val="0"/>
              </a:ext>
            </a:extLst>
          </a:blip>
          <a:srcRect l="37423" t="80352" r="52989" b="8049"/>
          <a:stretch/>
        </p:blipFill>
        <p:spPr>
          <a:xfrm>
            <a:off x="4430595" y="5896465"/>
            <a:ext cx="1168925" cy="707011"/>
          </a:xfrm>
          <a:prstGeom prst="rect">
            <a:avLst/>
          </a:prstGeom>
        </p:spPr>
      </p:pic>
      <p:pic>
        <p:nvPicPr>
          <p:cNvPr id="5" name="图片 4"/>
          <p:cNvPicPr>
            <a:picLocks noChangeAspect="1"/>
          </p:cNvPicPr>
          <p:nvPr/>
        </p:nvPicPr>
        <p:blipFill rotWithShape="1">
          <a:blip r:embed="rId4" cstate="print">
            <a:extLst>
              <a:ext uri="{28A0092B-C50C-407E-A947-70E740481C1C}">
                <a14:useLocalDpi xmlns:a14="http://schemas.microsoft.com/office/drawing/2010/main" val="0"/>
              </a:ext>
            </a:extLst>
          </a:blip>
          <a:srcRect l="73144" t="83600" r="16959" b="4181"/>
          <a:stretch/>
        </p:blipFill>
        <p:spPr>
          <a:xfrm>
            <a:off x="8993167" y="5359137"/>
            <a:ext cx="1206632" cy="744719"/>
          </a:xfrm>
          <a:prstGeom prst="rect">
            <a:avLst/>
          </a:prstGeom>
        </p:spPr>
      </p:pic>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l="75464" t="62566" r="11623" b="21040"/>
          <a:stretch/>
        </p:blipFill>
        <p:spPr>
          <a:xfrm>
            <a:off x="9200560" y="4194928"/>
            <a:ext cx="1574277" cy="999241"/>
          </a:xfrm>
          <a:prstGeom prst="rect">
            <a:avLst/>
          </a:prstGeom>
        </p:spPr>
      </p:pic>
      <p:pic>
        <p:nvPicPr>
          <p:cNvPr id="7" name="图片 6"/>
          <p:cNvPicPr>
            <a:picLocks noChangeAspect="1"/>
          </p:cNvPicPr>
          <p:nvPr/>
        </p:nvPicPr>
        <p:blipFill rotWithShape="1">
          <a:blip r:embed="rId5" cstate="print">
            <a:extLst>
              <a:ext uri="{28A0092B-C50C-407E-A947-70E740481C1C}">
                <a14:useLocalDpi xmlns:a14="http://schemas.microsoft.com/office/drawing/2010/main" val="0"/>
              </a:ext>
            </a:extLst>
          </a:blip>
          <a:srcRect l="47010" t="36583" r="13325" b="3718"/>
          <a:stretch/>
        </p:blipFill>
        <p:spPr>
          <a:xfrm>
            <a:off x="5731496" y="2611224"/>
            <a:ext cx="4835951" cy="3638747"/>
          </a:xfrm>
          <a:prstGeom prst="rect">
            <a:avLst/>
          </a:prstGeom>
        </p:spPr>
      </p:pic>
      <p:pic>
        <p:nvPicPr>
          <p:cNvPr id="9" name="图片 8"/>
          <p:cNvPicPr>
            <a:picLocks noChangeAspect="1"/>
          </p:cNvPicPr>
          <p:nvPr/>
        </p:nvPicPr>
        <p:blipFill rotWithShape="1">
          <a:blip r:embed="rId6" cstate="print">
            <a:extLst>
              <a:ext uri="{28A0092B-C50C-407E-A947-70E740481C1C}">
                <a14:useLocalDpi xmlns:a14="http://schemas.microsoft.com/office/drawing/2010/main" val="0"/>
              </a:ext>
            </a:extLst>
          </a:blip>
          <a:srcRect t="84837" r="91495"/>
          <a:stretch/>
        </p:blipFill>
        <p:spPr>
          <a:xfrm>
            <a:off x="0" y="5929280"/>
            <a:ext cx="1036948" cy="924182"/>
          </a:xfrm>
          <a:prstGeom prst="rect">
            <a:avLst/>
          </a:prstGeom>
        </p:spPr>
      </p:pic>
      <p:pic>
        <p:nvPicPr>
          <p:cNvPr id="10" name="图片 9"/>
          <p:cNvPicPr>
            <a:picLocks noChangeAspect="1"/>
          </p:cNvPicPr>
          <p:nvPr/>
        </p:nvPicPr>
        <p:blipFill rotWithShape="1">
          <a:blip r:embed="rId6" cstate="print">
            <a:extLst>
              <a:ext uri="{28A0092B-C50C-407E-A947-70E740481C1C}">
                <a14:useLocalDpi xmlns:a14="http://schemas.microsoft.com/office/drawing/2010/main" val="0"/>
              </a:ext>
            </a:extLst>
          </a:blip>
          <a:srcRect l="62088" t="77104" r="5515"/>
          <a:stretch/>
        </p:blipFill>
        <p:spPr>
          <a:xfrm>
            <a:off x="7381187" y="5462477"/>
            <a:ext cx="3949831" cy="1395523"/>
          </a:xfrm>
          <a:prstGeom prst="rect">
            <a:avLst/>
          </a:prstGeom>
        </p:spPr>
      </p:pic>
      <p:pic>
        <p:nvPicPr>
          <p:cNvPr id="8" name="图片 7"/>
          <p:cNvPicPr>
            <a:picLocks noChangeAspect="1"/>
          </p:cNvPicPr>
          <p:nvPr/>
        </p:nvPicPr>
        <p:blipFill rotWithShape="1">
          <a:blip r:embed="rId7" cstate="print">
            <a:extLst>
              <a:ext uri="{28A0092B-C50C-407E-A947-70E740481C1C}">
                <a14:useLocalDpi xmlns:a14="http://schemas.microsoft.com/office/drawing/2010/main" val="0"/>
              </a:ext>
            </a:extLst>
          </a:blip>
          <a:srcRect l="51804"/>
          <a:stretch/>
        </p:blipFill>
        <p:spPr>
          <a:xfrm>
            <a:off x="5599521" y="0"/>
            <a:ext cx="6592480" cy="6857999"/>
          </a:xfrm>
          <a:prstGeom prst="rect">
            <a:avLst/>
          </a:prstGeom>
        </p:spPr>
      </p:pic>
      <p:sp>
        <p:nvSpPr>
          <p:cNvPr id="50" name="TextBox 59"/>
          <p:cNvSpPr txBox="1">
            <a:spLocks noChangeArrowheads="1"/>
          </p:cNvSpPr>
          <p:nvPr/>
        </p:nvSpPr>
        <p:spPr bwMode="auto">
          <a:xfrm flipH="1">
            <a:off x="1991879" y="638131"/>
            <a:ext cx="2498668" cy="1862048"/>
          </a:xfrm>
          <a:prstGeom prst="rect">
            <a:avLst/>
          </a:prstGeom>
          <a:noFill/>
          <a:ln>
            <a:noFill/>
          </a:ln>
          <a:extLst/>
        </p:spPr>
        <p:txBody>
          <a:bodyPr wrap="square" anchor="ctr">
            <a:spAutoFit/>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algn="ctr" defTabSz="685800">
              <a:defRPr/>
            </a:pPr>
            <a:r>
              <a:rPr lang="en-US" altLang="ko-KR" sz="11500" b="1" kern="0" dirty="0">
                <a:solidFill>
                  <a:srgbClr val="25532B"/>
                </a:solidFill>
                <a:latin typeface="Agency FB" panose="020B0503020202020204" pitchFamily="34" charset="0"/>
                <a:ea typeface="腾祥澜黑简" panose="01010104010101010101" pitchFamily="2" charset="-122"/>
              </a:rPr>
              <a:t>II</a:t>
            </a:r>
            <a:endParaRPr lang="en-US" altLang="ko-KR" sz="8800" b="1" kern="0" dirty="0">
              <a:solidFill>
                <a:srgbClr val="25532B"/>
              </a:solidFill>
              <a:latin typeface="Agency FB" panose="020B0503020202020204" pitchFamily="34" charset="0"/>
              <a:ea typeface="腾祥澜黑简" panose="01010104010101010101" pitchFamily="2" charset="-122"/>
            </a:endParaRPr>
          </a:p>
        </p:txBody>
      </p:sp>
      <p:sp>
        <p:nvSpPr>
          <p:cNvPr id="51" name="任意多边形 50"/>
          <p:cNvSpPr/>
          <p:nvPr/>
        </p:nvSpPr>
        <p:spPr>
          <a:xfrm>
            <a:off x="2303943" y="397243"/>
            <a:ext cx="1954610" cy="1113172"/>
          </a:xfrm>
          <a:custGeom>
            <a:avLst/>
            <a:gdLst>
              <a:gd name="connsiteX0" fmla="*/ 0 w 1845118"/>
              <a:gd name="connsiteY0" fmla="*/ 0 h 1113172"/>
              <a:gd name="connsiteX1" fmla="*/ 1845118 w 1845118"/>
              <a:gd name="connsiteY1" fmla="*/ 0 h 1113172"/>
              <a:gd name="connsiteX2" fmla="*/ 1845118 w 1845118"/>
              <a:gd name="connsiteY2" fmla="*/ 1113172 h 1113172"/>
              <a:gd name="connsiteX3" fmla="*/ 1054278 w 1845118"/>
              <a:gd name="connsiteY3" fmla="*/ 1113172 h 1113172"/>
              <a:gd name="connsiteX4" fmla="*/ 1054278 w 1845118"/>
              <a:gd name="connsiteY4" fmla="*/ 539460 h 1113172"/>
              <a:gd name="connsiteX5" fmla="*/ 0 w 1845118"/>
              <a:gd name="connsiteY5" fmla="*/ 539460 h 1113172"/>
              <a:gd name="connsiteX0" fmla="*/ 1054278 w 1845118"/>
              <a:gd name="connsiteY0" fmla="*/ 539460 h 1113172"/>
              <a:gd name="connsiteX1" fmla="*/ 0 w 1845118"/>
              <a:gd name="connsiteY1" fmla="*/ 539460 h 1113172"/>
              <a:gd name="connsiteX2" fmla="*/ 0 w 1845118"/>
              <a:gd name="connsiteY2" fmla="*/ 0 h 1113172"/>
              <a:gd name="connsiteX3" fmla="*/ 1845118 w 1845118"/>
              <a:gd name="connsiteY3" fmla="*/ 0 h 1113172"/>
              <a:gd name="connsiteX4" fmla="*/ 1845118 w 1845118"/>
              <a:gd name="connsiteY4" fmla="*/ 1113172 h 1113172"/>
              <a:gd name="connsiteX5" fmla="*/ 1054278 w 1845118"/>
              <a:gd name="connsiteY5" fmla="*/ 1113172 h 1113172"/>
              <a:gd name="connsiteX6" fmla="*/ 1145718 w 1845118"/>
              <a:gd name="connsiteY6" fmla="*/ 630900 h 1113172"/>
              <a:gd name="connsiteX0" fmla="*/ 1054278 w 1845118"/>
              <a:gd name="connsiteY0" fmla="*/ 539460 h 1113172"/>
              <a:gd name="connsiteX1" fmla="*/ 0 w 1845118"/>
              <a:gd name="connsiteY1" fmla="*/ 539460 h 1113172"/>
              <a:gd name="connsiteX2" fmla="*/ 0 w 1845118"/>
              <a:gd name="connsiteY2" fmla="*/ 0 h 1113172"/>
              <a:gd name="connsiteX3" fmla="*/ 1845118 w 1845118"/>
              <a:gd name="connsiteY3" fmla="*/ 0 h 1113172"/>
              <a:gd name="connsiteX4" fmla="*/ 1845118 w 1845118"/>
              <a:gd name="connsiteY4" fmla="*/ 1113172 h 1113172"/>
              <a:gd name="connsiteX5" fmla="*/ 1054278 w 1845118"/>
              <a:gd name="connsiteY5" fmla="*/ 1113172 h 1113172"/>
              <a:gd name="connsiteX0" fmla="*/ 0 w 1845118"/>
              <a:gd name="connsiteY0" fmla="*/ 539460 h 1113172"/>
              <a:gd name="connsiteX1" fmla="*/ 0 w 1845118"/>
              <a:gd name="connsiteY1" fmla="*/ 0 h 1113172"/>
              <a:gd name="connsiteX2" fmla="*/ 1845118 w 1845118"/>
              <a:gd name="connsiteY2" fmla="*/ 0 h 1113172"/>
              <a:gd name="connsiteX3" fmla="*/ 1845118 w 1845118"/>
              <a:gd name="connsiteY3" fmla="*/ 1113172 h 1113172"/>
              <a:gd name="connsiteX4" fmla="*/ 1054278 w 1845118"/>
              <a:gd name="connsiteY4" fmla="*/ 1113172 h 1113172"/>
              <a:gd name="connsiteX0" fmla="*/ 0 w 1845118"/>
              <a:gd name="connsiteY0" fmla="*/ 539460 h 1113172"/>
              <a:gd name="connsiteX1" fmla="*/ 0 w 1845118"/>
              <a:gd name="connsiteY1" fmla="*/ 0 h 1113172"/>
              <a:gd name="connsiteX2" fmla="*/ 1845118 w 1845118"/>
              <a:gd name="connsiteY2" fmla="*/ 0 h 1113172"/>
              <a:gd name="connsiteX3" fmla="*/ 1845118 w 1845118"/>
              <a:gd name="connsiteY3" fmla="*/ 1113172 h 1113172"/>
            </a:gdLst>
            <a:ahLst/>
            <a:cxnLst>
              <a:cxn ang="0">
                <a:pos x="connsiteX0" y="connsiteY0"/>
              </a:cxn>
              <a:cxn ang="0">
                <a:pos x="connsiteX1" y="connsiteY1"/>
              </a:cxn>
              <a:cxn ang="0">
                <a:pos x="connsiteX2" y="connsiteY2"/>
              </a:cxn>
              <a:cxn ang="0">
                <a:pos x="connsiteX3" y="connsiteY3"/>
              </a:cxn>
            </a:cxnLst>
            <a:rect l="l" t="t" r="r" b="b"/>
            <a:pathLst>
              <a:path w="1845118" h="1113172">
                <a:moveTo>
                  <a:pt x="0" y="539460"/>
                </a:moveTo>
                <a:lnTo>
                  <a:pt x="0" y="0"/>
                </a:lnTo>
                <a:lnTo>
                  <a:pt x="1845118" y="0"/>
                </a:lnTo>
                <a:lnTo>
                  <a:pt x="1845118" y="1113172"/>
                </a:lnTo>
              </a:path>
            </a:pathLst>
          </a:custGeom>
          <a:noFill/>
          <a:ln w="31750">
            <a:solidFill>
              <a:srgbClr val="25532B"/>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srgbClr val="E61817"/>
              </a:solidFill>
            </a:endParaRPr>
          </a:p>
        </p:txBody>
      </p:sp>
      <p:sp>
        <p:nvSpPr>
          <p:cNvPr id="52" name="任意多边形 51"/>
          <p:cNvSpPr/>
          <p:nvPr/>
        </p:nvSpPr>
        <p:spPr>
          <a:xfrm>
            <a:off x="2008596" y="705422"/>
            <a:ext cx="2498670" cy="1827878"/>
          </a:xfrm>
          <a:custGeom>
            <a:avLst/>
            <a:gdLst>
              <a:gd name="connsiteX0" fmla="*/ 0 w 2362498"/>
              <a:gd name="connsiteY0" fmla="*/ 0 h 1827878"/>
              <a:gd name="connsiteX1" fmla="*/ 618105 w 2362498"/>
              <a:gd name="connsiteY1" fmla="*/ 0 h 1827878"/>
              <a:gd name="connsiteX2" fmla="*/ 618105 w 2362498"/>
              <a:gd name="connsiteY2" fmla="*/ 1612423 h 1827878"/>
              <a:gd name="connsiteX3" fmla="*/ 2362498 w 2362498"/>
              <a:gd name="connsiteY3" fmla="*/ 1612423 h 1827878"/>
              <a:gd name="connsiteX4" fmla="*/ 2362498 w 2362498"/>
              <a:gd name="connsiteY4" fmla="*/ 1827878 h 1827878"/>
              <a:gd name="connsiteX5" fmla="*/ 839514 w 2362498"/>
              <a:gd name="connsiteY5" fmla="*/ 1827878 h 1827878"/>
              <a:gd name="connsiteX6" fmla="*/ 433218 w 2362498"/>
              <a:gd name="connsiteY6" fmla="*/ 1827878 h 1827878"/>
              <a:gd name="connsiteX7" fmla="*/ 433218 w 2362498"/>
              <a:gd name="connsiteY7" fmla="*/ 1826314 h 1827878"/>
              <a:gd name="connsiteX8" fmla="*/ 0 w 2362498"/>
              <a:gd name="connsiteY8" fmla="*/ 1826314 h 1827878"/>
              <a:gd name="connsiteX0" fmla="*/ 618105 w 2362498"/>
              <a:gd name="connsiteY0" fmla="*/ 1612423 h 1827878"/>
              <a:gd name="connsiteX1" fmla="*/ 2362498 w 2362498"/>
              <a:gd name="connsiteY1" fmla="*/ 1612423 h 1827878"/>
              <a:gd name="connsiteX2" fmla="*/ 2362498 w 2362498"/>
              <a:gd name="connsiteY2" fmla="*/ 1827878 h 1827878"/>
              <a:gd name="connsiteX3" fmla="*/ 839514 w 2362498"/>
              <a:gd name="connsiteY3" fmla="*/ 1827878 h 1827878"/>
              <a:gd name="connsiteX4" fmla="*/ 433218 w 2362498"/>
              <a:gd name="connsiteY4" fmla="*/ 1827878 h 1827878"/>
              <a:gd name="connsiteX5" fmla="*/ 433218 w 2362498"/>
              <a:gd name="connsiteY5" fmla="*/ 1826314 h 1827878"/>
              <a:gd name="connsiteX6" fmla="*/ 0 w 2362498"/>
              <a:gd name="connsiteY6" fmla="*/ 1826314 h 1827878"/>
              <a:gd name="connsiteX7" fmla="*/ 0 w 2362498"/>
              <a:gd name="connsiteY7" fmla="*/ 0 h 1827878"/>
              <a:gd name="connsiteX8" fmla="*/ 618105 w 2362498"/>
              <a:gd name="connsiteY8" fmla="*/ 0 h 1827878"/>
              <a:gd name="connsiteX9" fmla="*/ 709545 w 2362498"/>
              <a:gd name="connsiteY9" fmla="*/ 1703863 h 1827878"/>
              <a:gd name="connsiteX0" fmla="*/ 618105 w 2362498"/>
              <a:gd name="connsiteY0" fmla="*/ 1612423 h 1827878"/>
              <a:gd name="connsiteX1" fmla="*/ 2362498 w 2362498"/>
              <a:gd name="connsiteY1" fmla="*/ 1612423 h 1827878"/>
              <a:gd name="connsiteX2" fmla="*/ 2362498 w 2362498"/>
              <a:gd name="connsiteY2" fmla="*/ 1827878 h 1827878"/>
              <a:gd name="connsiteX3" fmla="*/ 839514 w 2362498"/>
              <a:gd name="connsiteY3" fmla="*/ 1827878 h 1827878"/>
              <a:gd name="connsiteX4" fmla="*/ 433218 w 2362498"/>
              <a:gd name="connsiteY4" fmla="*/ 1827878 h 1827878"/>
              <a:gd name="connsiteX5" fmla="*/ 433218 w 2362498"/>
              <a:gd name="connsiteY5" fmla="*/ 1826314 h 1827878"/>
              <a:gd name="connsiteX6" fmla="*/ 0 w 2362498"/>
              <a:gd name="connsiteY6" fmla="*/ 1826314 h 1827878"/>
              <a:gd name="connsiteX7" fmla="*/ 0 w 2362498"/>
              <a:gd name="connsiteY7" fmla="*/ 0 h 1827878"/>
              <a:gd name="connsiteX8" fmla="*/ 618105 w 2362498"/>
              <a:gd name="connsiteY8" fmla="*/ 0 h 1827878"/>
              <a:gd name="connsiteX0" fmla="*/ 2362498 w 2362498"/>
              <a:gd name="connsiteY0" fmla="*/ 1612423 h 1827878"/>
              <a:gd name="connsiteX1" fmla="*/ 2362498 w 2362498"/>
              <a:gd name="connsiteY1" fmla="*/ 1827878 h 1827878"/>
              <a:gd name="connsiteX2" fmla="*/ 839514 w 2362498"/>
              <a:gd name="connsiteY2" fmla="*/ 1827878 h 1827878"/>
              <a:gd name="connsiteX3" fmla="*/ 433218 w 2362498"/>
              <a:gd name="connsiteY3" fmla="*/ 1827878 h 1827878"/>
              <a:gd name="connsiteX4" fmla="*/ 433218 w 2362498"/>
              <a:gd name="connsiteY4" fmla="*/ 1826314 h 1827878"/>
              <a:gd name="connsiteX5" fmla="*/ 0 w 2362498"/>
              <a:gd name="connsiteY5" fmla="*/ 1826314 h 1827878"/>
              <a:gd name="connsiteX6" fmla="*/ 0 w 2362498"/>
              <a:gd name="connsiteY6" fmla="*/ 0 h 1827878"/>
              <a:gd name="connsiteX7" fmla="*/ 618105 w 2362498"/>
              <a:gd name="connsiteY7" fmla="*/ 0 h 1827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62498" h="1827878">
                <a:moveTo>
                  <a:pt x="2362498" y="1612423"/>
                </a:moveTo>
                <a:lnTo>
                  <a:pt x="2362498" y="1827878"/>
                </a:lnTo>
                <a:lnTo>
                  <a:pt x="839514" y="1827878"/>
                </a:lnTo>
                <a:lnTo>
                  <a:pt x="433218" y="1827878"/>
                </a:lnTo>
                <a:lnTo>
                  <a:pt x="433218" y="1826314"/>
                </a:lnTo>
                <a:lnTo>
                  <a:pt x="0" y="1826314"/>
                </a:lnTo>
                <a:lnTo>
                  <a:pt x="0" y="0"/>
                </a:lnTo>
                <a:lnTo>
                  <a:pt x="618105" y="0"/>
                </a:lnTo>
              </a:path>
            </a:pathLst>
          </a:custGeom>
          <a:noFill/>
          <a:ln w="31750">
            <a:solidFill>
              <a:srgbClr val="25532B"/>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srgbClr val="E61817"/>
              </a:solidFill>
            </a:endParaRPr>
          </a:p>
        </p:txBody>
      </p:sp>
      <p:sp>
        <p:nvSpPr>
          <p:cNvPr id="53" name="文本框 52"/>
          <p:cNvSpPr txBox="1"/>
          <p:nvPr/>
        </p:nvSpPr>
        <p:spPr>
          <a:xfrm>
            <a:off x="423994" y="2741067"/>
            <a:ext cx="6907660" cy="923330"/>
          </a:xfrm>
          <a:prstGeom prst="rect">
            <a:avLst/>
          </a:prstGeom>
          <a:noFill/>
        </p:spPr>
        <p:txBody>
          <a:bodyPr vert="horz" wrap="none" rtlCol="0" anchor="ctr">
            <a:spAutoFit/>
          </a:bodyPr>
          <a:lstStyle/>
          <a:p>
            <a:pPr algn="ctr"/>
            <a:r>
              <a:rPr lang="en-US" altLang="zh-CN" sz="5400" spc="300" dirty="0" err="1">
                <a:solidFill>
                  <a:srgbClr val="25532B"/>
                </a:solidFill>
                <a:latin typeface="Times New Roman" panose="02020603050405020304" pitchFamily="18" charset="0"/>
                <a:ea typeface="方正粗谭黑简体" panose="02000000000000000000" pitchFamily="2" charset="-122"/>
                <a:cs typeface="Times New Roman" panose="02020603050405020304" pitchFamily="18" charset="0"/>
              </a:rPr>
              <a:t>Biểu</a:t>
            </a:r>
            <a:r>
              <a:rPr lang="en-US" altLang="zh-CN" sz="5400" spc="300" dirty="0">
                <a:solidFill>
                  <a:srgbClr val="25532B"/>
                </a:solidFill>
                <a:latin typeface="Times New Roman" panose="02020603050405020304" pitchFamily="18" charset="0"/>
                <a:ea typeface="方正粗谭黑简体" panose="02000000000000000000" pitchFamily="2" charset="-122"/>
                <a:cs typeface="Times New Roman" panose="02020603050405020304" pitchFamily="18" charset="0"/>
              </a:rPr>
              <a:t> </a:t>
            </a:r>
            <a:r>
              <a:rPr lang="en-US" altLang="zh-CN" sz="5400" spc="300" dirty="0" err="1">
                <a:solidFill>
                  <a:srgbClr val="25532B"/>
                </a:solidFill>
                <a:latin typeface="Times New Roman" panose="02020603050405020304" pitchFamily="18" charset="0"/>
                <a:ea typeface="方正粗谭黑简体" panose="02000000000000000000" pitchFamily="2" charset="-122"/>
                <a:cs typeface="Times New Roman" panose="02020603050405020304" pitchFamily="18" charset="0"/>
              </a:rPr>
              <a:t>diễn</a:t>
            </a:r>
            <a:r>
              <a:rPr lang="en-US" altLang="zh-CN" sz="5400" spc="300" dirty="0">
                <a:solidFill>
                  <a:srgbClr val="25532B"/>
                </a:solidFill>
                <a:latin typeface="Times New Roman" panose="02020603050405020304" pitchFamily="18" charset="0"/>
                <a:ea typeface="方正粗谭黑简体" panose="02000000000000000000" pitchFamily="2" charset="-122"/>
                <a:cs typeface="Times New Roman" panose="02020603050405020304" pitchFamily="18" charset="0"/>
              </a:rPr>
              <a:t> </a:t>
            </a:r>
            <a:r>
              <a:rPr lang="en-US" altLang="zh-CN" sz="5400" spc="300" dirty="0" err="1">
                <a:solidFill>
                  <a:srgbClr val="25532B"/>
                </a:solidFill>
                <a:latin typeface="Times New Roman" panose="02020603050405020304" pitchFamily="18" charset="0"/>
                <a:ea typeface="方正粗谭黑简体" panose="02000000000000000000" pitchFamily="2" charset="-122"/>
                <a:cs typeface="Times New Roman" panose="02020603050405020304" pitchFamily="18" charset="0"/>
              </a:rPr>
              <a:t>số</a:t>
            </a:r>
            <a:r>
              <a:rPr lang="en-US" altLang="zh-CN" sz="5400" spc="300" dirty="0">
                <a:solidFill>
                  <a:srgbClr val="25532B"/>
                </a:solidFill>
                <a:latin typeface="Times New Roman" panose="02020603050405020304" pitchFamily="18" charset="0"/>
                <a:ea typeface="方正粗谭黑简体" panose="02000000000000000000" pitchFamily="2" charset="-122"/>
                <a:cs typeface="Times New Roman" panose="02020603050405020304" pitchFamily="18" charset="0"/>
              </a:rPr>
              <a:t> </a:t>
            </a:r>
            <a:r>
              <a:rPr lang="en-US" altLang="zh-CN" sz="5400" spc="300" dirty="0" err="1">
                <a:solidFill>
                  <a:srgbClr val="25532B"/>
                </a:solidFill>
                <a:latin typeface="Times New Roman" panose="02020603050405020304" pitchFamily="18" charset="0"/>
                <a:ea typeface="方正粗谭黑简体" panose="02000000000000000000" pitchFamily="2" charset="-122"/>
                <a:cs typeface="Times New Roman" panose="02020603050405020304" pitchFamily="18" charset="0"/>
              </a:rPr>
              <a:t>tự</a:t>
            </a:r>
            <a:r>
              <a:rPr lang="en-US" altLang="zh-CN" sz="5400" spc="300" dirty="0">
                <a:solidFill>
                  <a:srgbClr val="25532B"/>
                </a:solidFill>
                <a:latin typeface="Times New Roman" panose="02020603050405020304" pitchFamily="18" charset="0"/>
                <a:ea typeface="方正粗谭黑简体" panose="02000000000000000000" pitchFamily="2" charset="-122"/>
                <a:cs typeface="Times New Roman" panose="02020603050405020304" pitchFamily="18" charset="0"/>
              </a:rPr>
              <a:t> </a:t>
            </a:r>
            <a:r>
              <a:rPr lang="en-US" altLang="zh-CN" sz="5400" spc="300" dirty="0" err="1">
                <a:solidFill>
                  <a:srgbClr val="25532B"/>
                </a:solidFill>
                <a:latin typeface="Times New Roman" panose="02020603050405020304" pitchFamily="18" charset="0"/>
                <a:ea typeface="方正粗谭黑简体" panose="02000000000000000000" pitchFamily="2" charset="-122"/>
                <a:cs typeface="Times New Roman" panose="02020603050405020304" pitchFamily="18" charset="0"/>
              </a:rPr>
              <a:t>nhiên</a:t>
            </a:r>
            <a:endParaRPr lang="zh-CN" altLang="en-US" sz="5400" spc="300" dirty="0">
              <a:solidFill>
                <a:srgbClr val="25532B"/>
              </a:solidFill>
              <a:latin typeface="Times New Roman" panose="02020603050405020304" pitchFamily="18" charset="0"/>
              <a:ea typeface="方正粗谭黑简体" panose="02000000000000000000" pitchFamily="2" charset="-122"/>
              <a:cs typeface="Times New Roman" panose="02020603050405020304" pitchFamily="18" charset="0"/>
            </a:endParaRPr>
          </a:p>
        </p:txBody>
      </p:sp>
    </p:spTree>
    <p:extLst>
      <p:ext uri="{BB962C8B-B14F-4D97-AF65-F5344CB8AC3E}">
        <p14:creationId xmlns:p14="http://schemas.microsoft.com/office/powerpoint/2010/main" val="26749710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1000"/>
                                        <p:tgtEl>
                                          <p:spTgt spid="3"/>
                                        </p:tgtEl>
                                      </p:cBhvr>
                                    </p:animEffect>
                                  </p:childTnLst>
                                </p:cTn>
                              </p:par>
                            </p:childTnLst>
                          </p:cTn>
                        </p:par>
                        <p:par>
                          <p:cTn id="8" fill="hold">
                            <p:stCondLst>
                              <p:cond delay="1000"/>
                            </p:stCondLst>
                            <p:childTnLst>
                              <p:par>
                                <p:cTn id="9" presetID="22" presetClass="entr" presetSubtype="4"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down)">
                                      <p:cBhvr>
                                        <p:cTn id="11" dur="500"/>
                                        <p:tgtEl>
                                          <p:spTgt spid="9"/>
                                        </p:tgtEl>
                                      </p:cBhvr>
                                    </p:animEffect>
                                  </p:childTnLst>
                                </p:cTn>
                              </p:par>
                              <p:par>
                                <p:cTn id="12" presetID="22" presetClass="entr" presetSubtype="4" fill="hold" nodeType="with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1000"/>
                                        <p:tgtEl>
                                          <p:spTgt spid="8"/>
                                        </p:tgtEl>
                                      </p:cBhvr>
                                    </p:animEffect>
                                  </p:childTnLst>
                                </p:cTn>
                              </p:par>
                              <p:par>
                                <p:cTn id="15" presetID="22" presetClass="entr" presetSubtype="4" fill="hold" nodeType="withEffect">
                                  <p:stCondLst>
                                    <p:cond delay="250"/>
                                  </p:stCondLst>
                                  <p:childTnLst>
                                    <p:set>
                                      <p:cBhvr>
                                        <p:cTn id="16" dur="1" fill="hold">
                                          <p:stCondLst>
                                            <p:cond delay="0"/>
                                          </p:stCondLst>
                                        </p:cTn>
                                        <p:tgtEl>
                                          <p:spTgt spid="10"/>
                                        </p:tgtEl>
                                        <p:attrNameLst>
                                          <p:attrName>style.visibility</p:attrName>
                                        </p:attrNameLst>
                                      </p:cBhvr>
                                      <p:to>
                                        <p:strVal val="visible"/>
                                      </p:to>
                                    </p:set>
                                    <p:animEffect transition="in" filter="wipe(down)">
                                      <p:cBhvr>
                                        <p:cTn id="17" dur="1000"/>
                                        <p:tgtEl>
                                          <p:spTgt spid="10"/>
                                        </p:tgtEl>
                                      </p:cBhvr>
                                    </p:animEffect>
                                  </p:childTnLst>
                                </p:cTn>
                              </p:par>
                            </p:childTnLst>
                          </p:cTn>
                        </p:par>
                        <p:par>
                          <p:cTn id="18" fill="hold">
                            <p:stCondLst>
                              <p:cond delay="2250"/>
                            </p:stCondLst>
                            <p:childTnLst>
                              <p:par>
                                <p:cTn id="19" presetID="53" presetClass="entr" presetSubtype="16" fill="hold" nodeType="after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p:cTn id="21" dur="750" fill="hold"/>
                                        <p:tgtEl>
                                          <p:spTgt spid="5"/>
                                        </p:tgtEl>
                                        <p:attrNameLst>
                                          <p:attrName>ppt_w</p:attrName>
                                        </p:attrNameLst>
                                      </p:cBhvr>
                                      <p:tavLst>
                                        <p:tav tm="0">
                                          <p:val>
                                            <p:fltVal val="0"/>
                                          </p:val>
                                        </p:tav>
                                        <p:tav tm="100000">
                                          <p:val>
                                            <p:strVal val="#ppt_w"/>
                                          </p:val>
                                        </p:tav>
                                      </p:tavLst>
                                    </p:anim>
                                    <p:anim calcmode="lin" valueType="num">
                                      <p:cBhvr>
                                        <p:cTn id="22" dur="750" fill="hold"/>
                                        <p:tgtEl>
                                          <p:spTgt spid="5"/>
                                        </p:tgtEl>
                                        <p:attrNameLst>
                                          <p:attrName>ppt_h</p:attrName>
                                        </p:attrNameLst>
                                      </p:cBhvr>
                                      <p:tavLst>
                                        <p:tav tm="0">
                                          <p:val>
                                            <p:fltVal val="0"/>
                                          </p:val>
                                        </p:tav>
                                        <p:tav tm="100000">
                                          <p:val>
                                            <p:strVal val="#ppt_h"/>
                                          </p:val>
                                        </p:tav>
                                      </p:tavLst>
                                    </p:anim>
                                    <p:animEffect transition="in" filter="fade">
                                      <p:cBhvr>
                                        <p:cTn id="23" dur="750"/>
                                        <p:tgtEl>
                                          <p:spTgt spid="5"/>
                                        </p:tgtEl>
                                      </p:cBhvr>
                                    </p:animEffect>
                                  </p:childTnLst>
                                </p:cTn>
                              </p:par>
                              <p:par>
                                <p:cTn id="24" presetID="53" presetClass="entr" presetSubtype="16" fill="hold" nodeType="withEffect">
                                  <p:stCondLst>
                                    <p:cond delay="0"/>
                                  </p:stCondLst>
                                  <p:childTnLst>
                                    <p:set>
                                      <p:cBhvr>
                                        <p:cTn id="25" dur="1" fill="hold">
                                          <p:stCondLst>
                                            <p:cond delay="0"/>
                                          </p:stCondLst>
                                        </p:cTn>
                                        <p:tgtEl>
                                          <p:spTgt spid="4"/>
                                        </p:tgtEl>
                                        <p:attrNameLst>
                                          <p:attrName>style.visibility</p:attrName>
                                        </p:attrNameLst>
                                      </p:cBhvr>
                                      <p:to>
                                        <p:strVal val="visible"/>
                                      </p:to>
                                    </p:set>
                                    <p:anim calcmode="lin" valueType="num">
                                      <p:cBhvr>
                                        <p:cTn id="26" dur="750" fill="hold"/>
                                        <p:tgtEl>
                                          <p:spTgt spid="4"/>
                                        </p:tgtEl>
                                        <p:attrNameLst>
                                          <p:attrName>ppt_w</p:attrName>
                                        </p:attrNameLst>
                                      </p:cBhvr>
                                      <p:tavLst>
                                        <p:tav tm="0">
                                          <p:val>
                                            <p:fltVal val="0"/>
                                          </p:val>
                                        </p:tav>
                                        <p:tav tm="100000">
                                          <p:val>
                                            <p:strVal val="#ppt_w"/>
                                          </p:val>
                                        </p:tav>
                                      </p:tavLst>
                                    </p:anim>
                                    <p:anim calcmode="lin" valueType="num">
                                      <p:cBhvr>
                                        <p:cTn id="27" dur="750" fill="hold"/>
                                        <p:tgtEl>
                                          <p:spTgt spid="4"/>
                                        </p:tgtEl>
                                        <p:attrNameLst>
                                          <p:attrName>ppt_h</p:attrName>
                                        </p:attrNameLst>
                                      </p:cBhvr>
                                      <p:tavLst>
                                        <p:tav tm="0">
                                          <p:val>
                                            <p:fltVal val="0"/>
                                          </p:val>
                                        </p:tav>
                                        <p:tav tm="100000">
                                          <p:val>
                                            <p:strVal val="#ppt_h"/>
                                          </p:val>
                                        </p:tav>
                                      </p:tavLst>
                                    </p:anim>
                                    <p:animEffect transition="in" filter="fade">
                                      <p:cBhvr>
                                        <p:cTn id="28" dur="750"/>
                                        <p:tgtEl>
                                          <p:spTgt spid="4"/>
                                        </p:tgtEl>
                                      </p:cBhvr>
                                    </p:animEffect>
                                  </p:childTnLst>
                                </p:cTn>
                              </p:par>
                            </p:childTnLst>
                          </p:cTn>
                        </p:par>
                        <p:par>
                          <p:cTn id="29" fill="hold">
                            <p:stCondLst>
                              <p:cond delay="3000"/>
                            </p:stCondLst>
                            <p:childTnLst>
                              <p:par>
                                <p:cTn id="30" presetID="42" presetClass="entr" presetSubtype="0" fill="hold" nodeType="after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750"/>
                                        <p:tgtEl>
                                          <p:spTgt spid="6"/>
                                        </p:tgtEl>
                                      </p:cBhvr>
                                    </p:animEffect>
                                    <p:anim calcmode="lin" valueType="num">
                                      <p:cBhvr>
                                        <p:cTn id="33" dur="750" fill="hold"/>
                                        <p:tgtEl>
                                          <p:spTgt spid="6"/>
                                        </p:tgtEl>
                                        <p:attrNameLst>
                                          <p:attrName>ppt_x</p:attrName>
                                        </p:attrNameLst>
                                      </p:cBhvr>
                                      <p:tavLst>
                                        <p:tav tm="0">
                                          <p:val>
                                            <p:strVal val="#ppt_x"/>
                                          </p:val>
                                        </p:tav>
                                        <p:tav tm="100000">
                                          <p:val>
                                            <p:strVal val="#ppt_x"/>
                                          </p:val>
                                        </p:tav>
                                      </p:tavLst>
                                    </p:anim>
                                    <p:anim calcmode="lin" valueType="num">
                                      <p:cBhvr>
                                        <p:cTn id="34" dur="750" fill="hold"/>
                                        <p:tgtEl>
                                          <p:spTgt spid="6"/>
                                        </p:tgtEl>
                                        <p:attrNameLst>
                                          <p:attrName>ppt_y</p:attrName>
                                        </p:attrNameLst>
                                      </p:cBhvr>
                                      <p:tavLst>
                                        <p:tav tm="0">
                                          <p:val>
                                            <p:strVal val="#ppt_y+.1"/>
                                          </p:val>
                                        </p:tav>
                                        <p:tav tm="100000">
                                          <p:val>
                                            <p:strVal val="#ppt_y"/>
                                          </p:val>
                                        </p:tav>
                                      </p:tavLst>
                                    </p:anim>
                                  </p:childTnLst>
                                </p:cTn>
                              </p:par>
                            </p:childTnLst>
                          </p:cTn>
                        </p:par>
                        <p:par>
                          <p:cTn id="35" fill="hold">
                            <p:stCondLst>
                              <p:cond delay="3750"/>
                            </p:stCondLst>
                            <p:childTnLst>
                              <p:par>
                                <p:cTn id="36" presetID="53" presetClass="entr" presetSubtype="16" fill="hold" nodeType="afterEffect">
                                  <p:stCondLst>
                                    <p:cond delay="0"/>
                                  </p:stCondLst>
                                  <p:childTnLst>
                                    <p:set>
                                      <p:cBhvr>
                                        <p:cTn id="37" dur="1" fill="hold">
                                          <p:stCondLst>
                                            <p:cond delay="0"/>
                                          </p:stCondLst>
                                        </p:cTn>
                                        <p:tgtEl>
                                          <p:spTgt spid="7"/>
                                        </p:tgtEl>
                                        <p:attrNameLst>
                                          <p:attrName>style.visibility</p:attrName>
                                        </p:attrNameLst>
                                      </p:cBhvr>
                                      <p:to>
                                        <p:strVal val="visible"/>
                                      </p:to>
                                    </p:set>
                                    <p:anim calcmode="lin" valueType="num">
                                      <p:cBhvr>
                                        <p:cTn id="38" dur="1000" fill="hold"/>
                                        <p:tgtEl>
                                          <p:spTgt spid="7"/>
                                        </p:tgtEl>
                                        <p:attrNameLst>
                                          <p:attrName>ppt_w</p:attrName>
                                        </p:attrNameLst>
                                      </p:cBhvr>
                                      <p:tavLst>
                                        <p:tav tm="0">
                                          <p:val>
                                            <p:fltVal val="0"/>
                                          </p:val>
                                        </p:tav>
                                        <p:tav tm="100000">
                                          <p:val>
                                            <p:strVal val="#ppt_w"/>
                                          </p:val>
                                        </p:tav>
                                      </p:tavLst>
                                    </p:anim>
                                    <p:anim calcmode="lin" valueType="num">
                                      <p:cBhvr>
                                        <p:cTn id="39" dur="1000" fill="hold"/>
                                        <p:tgtEl>
                                          <p:spTgt spid="7"/>
                                        </p:tgtEl>
                                        <p:attrNameLst>
                                          <p:attrName>ppt_h</p:attrName>
                                        </p:attrNameLst>
                                      </p:cBhvr>
                                      <p:tavLst>
                                        <p:tav tm="0">
                                          <p:val>
                                            <p:fltVal val="0"/>
                                          </p:val>
                                        </p:tav>
                                        <p:tav tm="100000">
                                          <p:val>
                                            <p:strVal val="#ppt_h"/>
                                          </p:val>
                                        </p:tav>
                                      </p:tavLst>
                                    </p:anim>
                                    <p:animEffect transition="in" filter="fade">
                                      <p:cBhvr>
                                        <p:cTn id="40" dur="1000"/>
                                        <p:tgtEl>
                                          <p:spTgt spid="7"/>
                                        </p:tgtEl>
                                      </p:cBhvr>
                                    </p:animEffect>
                                  </p:childTnLst>
                                </p:cTn>
                              </p:par>
                            </p:childTnLst>
                          </p:cTn>
                        </p:par>
                        <p:par>
                          <p:cTn id="41" fill="hold">
                            <p:stCondLst>
                              <p:cond delay="4750"/>
                            </p:stCondLst>
                            <p:childTnLst>
                              <p:par>
                                <p:cTn id="42" presetID="23" presetClass="entr" presetSubtype="32" fill="hold" grpId="0" nodeType="afterEffect">
                                  <p:stCondLst>
                                    <p:cond delay="0"/>
                                  </p:stCondLst>
                                  <p:childTnLst>
                                    <p:set>
                                      <p:cBhvr>
                                        <p:cTn id="43" dur="1" fill="hold">
                                          <p:stCondLst>
                                            <p:cond delay="0"/>
                                          </p:stCondLst>
                                        </p:cTn>
                                        <p:tgtEl>
                                          <p:spTgt spid="51"/>
                                        </p:tgtEl>
                                        <p:attrNameLst>
                                          <p:attrName>style.visibility</p:attrName>
                                        </p:attrNameLst>
                                      </p:cBhvr>
                                      <p:to>
                                        <p:strVal val="visible"/>
                                      </p:to>
                                    </p:set>
                                    <p:anim calcmode="lin" valueType="num">
                                      <p:cBhvr>
                                        <p:cTn id="44" dur="350" fill="hold"/>
                                        <p:tgtEl>
                                          <p:spTgt spid="51"/>
                                        </p:tgtEl>
                                        <p:attrNameLst>
                                          <p:attrName>ppt_w</p:attrName>
                                        </p:attrNameLst>
                                      </p:cBhvr>
                                      <p:tavLst>
                                        <p:tav tm="0">
                                          <p:val>
                                            <p:strVal val="4*#ppt_w"/>
                                          </p:val>
                                        </p:tav>
                                        <p:tav tm="100000">
                                          <p:val>
                                            <p:strVal val="#ppt_w"/>
                                          </p:val>
                                        </p:tav>
                                      </p:tavLst>
                                    </p:anim>
                                    <p:anim calcmode="lin" valueType="num">
                                      <p:cBhvr>
                                        <p:cTn id="45" dur="350" fill="hold"/>
                                        <p:tgtEl>
                                          <p:spTgt spid="51"/>
                                        </p:tgtEl>
                                        <p:attrNameLst>
                                          <p:attrName>ppt_h</p:attrName>
                                        </p:attrNameLst>
                                      </p:cBhvr>
                                      <p:tavLst>
                                        <p:tav tm="0">
                                          <p:val>
                                            <p:strVal val="4*#ppt_h"/>
                                          </p:val>
                                        </p:tav>
                                        <p:tav tm="100000">
                                          <p:val>
                                            <p:strVal val="#ppt_h"/>
                                          </p:val>
                                        </p:tav>
                                      </p:tavLst>
                                    </p:anim>
                                  </p:childTnLst>
                                </p:cTn>
                              </p:par>
                              <p:par>
                                <p:cTn id="46" presetID="23" presetClass="entr" presetSubtype="32" fill="hold" grpId="0" nodeType="withEffect">
                                  <p:stCondLst>
                                    <p:cond delay="250"/>
                                  </p:stCondLst>
                                  <p:childTnLst>
                                    <p:set>
                                      <p:cBhvr>
                                        <p:cTn id="47" dur="1" fill="hold">
                                          <p:stCondLst>
                                            <p:cond delay="0"/>
                                          </p:stCondLst>
                                        </p:cTn>
                                        <p:tgtEl>
                                          <p:spTgt spid="52"/>
                                        </p:tgtEl>
                                        <p:attrNameLst>
                                          <p:attrName>style.visibility</p:attrName>
                                        </p:attrNameLst>
                                      </p:cBhvr>
                                      <p:to>
                                        <p:strVal val="visible"/>
                                      </p:to>
                                    </p:set>
                                    <p:anim calcmode="lin" valueType="num">
                                      <p:cBhvr>
                                        <p:cTn id="48" dur="350" fill="hold"/>
                                        <p:tgtEl>
                                          <p:spTgt spid="52"/>
                                        </p:tgtEl>
                                        <p:attrNameLst>
                                          <p:attrName>ppt_w</p:attrName>
                                        </p:attrNameLst>
                                      </p:cBhvr>
                                      <p:tavLst>
                                        <p:tav tm="0">
                                          <p:val>
                                            <p:strVal val="4*#ppt_w"/>
                                          </p:val>
                                        </p:tav>
                                        <p:tav tm="100000">
                                          <p:val>
                                            <p:strVal val="#ppt_w"/>
                                          </p:val>
                                        </p:tav>
                                      </p:tavLst>
                                    </p:anim>
                                    <p:anim calcmode="lin" valueType="num">
                                      <p:cBhvr>
                                        <p:cTn id="49" dur="350" fill="hold"/>
                                        <p:tgtEl>
                                          <p:spTgt spid="52"/>
                                        </p:tgtEl>
                                        <p:attrNameLst>
                                          <p:attrName>ppt_h</p:attrName>
                                        </p:attrNameLst>
                                      </p:cBhvr>
                                      <p:tavLst>
                                        <p:tav tm="0">
                                          <p:val>
                                            <p:strVal val="4*#ppt_h"/>
                                          </p:val>
                                        </p:tav>
                                        <p:tav tm="100000">
                                          <p:val>
                                            <p:strVal val="#ppt_h"/>
                                          </p:val>
                                        </p:tav>
                                      </p:tavLst>
                                    </p:anim>
                                  </p:childTnLst>
                                </p:cTn>
                              </p:par>
                            </p:childTnLst>
                          </p:cTn>
                        </p:par>
                        <p:par>
                          <p:cTn id="50" fill="hold">
                            <p:stCondLst>
                              <p:cond delay="5350"/>
                            </p:stCondLst>
                            <p:childTnLst>
                              <p:par>
                                <p:cTn id="51" presetID="12" presetClass="entr" presetSubtype="1" fill="hold" grpId="0" nodeType="afterEffect">
                                  <p:stCondLst>
                                    <p:cond delay="0"/>
                                  </p:stCondLst>
                                  <p:childTnLst>
                                    <p:set>
                                      <p:cBhvr>
                                        <p:cTn id="52" dur="1" fill="hold">
                                          <p:stCondLst>
                                            <p:cond delay="0"/>
                                          </p:stCondLst>
                                        </p:cTn>
                                        <p:tgtEl>
                                          <p:spTgt spid="50"/>
                                        </p:tgtEl>
                                        <p:attrNameLst>
                                          <p:attrName>style.visibility</p:attrName>
                                        </p:attrNameLst>
                                      </p:cBhvr>
                                      <p:to>
                                        <p:strVal val="visible"/>
                                      </p:to>
                                    </p:set>
                                    <p:anim calcmode="lin" valueType="num">
                                      <p:cBhvr additive="base">
                                        <p:cTn id="53" dur="500"/>
                                        <p:tgtEl>
                                          <p:spTgt spid="50"/>
                                        </p:tgtEl>
                                        <p:attrNameLst>
                                          <p:attrName>ppt_y</p:attrName>
                                        </p:attrNameLst>
                                      </p:cBhvr>
                                      <p:tavLst>
                                        <p:tav tm="0">
                                          <p:val>
                                            <p:strVal val="#ppt_y-#ppt_h*1.125000"/>
                                          </p:val>
                                        </p:tav>
                                        <p:tav tm="100000">
                                          <p:val>
                                            <p:strVal val="#ppt_y"/>
                                          </p:val>
                                        </p:tav>
                                      </p:tavLst>
                                    </p:anim>
                                    <p:animEffect transition="in" filter="wipe(down)">
                                      <p:cBhvr>
                                        <p:cTn id="54" dur="500"/>
                                        <p:tgtEl>
                                          <p:spTgt spid="50"/>
                                        </p:tgtEl>
                                      </p:cBhvr>
                                    </p:animEffect>
                                  </p:childTnLst>
                                </p:cTn>
                              </p:par>
                            </p:childTnLst>
                          </p:cTn>
                        </p:par>
                        <p:par>
                          <p:cTn id="55" fill="hold">
                            <p:stCondLst>
                              <p:cond delay="5850"/>
                            </p:stCondLst>
                            <p:childTnLst>
                              <p:par>
                                <p:cTn id="56" presetID="16" presetClass="entr" presetSubtype="37" fill="hold" grpId="0" nodeType="afterEffect">
                                  <p:stCondLst>
                                    <p:cond delay="0"/>
                                  </p:stCondLst>
                                  <p:childTnLst>
                                    <p:set>
                                      <p:cBhvr>
                                        <p:cTn id="57" dur="1" fill="hold">
                                          <p:stCondLst>
                                            <p:cond delay="0"/>
                                          </p:stCondLst>
                                        </p:cTn>
                                        <p:tgtEl>
                                          <p:spTgt spid="53"/>
                                        </p:tgtEl>
                                        <p:attrNameLst>
                                          <p:attrName>style.visibility</p:attrName>
                                        </p:attrNameLst>
                                      </p:cBhvr>
                                      <p:to>
                                        <p:strVal val="visible"/>
                                      </p:to>
                                    </p:set>
                                    <p:animEffect transition="in" filter="barn(outVertical)">
                                      <p:cBhvr>
                                        <p:cTn id="58"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p:bldP spid="51" grpId="0" animBg="1"/>
      <p:bldP spid="52" grpId="0" animBg="1"/>
      <p:bldP spid="5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242509"/>
            <a:ext cx="549092" cy="502760"/>
          </a:xfrm>
          <a:prstGeom prst="rect">
            <a:avLst/>
          </a:prstGeom>
          <a:solidFill>
            <a:srgbClr val="25532B"/>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707">
              <a:latin typeface="Times New Roman" panose="02020603050405020304" pitchFamily="18" charset="0"/>
              <a:cs typeface="Times New Roman" panose="02020603050405020304" pitchFamily="18" charset="0"/>
            </a:endParaRPr>
          </a:p>
        </p:txBody>
      </p:sp>
      <p:sp>
        <p:nvSpPr>
          <p:cNvPr id="4" name="矩形 3"/>
          <p:cNvSpPr/>
          <p:nvPr/>
        </p:nvSpPr>
        <p:spPr>
          <a:xfrm>
            <a:off x="597258" y="242509"/>
            <a:ext cx="115598" cy="502760"/>
          </a:xfrm>
          <a:prstGeom prst="rect">
            <a:avLst/>
          </a:prstGeom>
          <a:solidFill>
            <a:srgbClr val="25532B"/>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707">
              <a:latin typeface="Times New Roman" panose="02020603050405020304" pitchFamily="18" charset="0"/>
              <a:cs typeface="Times New Roman" panose="02020603050405020304" pitchFamily="18" charset="0"/>
            </a:endParaRPr>
          </a:p>
        </p:txBody>
      </p:sp>
      <p:sp>
        <p:nvSpPr>
          <p:cNvPr id="19" name="文本框 1">
            <a:extLst>
              <a:ext uri="{FF2B5EF4-FFF2-40B4-BE49-F238E27FC236}">
                <a16:creationId xmlns:a16="http://schemas.microsoft.com/office/drawing/2014/main" id="{26E1BEA2-9637-4652-8A0D-C144E35E7F30}"/>
              </a:ext>
            </a:extLst>
          </p:cNvPr>
          <p:cNvSpPr txBox="1"/>
          <p:nvPr/>
        </p:nvSpPr>
        <p:spPr>
          <a:xfrm>
            <a:off x="712856" y="115876"/>
            <a:ext cx="4658648" cy="661207"/>
          </a:xfrm>
          <a:prstGeom prst="rect">
            <a:avLst/>
          </a:prstGeom>
          <a:noFill/>
        </p:spPr>
        <p:txBody>
          <a:bodyPr wrap="none" rtlCol="0" anchor="t">
            <a:spAutoFit/>
          </a:bodyPr>
          <a:lstStyle/>
          <a:p>
            <a:pPr>
              <a:lnSpc>
                <a:spcPct val="150000"/>
              </a:lnSpc>
            </a:pPr>
            <a:r>
              <a:rPr lang="en-US" altLang="zh-CN" sz="2800" spc="300" dirty="0">
                <a:solidFill>
                  <a:srgbClr val="25532B"/>
                </a:solidFill>
                <a:latin typeface="Times New Roman" panose="02020603050405020304" pitchFamily="18" charset="0"/>
                <a:ea typeface="方正粗谭黑简体" panose="02000000000000000000" pitchFamily="2" charset="-122"/>
                <a:cs typeface="Times New Roman" panose="02020603050405020304" pitchFamily="18" charset="0"/>
                <a:sym typeface="Arial" panose="020B0604020202020204" pitchFamily="34" charset="0"/>
              </a:rPr>
              <a:t>II- </a:t>
            </a:r>
            <a:r>
              <a:rPr lang="en-US" altLang="zh-CN" sz="2800" spc="300" dirty="0" err="1">
                <a:solidFill>
                  <a:srgbClr val="25532B"/>
                </a:solidFill>
                <a:latin typeface="Times New Roman" panose="02020603050405020304" pitchFamily="18" charset="0"/>
                <a:ea typeface="方正粗谭黑简体" panose="02000000000000000000" pitchFamily="2" charset="-122"/>
                <a:cs typeface="Times New Roman" panose="02020603050405020304" pitchFamily="18" charset="0"/>
                <a:sym typeface="Arial" panose="020B0604020202020204" pitchFamily="34" charset="0"/>
              </a:rPr>
              <a:t>Biểu</a:t>
            </a:r>
            <a:r>
              <a:rPr lang="en-US" altLang="zh-CN" sz="2800" spc="300" dirty="0">
                <a:solidFill>
                  <a:srgbClr val="25532B"/>
                </a:solidFill>
                <a:latin typeface="Times New Roman" panose="02020603050405020304" pitchFamily="18" charset="0"/>
                <a:ea typeface="方正粗谭黑简体" panose="02000000000000000000" pitchFamily="2" charset="-122"/>
                <a:cs typeface="Times New Roman" panose="02020603050405020304" pitchFamily="18" charset="0"/>
                <a:sym typeface="Arial" panose="020B0604020202020204" pitchFamily="34" charset="0"/>
              </a:rPr>
              <a:t> </a:t>
            </a:r>
            <a:r>
              <a:rPr lang="en-US" altLang="zh-CN" sz="2800" spc="300" dirty="0" err="1">
                <a:solidFill>
                  <a:srgbClr val="25532B"/>
                </a:solidFill>
                <a:latin typeface="Times New Roman" panose="02020603050405020304" pitchFamily="18" charset="0"/>
                <a:ea typeface="方正粗谭黑简体" panose="02000000000000000000" pitchFamily="2" charset="-122"/>
                <a:cs typeface="Times New Roman" panose="02020603050405020304" pitchFamily="18" charset="0"/>
                <a:sym typeface="Arial" panose="020B0604020202020204" pitchFamily="34" charset="0"/>
              </a:rPr>
              <a:t>diễn</a:t>
            </a:r>
            <a:r>
              <a:rPr lang="en-US" altLang="zh-CN" sz="2800" spc="300" dirty="0">
                <a:solidFill>
                  <a:srgbClr val="25532B"/>
                </a:solidFill>
                <a:latin typeface="Times New Roman" panose="02020603050405020304" pitchFamily="18" charset="0"/>
                <a:ea typeface="方正粗谭黑简体" panose="02000000000000000000" pitchFamily="2" charset="-122"/>
                <a:cs typeface="Times New Roman" panose="02020603050405020304" pitchFamily="18" charset="0"/>
                <a:sym typeface="Arial" panose="020B0604020202020204" pitchFamily="34" charset="0"/>
              </a:rPr>
              <a:t> </a:t>
            </a:r>
            <a:r>
              <a:rPr lang="en-US" altLang="zh-CN" sz="2800" spc="300" dirty="0" err="1">
                <a:solidFill>
                  <a:srgbClr val="25532B"/>
                </a:solidFill>
                <a:latin typeface="Times New Roman" panose="02020603050405020304" pitchFamily="18" charset="0"/>
                <a:ea typeface="方正粗谭黑简体" panose="02000000000000000000" pitchFamily="2" charset="-122"/>
                <a:cs typeface="Times New Roman" panose="02020603050405020304" pitchFamily="18" charset="0"/>
                <a:sym typeface="Arial" panose="020B0604020202020204" pitchFamily="34" charset="0"/>
              </a:rPr>
              <a:t>số</a:t>
            </a:r>
            <a:r>
              <a:rPr lang="en-US" altLang="zh-CN" sz="2800" spc="300" dirty="0">
                <a:solidFill>
                  <a:srgbClr val="25532B"/>
                </a:solidFill>
                <a:latin typeface="Times New Roman" panose="02020603050405020304" pitchFamily="18" charset="0"/>
                <a:ea typeface="方正粗谭黑简体" panose="02000000000000000000" pitchFamily="2" charset="-122"/>
                <a:cs typeface="Times New Roman" panose="02020603050405020304" pitchFamily="18" charset="0"/>
                <a:sym typeface="Arial" panose="020B0604020202020204" pitchFamily="34" charset="0"/>
              </a:rPr>
              <a:t> </a:t>
            </a:r>
            <a:r>
              <a:rPr lang="en-US" altLang="zh-CN" sz="2800" spc="300" dirty="0" err="1">
                <a:solidFill>
                  <a:srgbClr val="25532B"/>
                </a:solidFill>
                <a:latin typeface="Times New Roman" panose="02020603050405020304" pitchFamily="18" charset="0"/>
                <a:ea typeface="方正粗谭黑简体" panose="02000000000000000000" pitchFamily="2" charset="-122"/>
                <a:cs typeface="Times New Roman" panose="02020603050405020304" pitchFamily="18" charset="0"/>
                <a:sym typeface="Arial" panose="020B0604020202020204" pitchFamily="34" charset="0"/>
              </a:rPr>
              <a:t>tự</a:t>
            </a:r>
            <a:r>
              <a:rPr lang="en-US" altLang="zh-CN" sz="2800" spc="300" dirty="0">
                <a:solidFill>
                  <a:srgbClr val="25532B"/>
                </a:solidFill>
                <a:latin typeface="Times New Roman" panose="02020603050405020304" pitchFamily="18" charset="0"/>
                <a:ea typeface="方正粗谭黑简体" panose="02000000000000000000" pitchFamily="2" charset="-122"/>
                <a:cs typeface="Times New Roman" panose="02020603050405020304" pitchFamily="18" charset="0"/>
                <a:sym typeface="Arial" panose="020B0604020202020204" pitchFamily="34" charset="0"/>
              </a:rPr>
              <a:t> </a:t>
            </a:r>
            <a:r>
              <a:rPr lang="en-US" altLang="zh-CN" sz="2800" spc="300" dirty="0" err="1">
                <a:solidFill>
                  <a:srgbClr val="25532B"/>
                </a:solidFill>
                <a:latin typeface="Times New Roman" panose="02020603050405020304" pitchFamily="18" charset="0"/>
                <a:ea typeface="方正粗谭黑简体" panose="02000000000000000000" pitchFamily="2" charset="-122"/>
                <a:cs typeface="Times New Roman" panose="02020603050405020304" pitchFamily="18" charset="0"/>
                <a:sym typeface="Arial" panose="020B0604020202020204" pitchFamily="34" charset="0"/>
              </a:rPr>
              <a:t>nhiên</a:t>
            </a:r>
            <a:endParaRPr lang="zh-CN" altLang="en-US" sz="2800" spc="300" dirty="0">
              <a:solidFill>
                <a:srgbClr val="25532B"/>
              </a:solidFill>
              <a:latin typeface="Times New Roman" panose="02020603050405020304" pitchFamily="18" charset="0"/>
              <a:ea typeface="方正粗谭黑简体" panose="02000000000000000000" pitchFamily="2" charset="-122"/>
              <a:cs typeface="Times New Roman" panose="02020603050405020304" pitchFamily="18" charset="0"/>
              <a:sym typeface="Arial" panose="020B0604020202020204" pitchFamily="34" charset="0"/>
            </a:endParaRPr>
          </a:p>
        </p:txBody>
      </p:sp>
      <p:sp>
        <p:nvSpPr>
          <p:cNvPr id="22" name="Text Box 3">
            <a:extLst>
              <a:ext uri="{FF2B5EF4-FFF2-40B4-BE49-F238E27FC236}">
                <a16:creationId xmlns:a16="http://schemas.microsoft.com/office/drawing/2014/main" id="{C86C4832-F175-42F8-84FC-D4DFACD60DD8}"/>
              </a:ext>
            </a:extLst>
          </p:cNvPr>
          <p:cNvSpPr txBox="1">
            <a:spLocks noChangeArrowheads="1"/>
          </p:cNvSpPr>
          <p:nvPr/>
        </p:nvSpPr>
        <p:spPr bwMode="auto">
          <a:xfrm>
            <a:off x="-83462" y="887801"/>
            <a:ext cx="7532176"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en-US" sz="4000" dirty="0">
                <a:solidFill>
                  <a:srgbClr val="0000CC"/>
                </a:solidFill>
                <a:latin typeface="Times New Roman" panose="02020603050405020304" pitchFamily="18" charset="0"/>
                <a:cs typeface="Times New Roman" panose="02020603050405020304" pitchFamily="18" charset="0"/>
              </a:rPr>
              <a:t> </a:t>
            </a:r>
            <a:r>
              <a:rPr lang="en-US" altLang="en-US" sz="3000" dirty="0">
                <a:solidFill>
                  <a:srgbClr val="FF0000"/>
                </a:solidFill>
                <a:latin typeface="Times New Roman" panose="02020603050405020304" pitchFamily="18" charset="0"/>
                <a:cs typeface="Times New Roman" panose="02020603050405020304" pitchFamily="18" charset="0"/>
              </a:rPr>
              <a:t>1. </a:t>
            </a:r>
            <a:r>
              <a:rPr lang="en-US" altLang="en-US" sz="3000" dirty="0" err="1">
                <a:solidFill>
                  <a:srgbClr val="FF0000"/>
                </a:solidFill>
                <a:latin typeface="Times New Roman" panose="02020603050405020304" pitchFamily="18" charset="0"/>
                <a:cs typeface="Times New Roman" panose="02020603050405020304" pitchFamily="18" charset="0"/>
              </a:rPr>
              <a:t>Biểu</a:t>
            </a:r>
            <a:r>
              <a:rPr lang="en-US" altLang="en-US" sz="3000" dirty="0">
                <a:solidFill>
                  <a:srgbClr val="FF0000"/>
                </a:solidFill>
                <a:latin typeface="Times New Roman" panose="02020603050405020304" pitchFamily="18" charset="0"/>
                <a:cs typeface="Times New Roman" panose="02020603050405020304" pitchFamily="18" charset="0"/>
              </a:rPr>
              <a:t> </a:t>
            </a:r>
            <a:r>
              <a:rPr lang="en-US" altLang="en-US" sz="3000" dirty="0" err="1">
                <a:solidFill>
                  <a:srgbClr val="FF0000"/>
                </a:solidFill>
                <a:latin typeface="Times New Roman" panose="02020603050405020304" pitchFamily="18" charset="0"/>
                <a:cs typeface="Times New Roman" panose="02020603050405020304" pitchFamily="18" charset="0"/>
              </a:rPr>
              <a:t>diễn</a:t>
            </a:r>
            <a:r>
              <a:rPr lang="en-US" altLang="en-US" sz="3000" dirty="0">
                <a:solidFill>
                  <a:srgbClr val="FF0000"/>
                </a:solidFill>
                <a:latin typeface="Times New Roman" panose="02020603050405020304" pitchFamily="18" charset="0"/>
                <a:cs typeface="Times New Roman" panose="02020603050405020304" pitchFamily="18" charset="0"/>
              </a:rPr>
              <a:t> </a:t>
            </a:r>
            <a:r>
              <a:rPr lang="en-US" altLang="en-US" sz="3000" dirty="0" err="1">
                <a:solidFill>
                  <a:srgbClr val="FF0000"/>
                </a:solidFill>
                <a:latin typeface="Times New Roman" panose="02020603050405020304" pitchFamily="18" charset="0"/>
                <a:cs typeface="Times New Roman" panose="02020603050405020304" pitchFamily="18" charset="0"/>
              </a:rPr>
              <a:t>số</a:t>
            </a:r>
            <a:r>
              <a:rPr lang="en-US" altLang="en-US" sz="3000" dirty="0">
                <a:solidFill>
                  <a:srgbClr val="FF0000"/>
                </a:solidFill>
                <a:latin typeface="Times New Roman" panose="02020603050405020304" pitchFamily="18" charset="0"/>
                <a:cs typeface="Times New Roman" panose="02020603050405020304" pitchFamily="18" charset="0"/>
              </a:rPr>
              <a:t> </a:t>
            </a:r>
            <a:r>
              <a:rPr lang="en-US" altLang="en-US" sz="3000" dirty="0" err="1">
                <a:solidFill>
                  <a:srgbClr val="FF0000"/>
                </a:solidFill>
                <a:latin typeface="Times New Roman" panose="02020603050405020304" pitchFamily="18" charset="0"/>
                <a:cs typeface="Times New Roman" panose="02020603050405020304" pitchFamily="18" charset="0"/>
              </a:rPr>
              <a:t>tự</a:t>
            </a:r>
            <a:r>
              <a:rPr lang="en-US" altLang="en-US" sz="3000" dirty="0">
                <a:solidFill>
                  <a:srgbClr val="FF0000"/>
                </a:solidFill>
                <a:latin typeface="Times New Roman" panose="02020603050405020304" pitchFamily="18" charset="0"/>
                <a:cs typeface="Times New Roman" panose="02020603050405020304" pitchFamily="18" charset="0"/>
              </a:rPr>
              <a:t> </a:t>
            </a:r>
            <a:r>
              <a:rPr lang="en-US" altLang="en-US" sz="3000" dirty="0" err="1">
                <a:solidFill>
                  <a:srgbClr val="FF0000"/>
                </a:solidFill>
                <a:latin typeface="Times New Roman" panose="02020603050405020304" pitchFamily="18" charset="0"/>
                <a:cs typeface="Times New Roman" panose="02020603050405020304" pitchFamily="18" charset="0"/>
              </a:rPr>
              <a:t>nhiên</a:t>
            </a:r>
            <a:r>
              <a:rPr lang="en-US" altLang="en-US" sz="3000" dirty="0">
                <a:solidFill>
                  <a:srgbClr val="FF0000"/>
                </a:solidFill>
                <a:latin typeface="Times New Roman" panose="02020603050405020304" pitchFamily="18" charset="0"/>
                <a:cs typeface="Times New Roman" panose="02020603050405020304" pitchFamily="18" charset="0"/>
              </a:rPr>
              <a:t> </a:t>
            </a:r>
            <a:r>
              <a:rPr lang="en-US" altLang="en-US" sz="3000" dirty="0" err="1">
                <a:solidFill>
                  <a:srgbClr val="FF0000"/>
                </a:solidFill>
                <a:latin typeface="Times New Roman" panose="02020603050405020304" pitchFamily="18" charset="0"/>
                <a:cs typeface="Times New Roman" panose="02020603050405020304" pitchFamily="18" charset="0"/>
              </a:rPr>
              <a:t>trên</a:t>
            </a:r>
            <a:r>
              <a:rPr lang="en-US" altLang="en-US" sz="3000" dirty="0">
                <a:solidFill>
                  <a:srgbClr val="FF0000"/>
                </a:solidFill>
                <a:latin typeface="Times New Roman" panose="02020603050405020304" pitchFamily="18" charset="0"/>
                <a:cs typeface="Times New Roman" panose="02020603050405020304" pitchFamily="18" charset="0"/>
              </a:rPr>
              <a:t> </a:t>
            </a:r>
            <a:r>
              <a:rPr lang="en-US" altLang="en-US" sz="3000" dirty="0" err="1">
                <a:solidFill>
                  <a:srgbClr val="FF0000"/>
                </a:solidFill>
                <a:latin typeface="Times New Roman" panose="02020603050405020304" pitchFamily="18" charset="0"/>
                <a:cs typeface="Times New Roman" panose="02020603050405020304" pitchFamily="18" charset="0"/>
              </a:rPr>
              <a:t>tia</a:t>
            </a:r>
            <a:r>
              <a:rPr lang="en-US" altLang="en-US" sz="3000" dirty="0">
                <a:solidFill>
                  <a:srgbClr val="FF0000"/>
                </a:solidFill>
                <a:latin typeface="Times New Roman" panose="02020603050405020304" pitchFamily="18" charset="0"/>
                <a:cs typeface="Times New Roman" panose="02020603050405020304" pitchFamily="18" charset="0"/>
              </a:rPr>
              <a:t> </a:t>
            </a:r>
            <a:r>
              <a:rPr lang="en-US" altLang="en-US" sz="3000" dirty="0" err="1">
                <a:solidFill>
                  <a:srgbClr val="FF0000"/>
                </a:solidFill>
                <a:latin typeface="Times New Roman" panose="02020603050405020304" pitchFamily="18" charset="0"/>
                <a:cs typeface="Times New Roman" panose="02020603050405020304" pitchFamily="18" charset="0"/>
              </a:rPr>
              <a:t>số</a:t>
            </a:r>
            <a:r>
              <a:rPr lang="en-US" altLang="en-US" sz="3000" dirty="0">
                <a:solidFill>
                  <a:srgbClr val="FF0000"/>
                </a:solidFill>
                <a:latin typeface="Times New Roman" panose="02020603050405020304" pitchFamily="18" charset="0"/>
                <a:cs typeface="Times New Roman" panose="02020603050405020304" pitchFamily="18" charset="0"/>
              </a:rPr>
              <a:t>.</a:t>
            </a:r>
          </a:p>
        </p:txBody>
      </p:sp>
      <p:sp>
        <p:nvSpPr>
          <p:cNvPr id="23" name="Text Box 3">
            <a:extLst>
              <a:ext uri="{FF2B5EF4-FFF2-40B4-BE49-F238E27FC236}">
                <a16:creationId xmlns:a16="http://schemas.microsoft.com/office/drawing/2014/main" id="{15999EB8-5068-49EA-8A62-5E423F070A2E}"/>
              </a:ext>
            </a:extLst>
          </p:cNvPr>
          <p:cNvSpPr txBox="1">
            <a:spLocks noChangeArrowheads="1"/>
          </p:cNvSpPr>
          <p:nvPr/>
        </p:nvSpPr>
        <p:spPr bwMode="auto">
          <a:xfrm>
            <a:off x="173367" y="1885662"/>
            <a:ext cx="11344367"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buNone/>
            </a:pPr>
            <a:r>
              <a:rPr lang="vi-VN" sz="2800" dirty="0">
                <a:latin typeface="Times New Roman" panose="02020603050405020304" pitchFamily="18" charset="0"/>
                <a:cs typeface="Times New Roman" panose="02020603050405020304" pitchFamily="18" charset="0"/>
              </a:rPr>
              <a:t> Các số tự nhiên được biểu diễn trên tia số. Mỗi số tự nhiên ứng với một điểm trên tia số:</a:t>
            </a:r>
            <a:endParaRPr lang="en-US" sz="2800" dirty="0">
              <a:latin typeface="Times New Roman" panose="02020603050405020304" pitchFamily="18" charset="0"/>
              <a:cs typeface="Times New Roman" panose="02020603050405020304" pitchFamily="18" charset="0"/>
            </a:endParaRPr>
          </a:p>
        </p:txBody>
      </p:sp>
      <p:sp>
        <p:nvSpPr>
          <p:cNvPr id="24" name="Arrow: Right 23">
            <a:extLst>
              <a:ext uri="{FF2B5EF4-FFF2-40B4-BE49-F238E27FC236}">
                <a16:creationId xmlns:a16="http://schemas.microsoft.com/office/drawing/2014/main" id="{06B6B8AA-A7C3-4012-AD25-97561C933072}"/>
              </a:ext>
            </a:extLst>
          </p:cNvPr>
          <p:cNvSpPr/>
          <p:nvPr/>
        </p:nvSpPr>
        <p:spPr>
          <a:xfrm flipV="1">
            <a:off x="2603714" y="3079065"/>
            <a:ext cx="6912245" cy="194545"/>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25" name="Oval 24">
            <a:extLst>
              <a:ext uri="{FF2B5EF4-FFF2-40B4-BE49-F238E27FC236}">
                <a16:creationId xmlns:a16="http://schemas.microsoft.com/office/drawing/2014/main" id="{E3A908D8-A301-4BA9-A6EC-B0926350F6D2}"/>
              </a:ext>
            </a:extLst>
          </p:cNvPr>
          <p:cNvSpPr/>
          <p:nvPr/>
        </p:nvSpPr>
        <p:spPr>
          <a:xfrm>
            <a:off x="2552053" y="3079065"/>
            <a:ext cx="134321" cy="194545"/>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26" name="TextBox 25">
            <a:extLst>
              <a:ext uri="{FF2B5EF4-FFF2-40B4-BE49-F238E27FC236}">
                <a16:creationId xmlns:a16="http://schemas.microsoft.com/office/drawing/2014/main" id="{5ECDA322-BC4E-4C61-91F0-9CEC2EE713AF}"/>
              </a:ext>
            </a:extLst>
          </p:cNvPr>
          <p:cNvSpPr txBox="1"/>
          <p:nvPr/>
        </p:nvSpPr>
        <p:spPr>
          <a:xfrm>
            <a:off x="2461970" y="3345864"/>
            <a:ext cx="586028" cy="477054"/>
          </a:xfrm>
          <a:prstGeom prst="rect">
            <a:avLst/>
          </a:prstGeom>
          <a:noFill/>
        </p:spPr>
        <p:txBody>
          <a:bodyPr wrap="square" rtlCol="0">
            <a:spAutoFit/>
          </a:bodyPr>
          <a:lstStyle/>
          <a:p>
            <a:r>
              <a:rPr lang="en-US" sz="2500" dirty="0">
                <a:latin typeface="Times New Roman" panose="02020603050405020304" pitchFamily="18" charset="0"/>
                <a:cs typeface="Times New Roman" panose="02020603050405020304" pitchFamily="18" charset="0"/>
              </a:rPr>
              <a:t>0</a:t>
            </a:r>
          </a:p>
        </p:txBody>
      </p:sp>
      <p:cxnSp>
        <p:nvCxnSpPr>
          <p:cNvPr id="27" name="Straight Connector 26">
            <a:extLst>
              <a:ext uri="{FF2B5EF4-FFF2-40B4-BE49-F238E27FC236}">
                <a16:creationId xmlns:a16="http://schemas.microsoft.com/office/drawing/2014/main" id="{C54C51F8-21FE-425F-888F-87DFD7464EB3}"/>
              </a:ext>
            </a:extLst>
          </p:cNvPr>
          <p:cNvCxnSpPr>
            <a:cxnSpLocks/>
          </p:cNvCxnSpPr>
          <p:nvPr/>
        </p:nvCxnSpPr>
        <p:spPr>
          <a:xfrm>
            <a:off x="3456122" y="3050005"/>
            <a:ext cx="0" cy="252663"/>
          </a:xfrm>
          <a:prstGeom prst="line">
            <a:avLst/>
          </a:prstGeom>
        </p:spPr>
        <p:style>
          <a:lnRef idx="1">
            <a:schemeClr val="accent2"/>
          </a:lnRef>
          <a:fillRef idx="0">
            <a:schemeClr val="accent2"/>
          </a:fillRef>
          <a:effectRef idx="0">
            <a:schemeClr val="accent2"/>
          </a:effectRef>
          <a:fontRef idx="minor">
            <a:schemeClr val="tx1"/>
          </a:fontRef>
        </p:style>
      </p:cxnSp>
      <p:sp>
        <p:nvSpPr>
          <p:cNvPr id="28" name="TextBox 27">
            <a:extLst>
              <a:ext uri="{FF2B5EF4-FFF2-40B4-BE49-F238E27FC236}">
                <a16:creationId xmlns:a16="http://schemas.microsoft.com/office/drawing/2014/main" id="{E8A3AE5A-AB4C-4293-8793-844B890EAA69}"/>
              </a:ext>
            </a:extLst>
          </p:cNvPr>
          <p:cNvSpPr txBox="1"/>
          <p:nvPr/>
        </p:nvSpPr>
        <p:spPr>
          <a:xfrm>
            <a:off x="3286532" y="3377470"/>
            <a:ext cx="586028" cy="477054"/>
          </a:xfrm>
          <a:prstGeom prst="rect">
            <a:avLst/>
          </a:prstGeom>
          <a:noFill/>
        </p:spPr>
        <p:txBody>
          <a:bodyPr wrap="square" rtlCol="0">
            <a:spAutoFit/>
          </a:bodyPr>
          <a:lstStyle/>
          <a:p>
            <a:r>
              <a:rPr lang="en-US" sz="2500" dirty="0">
                <a:latin typeface="Times New Roman" panose="02020603050405020304" pitchFamily="18" charset="0"/>
                <a:cs typeface="Times New Roman" panose="02020603050405020304" pitchFamily="18" charset="0"/>
              </a:rPr>
              <a:t>1</a:t>
            </a:r>
          </a:p>
        </p:txBody>
      </p:sp>
      <p:cxnSp>
        <p:nvCxnSpPr>
          <p:cNvPr id="29" name="Straight Connector 28">
            <a:extLst>
              <a:ext uri="{FF2B5EF4-FFF2-40B4-BE49-F238E27FC236}">
                <a16:creationId xmlns:a16="http://schemas.microsoft.com/office/drawing/2014/main" id="{EB571C35-B3C3-43BB-9A49-E7EECF591BCF}"/>
              </a:ext>
            </a:extLst>
          </p:cNvPr>
          <p:cNvCxnSpPr>
            <a:cxnSpLocks/>
          </p:cNvCxnSpPr>
          <p:nvPr/>
        </p:nvCxnSpPr>
        <p:spPr>
          <a:xfrm>
            <a:off x="4228454" y="3020947"/>
            <a:ext cx="0" cy="252663"/>
          </a:xfrm>
          <a:prstGeom prst="line">
            <a:avLst/>
          </a:prstGeom>
        </p:spPr>
        <p:style>
          <a:lnRef idx="1">
            <a:schemeClr val="accent2"/>
          </a:lnRef>
          <a:fillRef idx="0">
            <a:schemeClr val="accent2"/>
          </a:fillRef>
          <a:effectRef idx="0">
            <a:schemeClr val="accent2"/>
          </a:effectRef>
          <a:fontRef idx="minor">
            <a:schemeClr val="tx1"/>
          </a:fontRef>
        </p:style>
      </p:cxnSp>
      <p:sp>
        <p:nvSpPr>
          <p:cNvPr id="30" name="TextBox 29">
            <a:extLst>
              <a:ext uri="{FF2B5EF4-FFF2-40B4-BE49-F238E27FC236}">
                <a16:creationId xmlns:a16="http://schemas.microsoft.com/office/drawing/2014/main" id="{E7159F38-BA46-47F5-ADA8-798933F1933D}"/>
              </a:ext>
            </a:extLst>
          </p:cNvPr>
          <p:cNvSpPr txBox="1"/>
          <p:nvPr/>
        </p:nvSpPr>
        <p:spPr>
          <a:xfrm>
            <a:off x="4085910" y="3359775"/>
            <a:ext cx="586028" cy="477054"/>
          </a:xfrm>
          <a:prstGeom prst="rect">
            <a:avLst/>
          </a:prstGeom>
          <a:noFill/>
        </p:spPr>
        <p:txBody>
          <a:bodyPr wrap="square" rtlCol="0">
            <a:spAutoFit/>
          </a:bodyPr>
          <a:lstStyle/>
          <a:p>
            <a:r>
              <a:rPr lang="en-US" sz="2500" dirty="0">
                <a:latin typeface="Times New Roman" panose="02020603050405020304" pitchFamily="18" charset="0"/>
                <a:cs typeface="Times New Roman" panose="02020603050405020304" pitchFamily="18" charset="0"/>
              </a:rPr>
              <a:t>2</a:t>
            </a:r>
          </a:p>
        </p:txBody>
      </p:sp>
      <p:cxnSp>
        <p:nvCxnSpPr>
          <p:cNvPr id="31" name="Straight Connector 30">
            <a:extLst>
              <a:ext uri="{FF2B5EF4-FFF2-40B4-BE49-F238E27FC236}">
                <a16:creationId xmlns:a16="http://schemas.microsoft.com/office/drawing/2014/main" id="{78FB1B09-67DE-4F6C-93AA-1897D534AF2A}"/>
              </a:ext>
            </a:extLst>
          </p:cNvPr>
          <p:cNvCxnSpPr>
            <a:cxnSpLocks/>
          </p:cNvCxnSpPr>
          <p:nvPr/>
        </p:nvCxnSpPr>
        <p:spPr>
          <a:xfrm>
            <a:off x="4985288" y="3020947"/>
            <a:ext cx="0" cy="252663"/>
          </a:xfrm>
          <a:prstGeom prst="line">
            <a:avLst/>
          </a:prstGeom>
        </p:spPr>
        <p:style>
          <a:lnRef idx="1">
            <a:schemeClr val="accent2"/>
          </a:lnRef>
          <a:fillRef idx="0">
            <a:schemeClr val="accent2"/>
          </a:fillRef>
          <a:effectRef idx="0">
            <a:schemeClr val="accent2"/>
          </a:effectRef>
          <a:fontRef idx="minor">
            <a:schemeClr val="tx1"/>
          </a:fontRef>
        </p:style>
      </p:cxnSp>
      <p:sp>
        <p:nvSpPr>
          <p:cNvPr id="32" name="TextBox 31">
            <a:extLst>
              <a:ext uri="{FF2B5EF4-FFF2-40B4-BE49-F238E27FC236}">
                <a16:creationId xmlns:a16="http://schemas.microsoft.com/office/drawing/2014/main" id="{ED81DBB1-54E4-4EEB-80D9-5CB2527A2614}"/>
              </a:ext>
            </a:extLst>
          </p:cNvPr>
          <p:cNvSpPr txBox="1"/>
          <p:nvPr/>
        </p:nvSpPr>
        <p:spPr>
          <a:xfrm>
            <a:off x="4813689" y="3371475"/>
            <a:ext cx="586028" cy="477054"/>
          </a:xfrm>
          <a:prstGeom prst="rect">
            <a:avLst/>
          </a:prstGeom>
          <a:noFill/>
        </p:spPr>
        <p:txBody>
          <a:bodyPr wrap="square" rtlCol="0">
            <a:spAutoFit/>
          </a:bodyPr>
          <a:lstStyle/>
          <a:p>
            <a:r>
              <a:rPr lang="en-US" sz="2500" dirty="0">
                <a:latin typeface="Times New Roman" panose="02020603050405020304" pitchFamily="18" charset="0"/>
                <a:cs typeface="Times New Roman" panose="02020603050405020304" pitchFamily="18" charset="0"/>
              </a:rPr>
              <a:t>3</a:t>
            </a:r>
          </a:p>
        </p:txBody>
      </p:sp>
      <p:cxnSp>
        <p:nvCxnSpPr>
          <p:cNvPr id="33" name="Straight Connector 32">
            <a:extLst>
              <a:ext uri="{FF2B5EF4-FFF2-40B4-BE49-F238E27FC236}">
                <a16:creationId xmlns:a16="http://schemas.microsoft.com/office/drawing/2014/main" id="{35AAA05C-9C80-485C-93F2-0FE2CD7430DD}"/>
              </a:ext>
            </a:extLst>
          </p:cNvPr>
          <p:cNvCxnSpPr>
            <a:cxnSpLocks/>
          </p:cNvCxnSpPr>
          <p:nvPr/>
        </p:nvCxnSpPr>
        <p:spPr>
          <a:xfrm>
            <a:off x="5744811" y="3020947"/>
            <a:ext cx="0" cy="252663"/>
          </a:xfrm>
          <a:prstGeom prst="line">
            <a:avLst/>
          </a:prstGeom>
        </p:spPr>
        <p:style>
          <a:lnRef idx="1">
            <a:schemeClr val="accent2"/>
          </a:lnRef>
          <a:fillRef idx="0">
            <a:schemeClr val="accent2"/>
          </a:fillRef>
          <a:effectRef idx="0">
            <a:schemeClr val="accent2"/>
          </a:effectRef>
          <a:fontRef idx="minor">
            <a:schemeClr val="tx1"/>
          </a:fontRef>
        </p:style>
      </p:cxnSp>
      <p:sp>
        <p:nvSpPr>
          <p:cNvPr id="34" name="TextBox 33">
            <a:extLst>
              <a:ext uri="{FF2B5EF4-FFF2-40B4-BE49-F238E27FC236}">
                <a16:creationId xmlns:a16="http://schemas.microsoft.com/office/drawing/2014/main" id="{BCE8C832-1AF4-43C0-8A88-7A1A07DF78E6}"/>
              </a:ext>
            </a:extLst>
          </p:cNvPr>
          <p:cNvSpPr txBox="1"/>
          <p:nvPr/>
        </p:nvSpPr>
        <p:spPr>
          <a:xfrm>
            <a:off x="5620805" y="3402725"/>
            <a:ext cx="586028" cy="477054"/>
          </a:xfrm>
          <a:prstGeom prst="rect">
            <a:avLst/>
          </a:prstGeom>
          <a:noFill/>
        </p:spPr>
        <p:txBody>
          <a:bodyPr wrap="square" rtlCol="0">
            <a:spAutoFit/>
          </a:bodyPr>
          <a:lstStyle/>
          <a:p>
            <a:r>
              <a:rPr lang="en-US" sz="2500" dirty="0">
                <a:latin typeface="Times New Roman" panose="02020603050405020304" pitchFamily="18" charset="0"/>
                <a:cs typeface="Times New Roman" panose="02020603050405020304" pitchFamily="18" charset="0"/>
              </a:rPr>
              <a:t>4</a:t>
            </a:r>
          </a:p>
        </p:txBody>
      </p:sp>
      <p:cxnSp>
        <p:nvCxnSpPr>
          <p:cNvPr id="35" name="Straight Connector 34">
            <a:extLst>
              <a:ext uri="{FF2B5EF4-FFF2-40B4-BE49-F238E27FC236}">
                <a16:creationId xmlns:a16="http://schemas.microsoft.com/office/drawing/2014/main" id="{81388CBD-215E-48D1-81B1-339FB76338CF}"/>
              </a:ext>
            </a:extLst>
          </p:cNvPr>
          <p:cNvCxnSpPr>
            <a:cxnSpLocks/>
          </p:cNvCxnSpPr>
          <p:nvPr/>
        </p:nvCxnSpPr>
        <p:spPr>
          <a:xfrm>
            <a:off x="6501645" y="3064042"/>
            <a:ext cx="0" cy="252663"/>
          </a:xfrm>
          <a:prstGeom prst="line">
            <a:avLst/>
          </a:prstGeom>
        </p:spPr>
        <p:style>
          <a:lnRef idx="1">
            <a:schemeClr val="accent2"/>
          </a:lnRef>
          <a:fillRef idx="0">
            <a:schemeClr val="accent2"/>
          </a:fillRef>
          <a:effectRef idx="0">
            <a:schemeClr val="accent2"/>
          </a:effectRef>
          <a:fontRef idx="minor">
            <a:schemeClr val="tx1"/>
          </a:fontRef>
        </p:style>
      </p:cxnSp>
      <p:sp>
        <p:nvSpPr>
          <p:cNvPr id="36" name="TextBox 35">
            <a:extLst>
              <a:ext uri="{FF2B5EF4-FFF2-40B4-BE49-F238E27FC236}">
                <a16:creationId xmlns:a16="http://schemas.microsoft.com/office/drawing/2014/main" id="{408D7219-10F9-4799-B2D8-FDC3A60C9B53}"/>
              </a:ext>
            </a:extLst>
          </p:cNvPr>
          <p:cNvSpPr txBox="1"/>
          <p:nvPr/>
        </p:nvSpPr>
        <p:spPr>
          <a:xfrm>
            <a:off x="6348737" y="3395393"/>
            <a:ext cx="586028" cy="477054"/>
          </a:xfrm>
          <a:prstGeom prst="rect">
            <a:avLst/>
          </a:prstGeom>
          <a:noFill/>
        </p:spPr>
        <p:txBody>
          <a:bodyPr wrap="square" rtlCol="0">
            <a:spAutoFit/>
          </a:bodyPr>
          <a:lstStyle/>
          <a:p>
            <a:r>
              <a:rPr lang="en-US" sz="2500" dirty="0">
                <a:latin typeface="Times New Roman" panose="02020603050405020304" pitchFamily="18" charset="0"/>
                <a:cs typeface="Times New Roman" panose="02020603050405020304" pitchFamily="18" charset="0"/>
              </a:rPr>
              <a:t>5</a:t>
            </a:r>
          </a:p>
        </p:txBody>
      </p:sp>
      <p:sp>
        <p:nvSpPr>
          <p:cNvPr id="37" name="Text Box 3">
            <a:extLst>
              <a:ext uri="{FF2B5EF4-FFF2-40B4-BE49-F238E27FC236}">
                <a16:creationId xmlns:a16="http://schemas.microsoft.com/office/drawing/2014/main" id="{E03470B7-47FD-4A40-A4D2-7ADE3A81AD7A}"/>
              </a:ext>
            </a:extLst>
          </p:cNvPr>
          <p:cNvSpPr txBox="1">
            <a:spLocks noChangeArrowheads="1"/>
          </p:cNvSpPr>
          <p:nvPr/>
        </p:nvSpPr>
        <p:spPr bwMode="auto">
          <a:xfrm>
            <a:off x="-83462" y="3537410"/>
            <a:ext cx="7532176"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en-US" sz="4000" dirty="0">
                <a:solidFill>
                  <a:srgbClr val="0000CC"/>
                </a:solidFill>
                <a:latin typeface="Times New Roman" panose="02020603050405020304" pitchFamily="18" charset="0"/>
                <a:cs typeface="Times New Roman" panose="02020603050405020304" pitchFamily="18" charset="0"/>
              </a:rPr>
              <a:t> </a:t>
            </a:r>
            <a:r>
              <a:rPr lang="en-US" altLang="en-US" sz="3000" dirty="0">
                <a:solidFill>
                  <a:srgbClr val="FF0000"/>
                </a:solidFill>
                <a:latin typeface="Times New Roman" panose="02020603050405020304" pitchFamily="18" charset="0"/>
                <a:cs typeface="Times New Roman" panose="02020603050405020304" pitchFamily="18" charset="0"/>
              </a:rPr>
              <a:t>2. </a:t>
            </a:r>
            <a:r>
              <a:rPr lang="en-US" altLang="en-US" sz="3000" dirty="0" err="1">
                <a:solidFill>
                  <a:srgbClr val="FF0000"/>
                </a:solidFill>
                <a:latin typeface="Times New Roman" panose="02020603050405020304" pitchFamily="18" charset="0"/>
                <a:cs typeface="Times New Roman" panose="02020603050405020304" pitchFamily="18" charset="0"/>
              </a:rPr>
              <a:t>Cấu</a:t>
            </a:r>
            <a:r>
              <a:rPr lang="en-US" altLang="en-US" sz="3000" dirty="0">
                <a:solidFill>
                  <a:srgbClr val="FF0000"/>
                </a:solidFill>
                <a:latin typeface="Times New Roman" panose="02020603050405020304" pitchFamily="18" charset="0"/>
                <a:cs typeface="Times New Roman" panose="02020603050405020304" pitchFamily="18" charset="0"/>
              </a:rPr>
              <a:t> </a:t>
            </a:r>
            <a:r>
              <a:rPr lang="en-US" altLang="en-US" sz="3000" dirty="0" err="1">
                <a:solidFill>
                  <a:srgbClr val="FF0000"/>
                </a:solidFill>
                <a:latin typeface="Times New Roman" panose="02020603050405020304" pitchFamily="18" charset="0"/>
                <a:cs typeface="Times New Roman" panose="02020603050405020304" pitchFamily="18" charset="0"/>
              </a:rPr>
              <a:t>tạo</a:t>
            </a:r>
            <a:r>
              <a:rPr lang="en-US" altLang="en-US" sz="3000" dirty="0">
                <a:solidFill>
                  <a:srgbClr val="FF0000"/>
                </a:solidFill>
                <a:latin typeface="Times New Roman" panose="02020603050405020304" pitchFamily="18" charset="0"/>
                <a:cs typeface="Times New Roman" panose="02020603050405020304" pitchFamily="18" charset="0"/>
              </a:rPr>
              <a:t> </a:t>
            </a:r>
            <a:r>
              <a:rPr lang="en-US" altLang="en-US" sz="3000" dirty="0" err="1">
                <a:solidFill>
                  <a:srgbClr val="FF0000"/>
                </a:solidFill>
                <a:latin typeface="Times New Roman" panose="02020603050405020304" pitchFamily="18" charset="0"/>
                <a:cs typeface="Times New Roman" panose="02020603050405020304" pitchFamily="18" charset="0"/>
              </a:rPr>
              <a:t>thập</a:t>
            </a:r>
            <a:r>
              <a:rPr lang="en-US" altLang="en-US" sz="3000" dirty="0">
                <a:solidFill>
                  <a:srgbClr val="FF0000"/>
                </a:solidFill>
                <a:latin typeface="Times New Roman" panose="02020603050405020304" pitchFamily="18" charset="0"/>
                <a:cs typeface="Times New Roman" panose="02020603050405020304" pitchFamily="18" charset="0"/>
              </a:rPr>
              <a:t> </a:t>
            </a:r>
            <a:r>
              <a:rPr lang="en-US" altLang="en-US" sz="3000" dirty="0" err="1">
                <a:solidFill>
                  <a:srgbClr val="FF0000"/>
                </a:solidFill>
                <a:latin typeface="Times New Roman" panose="02020603050405020304" pitchFamily="18" charset="0"/>
                <a:cs typeface="Times New Roman" panose="02020603050405020304" pitchFamily="18" charset="0"/>
              </a:rPr>
              <a:t>phân</a:t>
            </a:r>
            <a:r>
              <a:rPr lang="en-US" altLang="en-US" sz="3000" dirty="0">
                <a:solidFill>
                  <a:srgbClr val="FF0000"/>
                </a:solidFill>
                <a:latin typeface="Times New Roman" panose="02020603050405020304" pitchFamily="18" charset="0"/>
                <a:cs typeface="Times New Roman" panose="02020603050405020304" pitchFamily="18" charset="0"/>
              </a:rPr>
              <a:t> </a:t>
            </a:r>
            <a:r>
              <a:rPr lang="en-US" altLang="en-US" sz="3000" dirty="0" err="1">
                <a:solidFill>
                  <a:srgbClr val="FF0000"/>
                </a:solidFill>
                <a:latin typeface="Times New Roman" panose="02020603050405020304" pitchFamily="18" charset="0"/>
                <a:cs typeface="Times New Roman" panose="02020603050405020304" pitchFamily="18" charset="0"/>
              </a:rPr>
              <a:t>của</a:t>
            </a:r>
            <a:r>
              <a:rPr lang="en-US" altLang="en-US" sz="3000" dirty="0">
                <a:solidFill>
                  <a:srgbClr val="FF0000"/>
                </a:solidFill>
                <a:latin typeface="Times New Roman" panose="02020603050405020304" pitchFamily="18" charset="0"/>
                <a:cs typeface="Times New Roman" panose="02020603050405020304" pitchFamily="18" charset="0"/>
              </a:rPr>
              <a:t> </a:t>
            </a:r>
            <a:r>
              <a:rPr lang="en-US" altLang="en-US" sz="3000" dirty="0" err="1">
                <a:solidFill>
                  <a:srgbClr val="FF0000"/>
                </a:solidFill>
                <a:latin typeface="Times New Roman" panose="02020603050405020304" pitchFamily="18" charset="0"/>
                <a:cs typeface="Times New Roman" panose="02020603050405020304" pitchFamily="18" charset="0"/>
              </a:rPr>
              <a:t>số</a:t>
            </a:r>
            <a:r>
              <a:rPr lang="en-US" altLang="en-US" sz="3000" dirty="0">
                <a:solidFill>
                  <a:srgbClr val="FF0000"/>
                </a:solidFill>
                <a:latin typeface="Times New Roman" panose="02020603050405020304" pitchFamily="18" charset="0"/>
                <a:cs typeface="Times New Roman" panose="02020603050405020304" pitchFamily="18" charset="0"/>
              </a:rPr>
              <a:t> </a:t>
            </a:r>
            <a:r>
              <a:rPr lang="en-US" altLang="en-US" sz="3000" dirty="0" err="1">
                <a:solidFill>
                  <a:srgbClr val="FF0000"/>
                </a:solidFill>
                <a:latin typeface="Times New Roman" panose="02020603050405020304" pitchFamily="18" charset="0"/>
                <a:cs typeface="Times New Roman" panose="02020603050405020304" pitchFamily="18" charset="0"/>
              </a:rPr>
              <a:t>tự</a:t>
            </a:r>
            <a:r>
              <a:rPr lang="en-US" altLang="en-US" sz="3000" dirty="0">
                <a:solidFill>
                  <a:srgbClr val="FF0000"/>
                </a:solidFill>
                <a:latin typeface="Times New Roman" panose="02020603050405020304" pitchFamily="18" charset="0"/>
                <a:cs typeface="Times New Roman" panose="02020603050405020304" pitchFamily="18" charset="0"/>
              </a:rPr>
              <a:t> </a:t>
            </a:r>
            <a:r>
              <a:rPr lang="en-US" altLang="en-US" sz="3000" dirty="0" err="1">
                <a:solidFill>
                  <a:srgbClr val="FF0000"/>
                </a:solidFill>
                <a:latin typeface="Times New Roman" panose="02020603050405020304" pitchFamily="18" charset="0"/>
                <a:cs typeface="Times New Roman" panose="02020603050405020304" pitchFamily="18" charset="0"/>
              </a:rPr>
              <a:t>nhiên</a:t>
            </a:r>
            <a:r>
              <a:rPr lang="en-US" altLang="en-US" sz="3000" dirty="0">
                <a:solidFill>
                  <a:srgbClr val="FF0000"/>
                </a:solidFill>
                <a:latin typeface="Times New Roman" panose="02020603050405020304" pitchFamily="18" charset="0"/>
                <a:cs typeface="Times New Roman" panose="02020603050405020304" pitchFamily="18" charset="0"/>
              </a:rPr>
              <a:t>.</a:t>
            </a:r>
          </a:p>
        </p:txBody>
      </p:sp>
      <p:sp>
        <p:nvSpPr>
          <p:cNvPr id="38" name="Text Box 3">
            <a:extLst>
              <a:ext uri="{FF2B5EF4-FFF2-40B4-BE49-F238E27FC236}">
                <a16:creationId xmlns:a16="http://schemas.microsoft.com/office/drawing/2014/main" id="{9F4CF07D-6982-43F8-88E6-0566D254EFFC}"/>
              </a:ext>
            </a:extLst>
          </p:cNvPr>
          <p:cNvSpPr txBox="1">
            <a:spLocks noChangeArrowheads="1"/>
          </p:cNvSpPr>
          <p:nvPr/>
        </p:nvSpPr>
        <p:spPr bwMode="auto">
          <a:xfrm>
            <a:off x="288512" y="4175232"/>
            <a:ext cx="1803759"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None/>
            </a:pPr>
            <a:r>
              <a:rPr lang="en-US" altLang="en-US" sz="2800" dirty="0">
                <a:solidFill>
                  <a:srgbClr val="0033CC"/>
                </a:solidFill>
                <a:latin typeface="Times New Roman" panose="02020603050405020304" pitchFamily="18" charset="0"/>
                <a:cs typeface="Times New Roman" panose="02020603050405020304" pitchFamily="18" charset="0"/>
              </a:rPr>
              <a:t>a) </a:t>
            </a:r>
            <a:r>
              <a:rPr lang="en-US" altLang="en-US" sz="2800" dirty="0" err="1">
                <a:solidFill>
                  <a:srgbClr val="0033CC"/>
                </a:solidFill>
                <a:latin typeface="Times New Roman" panose="02020603050405020304" pitchFamily="18" charset="0"/>
                <a:cs typeface="Times New Roman" panose="02020603050405020304" pitchFamily="18" charset="0"/>
              </a:rPr>
              <a:t>Ví</a:t>
            </a:r>
            <a:r>
              <a:rPr lang="en-US" altLang="en-US" sz="2800" dirty="0">
                <a:solidFill>
                  <a:srgbClr val="0033CC"/>
                </a:solidFill>
                <a:latin typeface="Times New Roman" panose="02020603050405020304" pitchFamily="18" charset="0"/>
                <a:cs typeface="Times New Roman" panose="02020603050405020304" pitchFamily="18" charset="0"/>
              </a:rPr>
              <a:t> </a:t>
            </a:r>
            <a:r>
              <a:rPr lang="en-US" altLang="en-US" sz="2800" dirty="0" err="1">
                <a:solidFill>
                  <a:srgbClr val="0033CC"/>
                </a:solidFill>
                <a:latin typeface="Times New Roman" panose="02020603050405020304" pitchFamily="18" charset="0"/>
                <a:cs typeface="Times New Roman" panose="02020603050405020304" pitchFamily="18" charset="0"/>
              </a:rPr>
              <a:t>dụ</a:t>
            </a:r>
            <a:r>
              <a:rPr lang="en-US" altLang="en-US" sz="2800" dirty="0">
                <a:solidFill>
                  <a:srgbClr val="0033CC"/>
                </a:solidFill>
                <a:latin typeface="Times New Roman" panose="02020603050405020304" pitchFamily="18" charset="0"/>
                <a:cs typeface="Times New Roman" panose="02020603050405020304" pitchFamily="18" charset="0"/>
              </a:rPr>
              <a:t> :  </a:t>
            </a:r>
          </a:p>
        </p:txBody>
      </p:sp>
      <p:sp>
        <p:nvSpPr>
          <p:cNvPr id="39" name="Text Box 3">
            <a:extLst>
              <a:ext uri="{FF2B5EF4-FFF2-40B4-BE49-F238E27FC236}">
                <a16:creationId xmlns:a16="http://schemas.microsoft.com/office/drawing/2014/main" id="{A4E1BD5E-E147-4F91-9379-03ED408B5231}"/>
              </a:ext>
            </a:extLst>
          </p:cNvPr>
          <p:cNvSpPr txBox="1">
            <a:spLocks noChangeArrowheads="1"/>
          </p:cNvSpPr>
          <p:nvPr/>
        </p:nvSpPr>
        <p:spPr bwMode="auto">
          <a:xfrm>
            <a:off x="1548769" y="4175232"/>
            <a:ext cx="10564145" cy="2462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None/>
            </a:pPr>
            <a:r>
              <a:rPr lang="en-US" altLang="en-US" sz="2800" dirty="0">
                <a:solidFill>
                  <a:srgbClr val="0033CC"/>
                </a:solidFill>
                <a:latin typeface="Times New Roman" panose="02020603050405020304" pitchFamily="18" charset="0"/>
                <a:cs typeface="Times New Roman" panose="02020603050405020304" pitchFamily="18" charset="0"/>
              </a:rPr>
              <a:t>  </a:t>
            </a:r>
            <a:r>
              <a:rPr lang="en-US" altLang="en-US" sz="2800" dirty="0">
                <a:latin typeface="Times New Roman" panose="02020603050405020304" pitchFamily="18" charset="0"/>
                <a:cs typeface="Times New Roman" panose="02020603050405020304" pitchFamily="18" charset="0"/>
              </a:rPr>
              <a:t>Cho </a:t>
            </a:r>
            <a:r>
              <a:rPr lang="en-US" altLang="en-US" sz="2800" dirty="0" err="1">
                <a:latin typeface="Times New Roman" panose="02020603050405020304" pitchFamily="18" charset="0"/>
                <a:cs typeface="Times New Roman" panose="02020603050405020304" pitchFamily="18" charset="0"/>
              </a:rPr>
              <a:t>các</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số</a:t>
            </a:r>
            <a:r>
              <a:rPr lang="en-US" altLang="en-US" sz="2800" dirty="0">
                <a:latin typeface="Times New Roman" panose="02020603050405020304" pitchFamily="18" charset="0"/>
                <a:cs typeface="Times New Roman" panose="02020603050405020304" pitchFamily="18" charset="0"/>
              </a:rPr>
              <a:t> : 966, 953</a:t>
            </a:r>
          </a:p>
          <a:p>
            <a:pPr marL="514350" indent="-514350" eaLnBrk="1" hangingPunct="1">
              <a:spcBef>
                <a:spcPct val="50000"/>
              </a:spcBef>
              <a:buAutoNum type="alphaLcParenR"/>
            </a:pPr>
            <a:r>
              <a:rPr lang="en-US" altLang="en-US" sz="2800" dirty="0" err="1">
                <a:latin typeface="Times New Roman" panose="02020603050405020304" pitchFamily="18" charset="0"/>
                <a:cs typeface="Times New Roman" panose="02020603050405020304" pitchFamily="18" charset="0"/>
              </a:rPr>
              <a:t>Xác</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định</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chữ</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số</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hàng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đơn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vị</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hàng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chục</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hàng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trăm</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của</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mỗi</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số</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trên</a:t>
            </a:r>
            <a:r>
              <a:rPr lang="en-US" altLang="en-US" sz="2800" dirty="0">
                <a:latin typeface="Times New Roman" panose="02020603050405020304" pitchFamily="18" charset="0"/>
                <a:cs typeface="Times New Roman" panose="02020603050405020304" pitchFamily="18" charset="0"/>
              </a:rPr>
              <a:t>.</a:t>
            </a:r>
          </a:p>
          <a:p>
            <a:pPr marL="514350" indent="-514350" eaLnBrk="1" hangingPunct="1">
              <a:spcBef>
                <a:spcPct val="50000"/>
              </a:spcBef>
              <a:buAutoNum type="alphaLcParenR"/>
            </a:pPr>
            <a:r>
              <a:rPr lang="en-US" altLang="en-US" sz="2800" dirty="0" err="1">
                <a:latin typeface="Times New Roman" panose="02020603050405020304" pitchFamily="18" charset="0"/>
                <a:cs typeface="Times New Roman" panose="02020603050405020304" pitchFamily="18" charset="0"/>
              </a:rPr>
              <a:t>Viết</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số</a:t>
            </a:r>
            <a:r>
              <a:rPr lang="en-US" altLang="en-US" sz="2800" dirty="0">
                <a:latin typeface="Times New Roman" panose="02020603050405020304" pitchFamily="18" charset="0"/>
                <a:cs typeface="Times New Roman" panose="02020603050405020304" pitchFamily="18" charset="0"/>
              </a:rPr>
              <a:t> 953 </a:t>
            </a:r>
            <a:r>
              <a:rPr lang="en-US" altLang="en-US" sz="2800" dirty="0" err="1">
                <a:latin typeface="Times New Roman" panose="02020603050405020304" pitchFamily="18" charset="0"/>
                <a:cs typeface="Times New Roman" panose="02020603050405020304" pitchFamily="18" charset="0"/>
              </a:rPr>
              <a:t>thành</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tổng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theo</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mẫu</a:t>
            </a:r>
            <a:r>
              <a:rPr lang="en-US" altLang="en-US" sz="2800" dirty="0">
                <a:latin typeface="Times New Roman" panose="02020603050405020304" pitchFamily="18" charset="0"/>
                <a:cs typeface="Times New Roman" panose="02020603050405020304" pitchFamily="18" charset="0"/>
              </a:rPr>
              <a:t> :</a:t>
            </a:r>
          </a:p>
          <a:p>
            <a:pPr eaLnBrk="1" hangingPunct="1">
              <a:spcBef>
                <a:spcPct val="50000"/>
              </a:spcBef>
              <a:buNone/>
            </a:pPr>
            <a:r>
              <a:rPr lang="en-US" altLang="en-US" sz="2800" dirty="0">
                <a:latin typeface="Times New Roman" panose="02020603050405020304" pitchFamily="18" charset="0"/>
                <a:cs typeface="Times New Roman" panose="02020603050405020304" pitchFamily="18" charset="0"/>
              </a:rPr>
              <a:t>966 = 900 + 60 + 6 = 9 x 100 + 6 x 10 + 6</a:t>
            </a:r>
          </a:p>
        </p:txBody>
      </p:sp>
      <mc:AlternateContent xmlns:mc="http://schemas.openxmlformats.org/markup-compatibility/2006">
        <mc:Choice xmlns:p14="http://schemas.microsoft.com/office/powerpoint/2010/main" Requires="p14">
          <p:contentPart p14:bwMode="auto" r:id="rId3">
            <p14:nvContentPartPr>
              <p14:cNvPr id="2" name="Ink 1">
                <a:extLst>
                  <a:ext uri="{FF2B5EF4-FFF2-40B4-BE49-F238E27FC236}">
                    <a16:creationId xmlns:a16="http://schemas.microsoft.com/office/drawing/2014/main" id="{F8085820-349E-4623-874D-65A360871F0D}"/>
                  </a:ext>
                </a:extLst>
              </p14:cNvPr>
              <p14:cNvContentPartPr/>
              <p14:nvPr/>
            </p14:nvContentPartPr>
            <p14:xfrm>
              <a:off x="2679840" y="3113640"/>
              <a:ext cx="5643720" cy="839160"/>
            </p14:xfrm>
          </p:contentPart>
        </mc:Choice>
        <mc:Fallback>
          <p:pic>
            <p:nvPicPr>
              <p:cNvPr id="2" name="Ink 1">
                <a:extLst>
                  <a:ext uri="{FF2B5EF4-FFF2-40B4-BE49-F238E27FC236}">
                    <a16:creationId xmlns:a16="http://schemas.microsoft.com/office/drawing/2014/main" id="{F8085820-349E-4623-874D-65A360871F0D}"/>
                  </a:ext>
                </a:extLst>
              </p:cNvPr>
              <p:cNvPicPr/>
              <p:nvPr/>
            </p:nvPicPr>
            <p:blipFill>
              <a:blip r:embed="rId4"/>
              <a:stretch>
                <a:fillRect/>
              </a:stretch>
            </p:blipFill>
            <p:spPr>
              <a:xfrm>
                <a:off x="2670480" y="3104280"/>
                <a:ext cx="5662440" cy="857880"/>
              </a:xfrm>
              <a:prstGeom prst="rect">
                <a:avLst/>
              </a:prstGeom>
            </p:spPr>
          </p:pic>
        </mc:Fallback>
      </mc:AlternateContent>
    </p:spTree>
    <p:extLst>
      <p:ext uri="{BB962C8B-B14F-4D97-AF65-F5344CB8AC3E}">
        <p14:creationId xmlns:p14="http://schemas.microsoft.com/office/powerpoint/2010/main" val="28443384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9600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750" fill="hold"/>
                                        <p:tgtEl>
                                          <p:spTgt spid="4"/>
                                        </p:tgtEl>
                                        <p:attrNameLst>
                                          <p:attrName>ppt_x</p:attrName>
                                        </p:attrNameLst>
                                      </p:cBhvr>
                                      <p:tavLst>
                                        <p:tav tm="0">
                                          <p:val>
                                            <p:strVal val="0-#ppt_w/2"/>
                                          </p:val>
                                        </p:tav>
                                        <p:tav tm="100000">
                                          <p:val>
                                            <p:strVal val="#ppt_x"/>
                                          </p:val>
                                        </p:tav>
                                      </p:tavLst>
                                    </p:anim>
                                    <p:anim calcmode="lin" valueType="num">
                                      <p:cBhvr additive="base">
                                        <p:cTn id="8" dur="750" fill="hold"/>
                                        <p:tgtEl>
                                          <p:spTgt spid="4"/>
                                        </p:tgtEl>
                                        <p:attrNameLst>
                                          <p:attrName>ppt_y</p:attrName>
                                        </p:attrNameLst>
                                      </p:cBhvr>
                                      <p:tavLst>
                                        <p:tav tm="0">
                                          <p:val>
                                            <p:strVal val="#ppt_y"/>
                                          </p:val>
                                        </p:tav>
                                        <p:tav tm="100000">
                                          <p:val>
                                            <p:strVal val="#ppt_y"/>
                                          </p:val>
                                        </p:tav>
                                      </p:tavLst>
                                    </p:anim>
                                  </p:childTnLst>
                                </p:cTn>
                              </p:par>
                              <p:par>
                                <p:cTn id="9" presetID="2" presetClass="entr" presetSubtype="8" decel="96000" fill="hold" grpId="0" nodeType="withEffect">
                                  <p:stCondLst>
                                    <p:cond delay="25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750" fill="hold"/>
                                        <p:tgtEl>
                                          <p:spTgt spid="3"/>
                                        </p:tgtEl>
                                        <p:attrNameLst>
                                          <p:attrName>ppt_x</p:attrName>
                                        </p:attrNameLst>
                                      </p:cBhvr>
                                      <p:tavLst>
                                        <p:tav tm="0">
                                          <p:val>
                                            <p:strVal val="0-#ppt_w/2"/>
                                          </p:val>
                                        </p:tav>
                                        <p:tav tm="100000">
                                          <p:val>
                                            <p:strVal val="#ppt_x"/>
                                          </p:val>
                                        </p:tav>
                                      </p:tavLst>
                                    </p:anim>
                                    <p:anim calcmode="lin" valueType="num">
                                      <p:cBhvr additive="base">
                                        <p:cTn id="12" dur="75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wipe(down)">
                                      <p:cBhvr>
                                        <p:cTn id="17" dur="5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4" fill="hold" nodeType="clickEffect">
                                  <p:stCondLst>
                                    <p:cond delay="0"/>
                                  </p:stCondLst>
                                  <p:childTnLst>
                                    <p:set>
                                      <p:cBhvr>
                                        <p:cTn id="21" dur="1" fill="hold">
                                          <p:stCondLst>
                                            <p:cond delay="0"/>
                                          </p:stCondLst>
                                        </p:cTn>
                                        <p:tgtEl>
                                          <p:spTgt spid="23">
                                            <p:txEl>
                                              <p:pRg st="0" end="0"/>
                                            </p:txEl>
                                          </p:spTgt>
                                        </p:tgtEl>
                                        <p:attrNameLst>
                                          <p:attrName>style.visibility</p:attrName>
                                        </p:attrNameLst>
                                      </p:cBhvr>
                                      <p:to>
                                        <p:strVal val="visible"/>
                                      </p:to>
                                    </p:set>
                                    <p:animEffect transition="in" filter="wheel(4)">
                                      <p:cBhvr>
                                        <p:cTn id="22" dur="2000"/>
                                        <p:tgtEl>
                                          <p:spTgt spid="23">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barn(inVertical)">
                                      <p:cBhvr>
                                        <p:cTn id="27" dur="500"/>
                                        <p:tgtEl>
                                          <p:spTgt spid="24"/>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25"/>
                                        </p:tgtEl>
                                        <p:attrNameLst>
                                          <p:attrName>style.visibility</p:attrName>
                                        </p:attrNameLst>
                                      </p:cBhvr>
                                      <p:to>
                                        <p:strVal val="visible"/>
                                      </p:to>
                                    </p:set>
                                    <p:animEffect transition="in" filter="barn(inVertical)">
                                      <p:cBhvr>
                                        <p:cTn id="30" dur="500"/>
                                        <p:tgtEl>
                                          <p:spTgt spid="25"/>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26"/>
                                        </p:tgtEl>
                                        <p:attrNameLst>
                                          <p:attrName>style.visibility</p:attrName>
                                        </p:attrNameLst>
                                      </p:cBhvr>
                                      <p:to>
                                        <p:strVal val="visible"/>
                                      </p:to>
                                    </p:set>
                                    <p:animEffect transition="in" filter="barn(inVertical)">
                                      <p:cBhvr>
                                        <p:cTn id="35" dur="500"/>
                                        <p:tgtEl>
                                          <p:spTgt spid="26"/>
                                        </p:tgtEl>
                                      </p:cBhvr>
                                    </p:animEffect>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27"/>
                                        </p:tgtEl>
                                        <p:attrNameLst>
                                          <p:attrName>style.visibility</p:attrName>
                                        </p:attrNameLst>
                                      </p:cBhvr>
                                      <p:to>
                                        <p:strVal val="visible"/>
                                      </p:to>
                                    </p:set>
                                    <p:animEffect transition="in" filter="fade">
                                      <p:cBhvr>
                                        <p:cTn id="40" dur="1000"/>
                                        <p:tgtEl>
                                          <p:spTgt spid="27"/>
                                        </p:tgtEl>
                                      </p:cBhvr>
                                    </p:animEffect>
                                    <p:anim calcmode="lin" valueType="num">
                                      <p:cBhvr>
                                        <p:cTn id="41" dur="1000" fill="hold"/>
                                        <p:tgtEl>
                                          <p:spTgt spid="27"/>
                                        </p:tgtEl>
                                        <p:attrNameLst>
                                          <p:attrName>ppt_x</p:attrName>
                                        </p:attrNameLst>
                                      </p:cBhvr>
                                      <p:tavLst>
                                        <p:tav tm="0">
                                          <p:val>
                                            <p:strVal val="#ppt_x"/>
                                          </p:val>
                                        </p:tav>
                                        <p:tav tm="100000">
                                          <p:val>
                                            <p:strVal val="#ppt_x"/>
                                          </p:val>
                                        </p:tav>
                                      </p:tavLst>
                                    </p:anim>
                                    <p:anim calcmode="lin" valueType="num">
                                      <p:cBhvr>
                                        <p:cTn id="42"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28"/>
                                        </p:tgtEl>
                                        <p:attrNameLst>
                                          <p:attrName>style.visibility</p:attrName>
                                        </p:attrNameLst>
                                      </p:cBhvr>
                                      <p:to>
                                        <p:strVal val="visible"/>
                                      </p:to>
                                    </p:set>
                                    <p:animEffect transition="in" filter="barn(inVertical)">
                                      <p:cBhvr>
                                        <p:cTn id="47" dur="500"/>
                                        <p:tgtEl>
                                          <p:spTgt spid="28"/>
                                        </p:tgtEl>
                                      </p:cBhvr>
                                    </p:animEffect>
                                  </p:childTnLst>
                                </p:cTn>
                              </p:par>
                            </p:childTnLst>
                          </p:cTn>
                        </p:par>
                      </p:childTnLst>
                    </p:cTn>
                  </p:par>
                  <p:par>
                    <p:cTn id="48" fill="hold">
                      <p:stCondLst>
                        <p:cond delay="indefinite"/>
                      </p:stCondLst>
                      <p:childTnLst>
                        <p:par>
                          <p:cTn id="49" fill="hold">
                            <p:stCondLst>
                              <p:cond delay="0"/>
                            </p:stCondLst>
                            <p:childTnLst>
                              <p:par>
                                <p:cTn id="50" presetID="42" presetClass="entr" presetSubtype="0" fill="hold" nodeType="clickEffect">
                                  <p:stCondLst>
                                    <p:cond delay="0"/>
                                  </p:stCondLst>
                                  <p:childTnLst>
                                    <p:set>
                                      <p:cBhvr>
                                        <p:cTn id="51" dur="1" fill="hold">
                                          <p:stCondLst>
                                            <p:cond delay="0"/>
                                          </p:stCondLst>
                                        </p:cTn>
                                        <p:tgtEl>
                                          <p:spTgt spid="29"/>
                                        </p:tgtEl>
                                        <p:attrNameLst>
                                          <p:attrName>style.visibility</p:attrName>
                                        </p:attrNameLst>
                                      </p:cBhvr>
                                      <p:to>
                                        <p:strVal val="visible"/>
                                      </p:to>
                                    </p:set>
                                    <p:animEffect transition="in" filter="fade">
                                      <p:cBhvr>
                                        <p:cTn id="52" dur="1000"/>
                                        <p:tgtEl>
                                          <p:spTgt spid="29"/>
                                        </p:tgtEl>
                                      </p:cBhvr>
                                    </p:animEffect>
                                    <p:anim calcmode="lin" valueType="num">
                                      <p:cBhvr>
                                        <p:cTn id="53" dur="1000" fill="hold"/>
                                        <p:tgtEl>
                                          <p:spTgt spid="29"/>
                                        </p:tgtEl>
                                        <p:attrNameLst>
                                          <p:attrName>ppt_x</p:attrName>
                                        </p:attrNameLst>
                                      </p:cBhvr>
                                      <p:tavLst>
                                        <p:tav tm="0">
                                          <p:val>
                                            <p:strVal val="#ppt_x"/>
                                          </p:val>
                                        </p:tav>
                                        <p:tav tm="100000">
                                          <p:val>
                                            <p:strVal val="#ppt_x"/>
                                          </p:val>
                                        </p:tav>
                                      </p:tavLst>
                                    </p:anim>
                                    <p:anim calcmode="lin" valueType="num">
                                      <p:cBhvr>
                                        <p:cTn id="54"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16" presetClass="entr" presetSubtype="21" fill="hold" grpId="0" nodeType="clickEffect">
                                  <p:stCondLst>
                                    <p:cond delay="0"/>
                                  </p:stCondLst>
                                  <p:childTnLst>
                                    <p:set>
                                      <p:cBhvr>
                                        <p:cTn id="58" dur="1" fill="hold">
                                          <p:stCondLst>
                                            <p:cond delay="0"/>
                                          </p:stCondLst>
                                        </p:cTn>
                                        <p:tgtEl>
                                          <p:spTgt spid="30"/>
                                        </p:tgtEl>
                                        <p:attrNameLst>
                                          <p:attrName>style.visibility</p:attrName>
                                        </p:attrNameLst>
                                      </p:cBhvr>
                                      <p:to>
                                        <p:strVal val="visible"/>
                                      </p:to>
                                    </p:set>
                                    <p:animEffect transition="in" filter="barn(inVertical)">
                                      <p:cBhvr>
                                        <p:cTn id="59" dur="500"/>
                                        <p:tgtEl>
                                          <p:spTgt spid="30"/>
                                        </p:tgtEl>
                                      </p:cBhvr>
                                    </p:animEffect>
                                  </p:childTnLst>
                                </p:cTn>
                              </p:par>
                            </p:childTnLst>
                          </p:cTn>
                        </p:par>
                      </p:childTnLst>
                    </p:cTn>
                  </p:par>
                  <p:par>
                    <p:cTn id="60" fill="hold">
                      <p:stCondLst>
                        <p:cond delay="indefinite"/>
                      </p:stCondLst>
                      <p:childTnLst>
                        <p:par>
                          <p:cTn id="61" fill="hold">
                            <p:stCondLst>
                              <p:cond delay="0"/>
                            </p:stCondLst>
                            <p:childTnLst>
                              <p:par>
                                <p:cTn id="62" presetID="42" presetClass="entr" presetSubtype="0" fill="hold" nodeType="clickEffect">
                                  <p:stCondLst>
                                    <p:cond delay="0"/>
                                  </p:stCondLst>
                                  <p:childTnLst>
                                    <p:set>
                                      <p:cBhvr>
                                        <p:cTn id="63" dur="1" fill="hold">
                                          <p:stCondLst>
                                            <p:cond delay="0"/>
                                          </p:stCondLst>
                                        </p:cTn>
                                        <p:tgtEl>
                                          <p:spTgt spid="31"/>
                                        </p:tgtEl>
                                        <p:attrNameLst>
                                          <p:attrName>style.visibility</p:attrName>
                                        </p:attrNameLst>
                                      </p:cBhvr>
                                      <p:to>
                                        <p:strVal val="visible"/>
                                      </p:to>
                                    </p:set>
                                    <p:animEffect transition="in" filter="fade">
                                      <p:cBhvr>
                                        <p:cTn id="64" dur="1000"/>
                                        <p:tgtEl>
                                          <p:spTgt spid="31"/>
                                        </p:tgtEl>
                                      </p:cBhvr>
                                    </p:animEffect>
                                    <p:anim calcmode="lin" valueType="num">
                                      <p:cBhvr>
                                        <p:cTn id="65" dur="1000" fill="hold"/>
                                        <p:tgtEl>
                                          <p:spTgt spid="31"/>
                                        </p:tgtEl>
                                        <p:attrNameLst>
                                          <p:attrName>ppt_x</p:attrName>
                                        </p:attrNameLst>
                                      </p:cBhvr>
                                      <p:tavLst>
                                        <p:tav tm="0">
                                          <p:val>
                                            <p:strVal val="#ppt_x"/>
                                          </p:val>
                                        </p:tav>
                                        <p:tav tm="100000">
                                          <p:val>
                                            <p:strVal val="#ppt_x"/>
                                          </p:val>
                                        </p:tav>
                                      </p:tavLst>
                                    </p:anim>
                                    <p:anim calcmode="lin" valueType="num">
                                      <p:cBhvr>
                                        <p:cTn id="66"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16" presetClass="entr" presetSubtype="21" fill="hold" grpId="0" nodeType="clickEffect">
                                  <p:stCondLst>
                                    <p:cond delay="0"/>
                                  </p:stCondLst>
                                  <p:childTnLst>
                                    <p:set>
                                      <p:cBhvr>
                                        <p:cTn id="70" dur="1" fill="hold">
                                          <p:stCondLst>
                                            <p:cond delay="0"/>
                                          </p:stCondLst>
                                        </p:cTn>
                                        <p:tgtEl>
                                          <p:spTgt spid="32"/>
                                        </p:tgtEl>
                                        <p:attrNameLst>
                                          <p:attrName>style.visibility</p:attrName>
                                        </p:attrNameLst>
                                      </p:cBhvr>
                                      <p:to>
                                        <p:strVal val="visible"/>
                                      </p:to>
                                    </p:set>
                                    <p:animEffect transition="in" filter="barn(inVertical)">
                                      <p:cBhvr>
                                        <p:cTn id="71" dur="500"/>
                                        <p:tgtEl>
                                          <p:spTgt spid="32"/>
                                        </p:tgtEl>
                                      </p:cBhvr>
                                    </p:animEffect>
                                  </p:childTnLst>
                                </p:cTn>
                              </p:par>
                            </p:childTnLst>
                          </p:cTn>
                        </p:par>
                      </p:childTnLst>
                    </p:cTn>
                  </p:par>
                  <p:par>
                    <p:cTn id="72" fill="hold">
                      <p:stCondLst>
                        <p:cond delay="indefinite"/>
                      </p:stCondLst>
                      <p:childTnLst>
                        <p:par>
                          <p:cTn id="73" fill="hold">
                            <p:stCondLst>
                              <p:cond delay="0"/>
                            </p:stCondLst>
                            <p:childTnLst>
                              <p:par>
                                <p:cTn id="74" presetID="42" presetClass="entr" presetSubtype="0" fill="hold" nodeType="clickEffect">
                                  <p:stCondLst>
                                    <p:cond delay="0"/>
                                  </p:stCondLst>
                                  <p:childTnLst>
                                    <p:set>
                                      <p:cBhvr>
                                        <p:cTn id="75" dur="1" fill="hold">
                                          <p:stCondLst>
                                            <p:cond delay="0"/>
                                          </p:stCondLst>
                                        </p:cTn>
                                        <p:tgtEl>
                                          <p:spTgt spid="33"/>
                                        </p:tgtEl>
                                        <p:attrNameLst>
                                          <p:attrName>style.visibility</p:attrName>
                                        </p:attrNameLst>
                                      </p:cBhvr>
                                      <p:to>
                                        <p:strVal val="visible"/>
                                      </p:to>
                                    </p:set>
                                    <p:animEffect transition="in" filter="fade">
                                      <p:cBhvr>
                                        <p:cTn id="76" dur="1000"/>
                                        <p:tgtEl>
                                          <p:spTgt spid="33"/>
                                        </p:tgtEl>
                                      </p:cBhvr>
                                    </p:animEffect>
                                    <p:anim calcmode="lin" valueType="num">
                                      <p:cBhvr>
                                        <p:cTn id="77" dur="1000" fill="hold"/>
                                        <p:tgtEl>
                                          <p:spTgt spid="33"/>
                                        </p:tgtEl>
                                        <p:attrNameLst>
                                          <p:attrName>ppt_x</p:attrName>
                                        </p:attrNameLst>
                                      </p:cBhvr>
                                      <p:tavLst>
                                        <p:tav tm="0">
                                          <p:val>
                                            <p:strVal val="#ppt_x"/>
                                          </p:val>
                                        </p:tav>
                                        <p:tav tm="100000">
                                          <p:val>
                                            <p:strVal val="#ppt_x"/>
                                          </p:val>
                                        </p:tav>
                                      </p:tavLst>
                                    </p:anim>
                                    <p:anim calcmode="lin" valueType="num">
                                      <p:cBhvr>
                                        <p:cTn id="78"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79" fill="hold">
                      <p:stCondLst>
                        <p:cond delay="indefinite"/>
                      </p:stCondLst>
                      <p:childTnLst>
                        <p:par>
                          <p:cTn id="80" fill="hold">
                            <p:stCondLst>
                              <p:cond delay="0"/>
                            </p:stCondLst>
                            <p:childTnLst>
                              <p:par>
                                <p:cTn id="81" presetID="16" presetClass="entr" presetSubtype="21" fill="hold" grpId="0" nodeType="clickEffect">
                                  <p:stCondLst>
                                    <p:cond delay="0"/>
                                  </p:stCondLst>
                                  <p:childTnLst>
                                    <p:set>
                                      <p:cBhvr>
                                        <p:cTn id="82" dur="1" fill="hold">
                                          <p:stCondLst>
                                            <p:cond delay="0"/>
                                          </p:stCondLst>
                                        </p:cTn>
                                        <p:tgtEl>
                                          <p:spTgt spid="34"/>
                                        </p:tgtEl>
                                        <p:attrNameLst>
                                          <p:attrName>style.visibility</p:attrName>
                                        </p:attrNameLst>
                                      </p:cBhvr>
                                      <p:to>
                                        <p:strVal val="visible"/>
                                      </p:to>
                                    </p:set>
                                    <p:animEffect transition="in" filter="barn(inVertical)">
                                      <p:cBhvr>
                                        <p:cTn id="83" dur="500"/>
                                        <p:tgtEl>
                                          <p:spTgt spid="34"/>
                                        </p:tgtEl>
                                      </p:cBhvr>
                                    </p:animEffect>
                                  </p:childTnLst>
                                </p:cTn>
                              </p:par>
                            </p:childTnLst>
                          </p:cTn>
                        </p:par>
                      </p:childTnLst>
                    </p:cTn>
                  </p:par>
                  <p:par>
                    <p:cTn id="84" fill="hold">
                      <p:stCondLst>
                        <p:cond delay="indefinite"/>
                      </p:stCondLst>
                      <p:childTnLst>
                        <p:par>
                          <p:cTn id="85" fill="hold">
                            <p:stCondLst>
                              <p:cond delay="0"/>
                            </p:stCondLst>
                            <p:childTnLst>
                              <p:par>
                                <p:cTn id="86" presetID="42" presetClass="entr" presetSubtype="0" fill="hold" nodeType="clickEffect">
                                  <p:stCondLst>
                                    <p:cond delay="0"/>
                                  </p:stCondLst>
                                  <p:childTnLst>
                                    <p:set>
                                      <p:cBhvr>
                                        <p:cTn id="87" dur="1" fill="hold">
                                          <p:stCondLst>
                                            <p:cond delay="0"/>
                                          </p:stCondLst>
                                        </p:cTn>
                                        <p:tgtEl>
                                          <p:spTgt spid="35"/>
                                        </p:tgtEl>
                                        <p:attrNameLst>
                                          <p:attrName>style.visibility</p:attrName>
                                        </p:attrNameLst>
                                      </p:cBhvr>
                                      <p:to>
                                        <p:strVal val="visible"/>
                                      </p:to>
                                    </p:set>
                                    <p:animEffect transition="in" filter="fade">
                                      <p:cBhvr>
                                        <p:cTn id="88" dur="1000"/>
                                        <p:tgtEl>
                                          <p:spTgt spid="35"/>
                                        </p:tgtEl>
                                      </p:cBhvr>
                                    </p:animEffect>
                                    <p:anim calcmode="lin" valueType="num">
                                      <p:cBhvr>
                                        <p:cTn id="89" dur="1000" fill="hold"/>
                                        <p:tgtEl>
                                          <p:spTgt spid="35"/>
                                        </p:tgtEl>
                                        <p:attrNameLst>
                                          <p:attrName>ppt_x</p:attrName>
                                        </p:attrNameLst>
                                      </p:cBhvr>
                                      <p:tavLst>
                                        <p:tav tm="0">
                                          <p:val>
                                            <p:strVal val="#ppt_x"/>
                                          </p:val>
                                        </p:tav>
                                        <p:tav tm="100000">
                                          <p:val>
                                            <p:strVal val="#ppt_x"/>
                                          </p:val>
                                        </p:tav>
                                      </p:tavLst>
                                    </p:anim>
                                    <p:anim calcmode="lin" valueType="num">
                                      <p:cBhvr>
                                        <p:cTn id="90"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par>
                    <p:cTn id="91" fill="hold">
                      <p:stCondLst>
                        <p:cond delay="indefinite"/>
                      </p:stCondLst>
                      <p:childTnLst>
                        <p:par>
                          <p:cTn id="92" fill="hold">
                            <p:stCondLst>
                              <p:cond delay="0"/>
                            </p:stCondLst>
                            <p:childTnLst>
                              <p:par>
                                <p:cTn id="93" presetID="16" presetClass="entr" presetSubtype="21" fill="hold" grpId="0" nodeType="clickEffect">
                                  <p:stCondLst>
                                    <p:cond delay="0"/>
                                  </p:stCondLst>
                                  <p:childTnLst>
                                    <p:set>
                                      <p:cBhvr>
                                        <p:cTn id="94" dur="1" fill="hold">
                                          <p:stCondLst>
                                            <p:cond delay="0"/>
                                          </p:stCondLst>
                                        </p:cTn>
                                        <p:tgtEl>
                                          <p:spTgt spid="36"/>
                                        </p:tgtEl>
                                        <p:attrNameLst>
                                          <p:attrName>style.visibility</p:attrName>
                                        </p:attrNameLst>
                                      </p:cBhvr>
                                      <p:to>
                                        <p:strVal val="visible"/>
                                      </p:to>
                                    </p:set>
                                    <p:animEffect transition="in" filter="barn(inVertical)">
                                      <p:cBhvr>
                                        <p:cTn id="95" dur="500"/>
                                        <p:tgtEl>
                                          <p:spTgt spid="36"/>
                                        </p:tgtEl>
                                      </p:cBhvr>
                                    </p:animEffect>
                                  </p:childTnLst>
                                </p:cTn>
                              </p:par>
                            </p:childTnLst>
                          </p:cTn>
                        </p:par>
                      </p:childTnLst>
                    </p:cTn>
                  </p:par>
                  <p:par>
                    <p:cTn id="96" fill="hold">
                      <p:stCondLst>
                        <p:cond delay="indefinite"/>
                      </p:stCondLst>
                      <p:childTnLst>
                        <p:par>
                          <p:cTn id="97" fill="hold">
                            <p:stCondLst>
                              <p:cond delay="0"/>
                            </p:stCondLst>
                            <p:childTnLst>
                              <p:par>
                                <p:cTn id="98" presetID="16" presetClass="entr" presetSubtype="21" fill="hold" grpId="0" nodeType="clickEffect">
                                  <p:stCondLst>
                                    <p:cond delay="0"/>
                                  </p:stCondLst>
                                  <p:childTnLst>
                                    <p:set>
                                      <p:cBhvr>
                                        <p:cTn id="99" dur="1" fill="hold">
                                          <p:stCondLst>
                                            <p:cond delay="0"/>
                                          </p:stCondLst>
                                        </p:cTn>
                                        <p:tgtEl>
                                          <p:spTgt spid="37"/>
                                        </p:tgtEl>
                                        <p:attrNameLst>
                                          <p:attrName>style.visibility</p:attrName>
                                        </p:attrNameLst>
                                      </p:cBhvr>
                                      <p:to>
                                        <p:strVal val="visible"/>
                                      </p:to>
                                    </p:set>
                                    <p:animEffect transition="in" filter="barn(inVertical)">
                                      <p:cBhvr>
                                        <p:cTn id="100" dur="500"/>
                                        <p:tgtEl>
                                          <p:spTgt spid="37"/>
                                        </p:tgtEl>
                                      </p:cBhvr>
                                    </p:animEffect>
                                  </p:childTnLst>
                                </p:cTn>
                              </p:par>
                            </p:childTnLst>
                          </p:cTn>
                        </p:par>
                      </p:childTnLst>
                    </p:cTn>
                  </p:par>
                  <p:par>
                    <p:cTn id="101" fill="hold">
                      <p:stCondLst>
                        <p:cond delay="indefinite"/>
                      </p:stCondLst>
                      <p:childTnLst>
                        <p:par>
                          <p:cTn id="102" fill="hold">
                            <p:stCondLst>
                              <p:cond delay="0"/>
                            </p:stCondLst>
                            <p:childTnLst>
                              <p:par>
                                <p:cTn id="103" presetID="21" presetClass="entr" presetSubtype="4" fill="hold" nodeType="clickEffect">
                                  <p:stCondLst>
                                    <p:cond delay="0"/>
                                  </p:stCondLst>
                                  <p:childTnLst>
                                    <p:set>
                                      <p:cBhvr>
                                        <p:cTn id="104" dur="1" fill="hold">
                                          <p:stCondLst>
                                            <p:cond delay="0"/>
                                          </p:stCondLst>
                                        </p:cTn>
                                        <p:tgtEl>
                                          <p:spTgt spid="38">
                                            <p:txEl>
                                              <p:pRg st="0" end="0"/>
                                            </p:txEl>
                                          </p:spTgt>
                                        </p:tgtEl>
                                        <p:attrNameLst>
                                          <p:attrName>style.visibility</p:attrName>
                                        </p:attrNameLst>
                                      </p:cBhvr>
                                      <p:to>
                                        <p:strVal val="visible"/>
                                      </p:to>
                                    </p:set>
                                    <p:animEffect transition="in" filter="wheel(4)">
                                      <p:cBhvr>
                                        <p:cTn id="105" dur="2000"/>
                                        <p:tgtEl>
                                          <p:spTgt spid="38">
                                            <p:txEl>
                                              <p:pRg st="0" end="0"/>
                                            </p:txEl>
                                          </p:spTgt>
                                        </p:tgtEl>
                                      </p:cBhvr>
                                    </p:animEffect>
                                  </p:childTnLst>
                                </p:cTn>
                              </p:par>
                            </p:childTnLst>
                          </p:cTn>
                        </p:par>
                      </p:childTnLst>
                    </p:cTn>
                  </p:par>
                  <p:par>
                    <p:cTn id="106" fill="hold">
                      <p:stCondLst>
                        <p:cond delay="indefinite"/>
                      </p:stCondLst>
                      <p:childTnLst>
                        <p:par>
                          <p:cTn id="107" fill="hold">
                            <p:stCondLst>
                              <p:cond delay="0"/>
                            </p:stCondLst>
                            <p:childTnLst>
                              <p:par>
                                <p:cTn id="108" presetID="21" presetClass="entr" presetSubtype="4" fill="hold" nodeType="clickEffect">
                                  <p:stCondLst>
                                    <p:cond delay="0"/>
                                  </p:stCondLst>
                                  <p:childTnLst>
                                    <p:set>
                                      <p:cBhvr>
                                        <p:cTn id="109" dur="1" fill="hold">
                                          <p:stCondLst>
                                            <p:cond delay="0"/>
                                          </p:stCondLst>
                                        </p:cTn>
                                        <p:tgtEl>
                                          <p:spTgt spid="39">
                                            <p:txEl>
                                              <p:pRg st="0" end="0"/>
                                            </p:txEl>
                                          </p:spTgt>
                                        </p:tgtEl>
                                        <p:attrNameLst>
                                          <p:attrName>style.visibility</p:attrName>
                                        </p:attrNameLst>
                                      </p:cBhvr>
                                      <p:to>
                                        <p:strVal val="visible"/>
                                      </p:to>
                                    </p:set>
                                    <p:animEffect transition="in" filter="wheel(4)">
                                      <p:cBhvr>
                                        <p:cTn id="110" dur="2000"/>
                                        <p:tgtEl>
                                          <p:spTgt spid="39">
                                            <p:txEl>
                                              <p:pRg st="0" end="0"/>
                                            </p:txEl>
                                          </p:spTgt>
                                        </p:tgtEl>
                                      </p:cBhvr>
                                    </p:animEffect>
                                  </p:childTnLst>
                                </p:cTn>
                              </p:par>
                            </p:childTnLst>
                          </p:cTn>
                        </p:par>
                      </p:childTnLst>
                    </p:cTn>
                  </p:par>
                  <p:par>
                    <p:cTn id="111" fill="hold">
                      <p:stCondLst>
                        <p:cond delay="indefinite"/>
                      </p:stCondLst>
                      <p:childTnLst>
                        <p:par>
                          <p:cTn id="112" fill="hold">
                            <p:stCondLst>
                              <p:cond delay="0"/>
                            </p:stCondLst>
                            <p:childTnLst>
                              <p:par>
                                <p:cTn id="113" presetID="21" presetClass="entr" presetSubtype="4" fill="hold" nodeType="clickEffect">
                                  <p:stCondLst>
                                    <p:cond delay="0"/>
                                  </p:stCondLst>
                                  <p:childTnLst>
                                    <p:set>
                                      <p:cBhvr>
                                        <p:cTn id="114" dur="1" fill="hold">
                                          <p:stCondLst>
                                            <p:cond delay="0"/>
                                          </p:stCondLst>
                                        </p:cTn>
                                        <p:tgtEl>
                                          <p:spTgt spid="39">
                                            <p:txEl>
                                              <p:pRg st="1" end="1"/>
                                            </p:txEl>
                                          </p:spTgt>
                                        </p:tgtEl>
                                        <p:attrNameLst>
                                          <p:attrName>style.visibility</p:attrName>
                                        </p:attrNameLst>
                                      </p:cBhvr>
                                      <p:to>
                                        <p:strVal val="visible"/>
                                      </p:to>
                                    </p:set>
                                    <p:animEffect transition="in" filter="wheel(4)">
                                      <p:cBhvr>
                                        <p:cTn id="115" dur="2000"/>
                                        <p:tgtEl>
                                          <p:spTgt spid="39">
                                            <p:txEl>
                                              <p:pRg st="1" end="1"/>
                                            </p:txEl>
                                          </p:spTgt>
                                        </p:tgtEl>
                                      </p:cBhvr>
                                    </p:animEffect>
                                  </p:childTnLst>
                                </p:cTn>
                              </p:par>
                            </p:childTnLst>
                          </p:cTn>
                        </p:par>
                      </p:childTnLst>
                    </p:cTn>
                  </p:par>
                  <p:par>
                    <p:cTn id="116" fill="hold">
                      <p:stCondLst>
                        <p:cond delay="indefinite"/>
                      </p:stCondLst>
                      <p:childTnLst>
                        <p:par>
                          <p:cTn id="117" fill="hold">
                            <p:stCondLst>
                              <p:cond delay="0"/>
                            </p:stCondLst>
                            <p:childTnLst>
                              <p:par>
                                <p:cTn id="118" presetID="21" presetClass="entr" presetSubtype="4" fill="hold" nodeType="clickEffect">
                                  <p:stCondLst>
                                    <p:cond delay="0"/>
                                  </p:stCondLst>
                                  <p:childTnLst>
                                    <p:set>
                                      <p:cBhvr>
                                        <p:cTn id="119" dur="1" fill="hold">
                                          <p:stCondLst>
                                            <p:cond delay="0"/>
                                          </p:stCondLst>
                                        </p:cTn>
                                        <p:tgtEl>
                                          <p:spTgt spid="39">
                                            <p:txEl>
                                              <p:pRg st="2" end="2"/>
                                            </p:txEl>
                                          </p:spTgt>
                                        </p:tgtEl>
                                        <p:attrNameLst>
                                          <p:attrName>style.visibility</p:attrName>
                                        </p:attrNameLst>
                                      </p:cBhvr>
                                      <p:to>
                                        <p:strVal val="visible"/>
                                      </p:to>
                                    </p:set>
                                    <p:animEffect transition="in" filter="wheel(4)">
                                      <p:cBhvr>
                                        <p:cTn id="120" dur="2000"/>
                                        <p:tgtEl>
                                          <p:spTgt spid="39">
                                            <p:txEl>
                                              <p:pRg st="2" end="2"/>
                                            </p:txEl>
                                          </p:spTgt>
                                        </p:tgtEl>
                                      </p:cBhvr>
                                    </p:animEffect>
                                  </p:childTnLst>
                                </p:cTn>
                              </p:par>
                            </p:childTnLst>
                          </p:cTn>
                        </p:par>
                      </p:childTnLst>
                    </p:cTn>
                  </p:par>
                  <p:par>
                    <p:cTn id="121" fill="hold">
                      <p:stCondLst>
                        <p:cond delay="indefinite"/>
                      </p:stCondLst>
                      <p:childTnLst>
                        <p:par>
                          <p:cTn id="122" fill="hold">
                            <p:stCondLst>
                              <p:cond delay="0"/>
                            </p:stCondLst>
                            <p:childTnLst>
                              <p:par>
                                <p:cTn id="123" presetID="21" presetClass="entr" presetSubtype="4" fill="hold" nodeType="clickEffect">
                                  <p:stCondLst>
                                    <p:cond delay="0"/>
                                  </p:stCondLst>
                                  <p:childTnLst>
                                    <p:set>
                                      <p:cBhvr>
                                        <p:cTn id="124" dur="1" fill="hold">
                                          <p:stCondLst>
                                            <p:cond delay="0"/>
                                          </p:stCondLst>
                                        </p:cTn>
                                        <p:tgtEl>
                                          <p:spTgt spid="39">
                                            <p:txEl>
                                              <p:pRg st="3" end="3"/>
                                            </p:txEl>
                                          </p:spTgt>
                                        </p:tgtEl>
                                        <p:attrNameLst>
                                          <p:attrName>style.visibility</p:attrName>
                                        </p:attrNameLst>
                                      </p:cBhvr>
                                      <p:to>
                                        <p:strVal val="visible"/>
                                      </p:to>
                                    </p:set>
                                    <p:animEffect transition="in" filter="wheel(4)">
                                      <p:cBhvr>
                                        <p:cTn id="125" dur="2000"/>
                                        <p:tgtEl>
                                          <p:spTgt spid="3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22" grpId="0"/>
      <p:bldP spid="24" grpId="0" animBg="1"/>
      <p:bldP spid="25" grpId="0" animBg="1"/>
      <p:bldP spid="26" grpId="0"/>
      <p:bldP spid="28" grpId="0"/>
      <p:bldP spid="30" grpId="0"/>
      <p:bldP spid="32" grpId="0"/>
      <p:bldP spid="34" grpId="0"/>
      <p:bldP spid="36" grpId="0"/>
      <p:bldP spid="3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242509"/>
            <a:ext cx="549092" cy="502760"/>
          </a:xfrm>
          <a:prstGeom prst="rect">
            <a:avLst/>
          </a:prstGeom>
          <a:solidFill>
            <a:srgbClr val="25532B"/>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707"/>
          </a:p>
        </p:txBody>
      </p:sp>
      <p:sp>
        <p:nvSpPr>
          <p:cNvPr id="4" name="矩形 3"/>
          <p:cNvSpPr/>
          <p:nvPr/>
        </p:nvSpPr>
        <p:spPr>
          <a:xfrm>
            <a:off x="597258" y="242509"/>
            <a:ext cx="115598" cy="502760"/>
          </a:xfrm>
          <a:prstGeom prst="rect">
            <a:avLst/>
          </a:prstGeom>
          <a:solidFill>
            <a:srgbClr val="25532B"/>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707"/>
          </a:p>
        </p:txBody>
      </p:sp>
      <p:sp>
        <p:nvSpPr>
          <p:cNvPr id="33" name="文本框 1">
            <a:extLst>
              <a:ext uri="{FF2B5EF4-FFF2-40B4-BE49-F238E27FC236}">
                <a16:creationId xmlns:a16="http://schemas.microsoft.com/office/drawing/2014/main" id="{FD300E6E-C99C-4096-B428-FD3503371086}"/>
              </a:ext>
            </a:extLst>
          </p:cNvPr>
          <p:cNvSpPr txBox="1"/>
          <p:nvPr/>
        </p:nvSpPr>
        <p:spPr>
          <a:xfrm>
            <a:off x="712856" y="115876"/>
            <a:ext cx="4658648" cy="661207"/>
          </a:xfrm>
          <a:prstGeom prst="rect">
            <a:avLst/>
          </a:prstGeom>
          <a:noFill/>
        </p:spPr>
        <p:txBody>
          <a:bodyPr wrap="none" rtlCol="0" anchor="t">
            <a:spAutoFit/>
          </a:bodyPr>
          <a:lstStyle/>
          <a:p>
            <a:pPr>
              <a:lnSpc>
                <a:spcPct val="150000"/>
              </a:lnSpc>
            </a:pPr>
            <a:r>
              <a:rPr lang="en-US" altLang="zh-CN" sz="2800" spc="300" dirty="0">
                <a:solidFill>
                  <a:srgbClr val="25532B"/>
                </a:solidFill>
                <a:latin typeface="Times New Roman" panose="02020603050405020304" pitchFamily="18" charset="0"/>
                <a:ea typeface="方正粗谭黑简体" panose="02000000000000000000" pitchFamily="2" charset="-122"/>
                <a:cs typeface="Times New Roman" panose="02020603050405020304" pitchFamily="18" charset="0"/>
                <a:sym typeface="Arial" panose="020B0604020202020204" pitchFamily="34" charset="0"/>
              </a:rPr>
              <a:t>II- </a:t>
            </a:r>
            <a:r>
              <a:rPr lang="en-US" altLang="zh-CN" sz="2800" spc="300" dirty="0" err="1">
                <a:solidFill>
                  <a:srgbClr val="25532B"/>
                </a:solidFill>
                <a:latin typeface="Times New Roman" panose="02020603050405020304" pitchFamily="18" charset="0"/>
                <a:ea typeface="方正粗谭黑简体" panose="02000000000000000000" pitchFamily="2" charset="-122"/>
                <a:cs typeface="Times New Roman" panose="02020603050405020304" pitchFamily="18" charset="0"/>
                <a:sym typeface="Arial" panose="020B0604020202020204" pitchFamily="34" charset="0"/>
              </a:rPr>
              <a:t>Biểu</a:t>
            </a:r>
            <a:r>
              <a:rPr lang="en-US" altLang="zh-CN" sz="2800" spc="300" dirty="0">
                <a:solidFill>
                  <a:srgbClr val="25532B"/>
                </a:solidFill>
                <a:latin typeface="Times New Roman" panose="02020603050405020304" pitchFamily="18" charset="0"/>
                <a:ea typeface="方正粗谭黑简体" panose="02000000000000000000" pitchFamily="2" charset="-122"/>
                <a:cs typeface="Times New Roman" panose="02020603050405020304" pitchFamily="18" charset="0"/>
                <a:sym typeface="Arial" panose="020B0604020202020204" pitchFamily="34" charset="0"/>
              </a:rPr>
              <a:t> </a:t>
            </a:r>
            <a:r>
              <a:rPr lang="en-US" altLang="zh-CN" sz="2800" spc="300" dirty="0" err="1">
                <a:solidFill>
                  <a:srgbClr val="25532B"/>
                </a:solidFill>
                <a:latin typeface="Times New Roman" panose="02020603050405020304" pitchFamily="18" charset="0"/>
                <a:ea typeface="方正粗谭黑简体" panose="02000000000000000000" pitchFamily="2" charset="-122"/>
                <a:cs typeface="Times New Roman" panose="02020603050405020304" pitchFamily="18" charset="0"/>
                <a:sym typeface="Arial" panose="020B0604020202020204" pitchFamily="34" charset="0"/>
              </a:rPr>
              <a:t>diễn</a:t>
            </a:r>
            <a:r>
              <a:rPr lang="en-US" altLang="zh-CN" sz="2800" spc="300" dirty="0">
                <a:solidFill>
                  <a:srgbClr val="25532B"/>
                </a:solidFill>
                <a:latin typeface="Times New Roman" panose="02020603050405020304" pitchFamily="18" charset="0"/>
                <a:ea typeface="方正粗谭黑简体" panose="02000000000000000000" pitchFamily="2" charset="-122"/>
                <a:cs typeface="Times New Roman" panose="02020603050405020304" pitchFamily="18" charset="0"/>
                <a:sym typeface="Arial" panose="020B0604020202020204" pitchFamily="34" charset="0"/>
              </a:rPr>
              <a:t> </a:t>
            </a:r>
            <a:r>
              <a:rPr lang="en-US" altLang="zh-CN" sz="2800" spc="300" dirty="0" err="1">
                <a:solidFill>
                  <a:srgbClr val="25532B"/>
                </a:solidFill>
                <a:latin typeface="Times New Roman" panose="02020603050405020304" pitchFamily="18" charset="0"/>
                <a:ea typeface="方正粗谭黑简体" panose="02000000000000000000" pitchFamily="2" charset="-122"/>
                <a:cs typeface="Times New Roman" panose="02020603050405020304" pitchFamily="18" charset="0"/>
                <a:sym typeface="Arial" panose="020B0604020202020204" pitchFamily="34" charset="0"/>
              </a:rPr>
              <a:t>số</a:t>
            </a:r>
            <a:r>
              <a:rPr lang="en-US" altLang="zh-CN" sz="2800" spc="300" dirty="0">
                <a:solidFill>
                  <a:srgbClr val="25532B"/>
                </a:solidFill>
                <a:latin typeface="Times New Roman" panose="02020603050405020304" pitchFamily="18" charset="0"/>
                <a:ea typeface="方正粗谭黑简体" panose="02000000000000000000" pitchFamily="2" charset="-122"/>
                <a:cs typeface="Times New Roman" panose="02020603050405020304" pitchFamily="18" charset="0"/>
                <a:sym typeface="Arial" panose="020B0604020202020204" pitchFamily="34" charset="0"/>
              </a:rPr>
              <a:t> </a:t>
            </a:r>
            <a:r>
              <a:rPr lang="en-US" altLang="zh-CN" sz="2800" spc="300" dirty="0" err="1">
                <a:solidFill>
                  <a:srgbClr val="25532B"/>
                </a:solidFill>
                <a:latin typeface="Times New Roman" panose="02020603050405020304" pitchFamily="18" charset="0"/>
                <a:ea typeface="方正粗谭黑简体" panose="02000000000000000000" pitchFamily="2" charset="-122"/>
                <a:cs typeface="Times New Roman" panose="02020603050405020304" pitchFamily="18" charset="0"/>
                <a:sym typeface="Arial" panose="020B0604020202020204" pitchFamily="34" charset="0"/>
              </a:rPr>
              <a:t>tự</a:t>
            </a:r>
            <a:r>
              <a:rPr lang="en-US" altLang="zh-CN" sz="2800" spc="300" dirty="0">
                <a:solidFill>
                  <a:srgbClr val="25532B"/>
                </a:solidFill>
                <a:latin typeface="Times New Roman" panose="02020603050405020304" pitchFamily="18" charset="0"/>
                <a:ea typeface="方正粗谭黑简体" panose="02000000000000000000" pitchFamily="2" charset="-122"/>
                <a:cs typeface="Times New Roman" panose="02020603050405020304" pitchFamily="18" charset="0"/>
                <a:sym typeface="Arial" panose="020B0604020202020204" pitchFamily="34" charset="0"/>
              </a:rPr>
              <a:t> </a:t>
            </a:r>
            <a:r>
              <a:rPr lang="en-US" altLang="zh-CN" sz="2800" spc="300" dirty="0" err="1">
                <a:solidFill>
                  <a:srgbClr val="25532B"/>
                </a:solidFill>
                <a:latin typeface="Times New Roman" panose="02020603050405020304" pitchFamily="18" charset="0"/>
                <a:ea typeface="方正粗谭黑简体" panose="02000000000000000000" pitchFamily="2" charset="-122"/>
                <a:cs typeface="Times New Roman" panose="02020603050405020304" pitchFamily="18" charset="0"/>
                <a:sym typeface="Arial" panose="020B0604020202020204" pitchFamily="34" charset="0"/>
              </a:rPr>
              <a:t>nhiên</a:t>
            </a:r>
            <a:endParaRPr lang="zh-CN" altLang="en-US" sz="2800" spc="300" dirty="0">
              <a:solidFill>
                <a:srgbClr val="25532B"/>
              </a:solidFill>
              <a:latin typeface="Times New Roman" panose="02020603050405020304" pitchFamily="18" charset="0"/>
              <a:ea typeface="方正粗谭黑简体" panose="02000000000000000000" pitchFamily="2" charset="-122"/>
              <a:cs typeface="Times New Roman" panose="02020603050405020304" pitchFamily="18" charset="0"/>
              <a:sym typeface="Arial" panose="020B0604020202020204" pitchFamily="34" charset="0"/>
            </a:endParaRPr>
          </a:p>
        </p:txBody>
      </p:sp>
      <p:sp>
        <p:nvSpPr>
          <p:cNvPr id="36" name="Text Box 3">
            <a:extLst>
              <a:ext uri="{FF2B5EF4-FFF2-40B4-BE49-F238E27FC236}">
                <a16:creationId xmlns:a16="http://schemas.microsoft.com/office/drawing/2014/main" id="{21637827-F99C-4738-BE6D-70414FF5C0DD}"/>
              </a:ext>
            </a:extLst>
          </p:cNvPr>
          <p:cNvSpPr txBox="1">
            <a:spLocks noChangeArrowheads="1"/>
          </p:cNvSpPr>
          <p:nvPr/>
        </p:nvSpPr>
        <p:spPr bwMode="auto">
          <a:xfrm>
            <a:off x="0" y="862822"/>
            <a:ext cx="7532176"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en-US" sz="4000" dirty="0">
                <a:solidFill>
                  <a:srgbClr val="0000CC"/>
                </a:solidFill>
                <a:latin typeface="Times New Roman" panose="02020603050405020304" pitchFamily="18" charset="0"/>
              </a:rPr>
              <a:t> </a:t>
            </a:r>
            <a:r>
              <a:rPr lang="en-US" altLang="en-US" sz="3000" dirty="0">
                <a:solidFill>
                  <a:srgbClr val="FF0000"/>
                </a:solidFill>
                <a:latin typeface="Times New Roman" panose="02020603050405020304" pitchFamily="18" charset="0"/>
              </a:rPr>
              <a:t>2. </a:t>
            </a:r>
            <a:r>
              <a:rPr lang="en-US" altLang="en-US" sz="3000" dirty="0" err="1">
                <a:solidFill>
                  <a:srgbClr val="FF0000"/>
                </a:solidFill>
                <a:latin typeface="Times New Roman" panose="02020603050405020304" pitchFamily="18" charset="0"/>
              </a:rPr>
              <a:t>Cấu</a:t>
            </a:r>
            <a:r>
              <a:rPr lang="en-US" altLang="en-US" sz="3000" dirty="0">
                <a:solidFill>
                  <a:srgbClr val="FF0000"/>
                </a:solidFill>
                <a:latin typeface="Times New Roman" panose="02020603050405020304" pitchFamily="18" charset="0"/>
              </a:rPr>
              <a:t> </a:t>
            </a:r>
            <a:r>
              <a:rPr lang="en-US" altLang="en-US" sz="3000" dirty="0" err="1">
                <a:solidFill>
                  <a:srgbClr val="FF0000"/>
                </a:solidFill>
                <a:latin typeface="Times New Roman" panose="02020603050405020304" pitchFamily="18" charset="0"/>
              </a:rPr>
              <a:t>tạo</a:t>
            </a:r>
            <a:r>
              <a:rPr lang="en-US" altLang="en-US" sz="3000" dirty="0">
                <a:solidFill>
                  <a:srgbClr val="FF0000"/>
                </a:solidFill>
                <a:latin typeface="Times New Roman" panose="02020603050405020304" pitchFamily="18" charset="0"/>
              </a:rPr>
              <a:t> </a:t>
            </a:r>
            <a:r>
              <a:rPr lang="en-US" altLang="en-US" sz="3000" dirty="0" err="1">
                <a:solidFill>
                  <a:srgbClr val="FF0000"/>
                </a:solidFill>
                <a:latin typeface="Times New Roman" panose="02020603050405020304" pitchFamily="18" charset="0"/>
              </a:rPr>
              <a:t>thập</a:t>
            </a:r>
            <a:r>
              <a:rPr lang="en-US" altLang="en-US" sz="3000" dirty="0">
                <a:solidFill>
                  <a:srgbClr val="FF0000"/>
                </a:solidFill>
                <a:latin typeface="Times New Roman" panose="02020603050405020304" pitchFamily="18" charset="0"/>
              </a:rPr>
              <a:t> </a:t>
            </a:r>
            <a:r>
              <a:rPr lang="en-US" altLang="en-US" sz="3000" dirty="0" err="1">
                <a:solidFill>
                  <a:srgbClr val="FF0000"/>
                </a:solidFill>
                <a:latin typeface="Times New Roman" panose="02020603050405020304" pitchFamily="18" charset="0"/>
              </a:rPr>
              <a:t>phân</a:t>
            </a:r>
            <a:r>
              <a:rPr lang="en-US" altLang="en-US" sz="3000" dirty="0">
                <a:solidFill>
                  <a:srgbClr val="FF0000"/>
                </a:solidFill>
                <a:latin typeface="Times New Roman" panose="02020603050405020304" pitchFamily="18" charset="0"/>
              </a:rPr>
              <a:t> </a:t>
            </a:r>
            <a:r>
              <a:rPr lang="en-US" altLang="en-US" sz="3000" dirty="0" err="1">
                <a:solidFill>
                  <a:srgbClr val="FF0000"/>
                </a:solidFill>
                <a:latin typeface="Times New Roman" panose="02020603050405020304" pitchFamily="18" charset="0"/>
              </a:rPr>
              <a:t>của</a:t>
            </a:r>
            <a:r>
              <a:rPr lang="en-US" altLang="en-US" sz="3000" dirty="0">
                <a:solidFill>
                  <a:srgbClr val="FF0000"/>
                </a:solidFill>
                <a:latin typeface="Times New Roman" panose="02020603050405020304" pitchFamily="18" charset="0"/>
              </a:rPr>
              <a:t> </a:t>
            </a:r>
            <a:r>
              <a:rPr lang="en-US" altLang="en-US" sz="3000" dirty="0" err="1">
                <a:solidFill>
                  <a:srgbClr val="FF0000"/>
                </a:solidFill>
                <a:latin typeface="Times New Roman" panose="02020603050405020304" pitchFamily="18" charset="0"/>
              </a:rPr>
              <a:t>số</a:t>
            </a:r>
            <a:r>
              <a:rPr lang="en-US" altLang="en-US" sz="3000" dirty="0">
                <a:solidFill>
                  <a:srgbClr val="FF0000"/>
                </a:solidFill>
                <a:latin typeface="Times New Roman" panose="02020603050405020304" pitchFamily="18" charset="0"/>
              </a:rPr>
              <a:t> </a:t>
            </a:r>
            <a:r>
              <a:rPr lang="en-US" altLang="en-US" sz="3000" dirty="0" err="1">
                <a:solidFill>
                  <a:srgbClr val="FF0000"/>
                </a:solidFill>
                <a:latin typeface="Times New Roman" panose="02020603050405020304" pitchFamily="18" charset="0"/>
              </a:rPr>
              <a:t>tự</a:t>
            </a:r>
            <a:r>
              <a:rPr lang="en-US" altLang="en-US" sz="3000" dirty="0">
                <a:solidFill>
                  <a:srgbClr val="FF0000"/>
                </a:solidFill>
                <a:latin typeface="Times New Roman" panose="02020603050405020304" pitchFamily="18" charset="0"/>
              </a:rPr>
              <a:t> </a:t>
            </a:r>
            <a:r>
              <a:rPr lang="en-US" altLang="en-US" sz="3000" dirty="0" err="1">
                <a:solidFill>
                  <a:srgbClr val="FF0000"/>
                </a:solidFill>
                <a:latin typeface="Times New Roman" panose="02020603050405020304" pitchFamily="18" charset="0"/>
              </a:rPr>
              <a:t>nhiên</a:t>
            </a:r>
            <a:r>
              <a:rPr lang="en-US" altLang="en-US" sz="3000" dirty="0">
                <a:solidFill>
                  <a:srgbClr val="FF0000"/>
                </a:solidFill>
                <a:latin typeface="Times New Roman" panose="02020603050405020304" pitchFamily="18" charset="0"/>
              </a:rPr>
              <a:t>.</a:t>
            </a:r>
          </a:p>
        </p:txBody>
      </p:sp>
      <p:sp>
        <p:nvSpPr>
          <p:cNvPr id="37" name="Text Box 3">
            <a:extLst>
              <a:ext uri="{FF2B5EF4-FFF2-40B4-BE49-F238E27FC236}">
                <a16:creationId xmlns:a16="http://schemas.microsoft.com/office/drawing/2014/main" id="{A56BE703-ABE6-45A8-ABB6-134F787CAE9C}"/>
              </a:ext>
            </a:extLst>
          </p:cNvPr>
          <p:cNvSpPr txBox="1">
            <a:spLocks noChangeArrowheads="1"/>
          </p:cNvSpPr>
          <p:nvPr/>
        </p:nvSpPr>
        <p:spPr bwMode="auto">
          <a:xfrm>
            <a:off x="17126" y="1679649"/>
            <a:ext cx="1803759"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None/>
            </a:pPr>
            <a:r>
              <a:rPr lang="en-US" altLang="en-US" sz="2800" dirty="0">
                <a:solidFill>
                  <a:srgbClr val="0033CC"/>
                </a:solidFill>
                <a:latin typeface="Times New Roman" panose="02020603050405020304" pitchFamily="18" charset="0"/>
              </a:rPr>
              <a:t>a) </a:t>
            </a:r>
            <a:r>
              <a:rPr lang="en-US" altLang="en-US" sz="2800" dirty="0" err="1">
                <a:solidFill>
                  <a:srgbClr val="0033CC"/>
                </a:solidFill>
                <a:latin typeface="Times New Roman" panose="02020603050405020304" pitchFamily="18" charset="0"/>
              </a:rPr>
              <a:t>Ví</a:t>
            </a:r>
            <a:r>
              <a:rPr lang="en-US" altLang="en-US" sz="2800" dirty="0">
                <a:solidFill>
                  <a:srgbClr val="0033CC"/>
                </a:solidFill>
                <a:latin typeface="Times New Roman" panose="02020603050405020304" pitchFamily="18" charset="0"/>
              </a:rPr>
              <a:t> </a:t>
            </a:r>
            <a:r>
              <a:rPr lang="en-US" altLang="en-US" sz="2800" dirty="0" err="1">
                <a:solidFill>
                  <a:srgbClr val="0033CC"/>
                </a:solidFill>
                <a:latin typeface="Times New Roman" panose="02020603050405020304" pitchFamily="18" charset="0"/>
              </a:rPr>
              <a:t>dụ</a:t>
            </a:r>
            <a:r>
              <a:rPr lang="en-US" altLang="en-US" sz="2800" dirty="0">
                <a:solidFill>
                  <a:srgbClr val="0033CC"/>
                </a:solidFill>
                <a:latin typeface="Times New Roman" panose="02020603050405020304" pitchFamily="18" charset="0"/>
              </a:rPr>
              <a:t> 1 :  </a:t>
            </a:r>
          </a:p>
        </p:txBody>
      </p:sp>
      <mc:AlternateContent xmlns:mc="http://schemas.openxmlformats.org/markup-compatibility/2006" xmlns:a14="http://schemas.microsoft.com/office/drawing/2010/main">
        <mc:Choice Requires="a14">
          <p:sp>
            <p:nvSpPr>
              <p:cNvPr id="38" name="Text Box 3">
                <a:extLst>
                  <a:ext uri="{FF2B5EF4-FFF2-40B4-BE49-F238E27FC236}">
                    <a16:creationId xmlns:a16="http://schemas.microsoft.com/office/drawing/2014/main" id="{9E6535AA-39C4-4F1D-9DFB-CFF2F91E3091}"/>
                  </a:ext>
                </a:extLst>
              </p:cNvPr>
              <p:cNvSpPr txBox="1">
                <a:spLocks noChangeArrowheads="1"/>
              </p:cNvSpPr>
              <p:nvPr/>
            </p:nvSpPr>
            <p:spPr bwMode="auto">
              <a:xfrm>
                <a:off x="1446915" y="1702851"/>
                <a:ext cx="10564145" cy="2462213"/>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None/>
                </a:pPr>
                <a:r>
                  <a:rPr lang="en-US" altLang="en-US" sz="2800" dirty="0">
                    <a:solidFill>
                      <a:srgbClr val="0033CC"/>
                    </a:solidFill>
                    <a:latin typeface="Times New Roman" panose="02020603050405020304" pitchFamily="18" charset="0"/>
                  </a:rPr>
                  <a:t>  </a:t>
                </a:r>
                <a:r>
                  <a:rPr lang="en-US" altLang="en-US" sz="2800" dirty="0">
                    <a:latin typeface="Times New Roman" panose="02020603050405020304" pitchFamily="18" charset="0"/>
                  </a:rPr>
                  <a:t>Cho </a:t>
                </a:r>
                <a:r>
                  <a:rPr lang="en-US" altLang="en-US" sz="2800" dirty="0" err="1">
                    <a:latin typeface="Times New Roman" panose="02020603050405020304" pitchFamily="18" charset="0"/>
                  </a:rPr>
                  <a:t>các</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số</a:t>
                </a:r>
                <a:r>
                  <a:rPr lang="en-US" altLang="en-US" sz="2800" dirty="0">
                    <a:latin typeface="Times New Roman" panose="02020603050405020304" pitchFamily="18" charset="0"/>
                  </a:rPr>
                  <a:t> : 966; 953</a:t>
                </a:r>
              </a:p>
              <a:p>
                <a:pPr marL="514350" indent="-514350" eaLnBrk="1" hangingPunct="1">
                  <a:spcBef>
                    <a:spcPct val="50000"/>
                  </a:spcBef>
                  <a:buAutoNum type="alphaLcParenR"/>
                </a:pPr>
                <a:r>
                  <a:rPr lang="en-US" altLang="en-US" sz="2800" dirty="0" err="1">
                    <a:latin typeface="Times New Roman" panose="02020603050405020304" pitchFamily="18" charset="0"/>
                  </a:rPr>
                  <a:t>Xác</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định</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chữ</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số</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hàng</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đơn</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vị</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hàng</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chục</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hàng</a:t>
                </a:r>
                <a:r>
                  <a:rPr lang="en-US" altLang="en-US" sz="2800" dirty="0">
                    <a:latin typeface="Times New Roman" panose="02020603050405020304" pitchFamily="18" charset="0"/>
                  </a:rPr>
                  <a:t> tram </a:t>
                </a:r>
                <a:r>
                  <a:rPr lang="en-US" altLang="en-US" sz="2800" dirty="0" err="1">
                    <a:latin typeface="Times New Roman" panose="02020603050405020304" pitchFamily="18" charset="0"/>
                  </a:rPr>
                  <a:t>của</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mỗi</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số</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trên</a:t>
                </a:r>
                <a:r>
                  <a:rPr lang="en-US" altLang="en-US" sz="2800" dirty="0">
                    <a:latin typeface="Times New Roman" panose="02020603050405020304" pitchFamily="18" charset="0"/>
                  </a:rPr>
                  <a:t>.</a:t>
                </a:r>
              </a:p>
              <a:p>
                <a:pPr marL="514350" indent="-514350" eaLnBrk="1" hangingPunct="1">
                  <a:spcBef>
                    <a:spcPct val="50000"/>
                  </a:spcBef>
                  <a:buAutoNum type="alphaLcParenR"/>
                </a:pPr>
                <a:r>
                  <a:rPr lang="en-US" altLang="en-US" sz="2800" dirty="0" err="1">
                    <a:latin typeface="Times New Roman" panose="02020603050405020304" pitchFamily="18" charset="0"/>
                  </a:rPr>
                  <a:t>Viết</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số</a:t>
                </a:r>
                <a:r>
                  <a:rPr lang="en-US" altLang="en-US" sz="2800" dirty="0">
                    <a:latin typeface="Times New Roman" panose="02020603050405020304" pitchFamily="18" charset="0"/>
                  </a:rPr>
                  <a:t> 953 </a:t>
                </a:r>
                <a:r>
                  <a:rPr lang="en-US" altLang="en-US" sz="2800" dirty="0" err="1">
                    <a:latin typeface="Times New Roman" panose="02020603050405020304" pitchFamily="18" charset="0"/>
                  </a:rPr>
                  <a:t>thành</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tổng</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theo</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mẫu</a:t>
                </a:r>
                <a:r>
                  <a:rPr lang="en-US" altLang="en-US" sz="2800" dirty="0">
                    <a:latin typeface="Times New Roman" panose="02020603050405020304" pitchFamily="18" charset="0"/>
                  </a:rPr>
                  <a:t> :</a:t>
                </a:r>
              </a:p>
              <a:p>
                <a:pPr>
                  <a:spcBef>
                    <a:spcPct val="50000"/>
                  </a:spcBef>
                  <a:buNone/>
                </a:pPr>
                <a:r>
                  <a:rPr lang="en-US" altLang="en-US" sz="2800" dirty="0">
                    <a:latin typeface="Times New Roman" panose="02020603050405020304" pitchFamily="18" charset="0"/>
                  </a:rPr>
                  <a:t>966 = 900 + 60 + 6 = 9 </a:t>
                </a:r>
                <a14:m>
                  <m:oMath xmlns:m="http://schemas.openxmlformats.org/officeDocument/2006/math">
                    <m:r>
                      <a:rPr lang="en-US" sz="2800" i="1" dirty="0">
                        <a:solidFill>
                          <a:srgbClr val="000000"/>
                        </a:solidFill>
                        <a:latin typeface="Cambria Math" panose="02040503050406030204" pitchFamily="18" charset="0"/>
                        <a:ea typeface="Cambria Math" panose="02040503050406030204" pitchFamily="18" charset="0"/>
                      </a:rPr>
                      <m:t>×</m:t>
                    </m:r>
                  </m:oMath>
                </a14:m>
                <a:r>
                  <a:rPr lang="en-US" altLang="en-US" sz="2800" dirty="0">
                    <a:latin typeface="Times New Roman" panose="02020603050405020304" pitchFamily="18" charset="0"/>
                  </a:rPr>
                  <a:t> 100 + 6 </a:t>
                </a:r>
                <a14:m>
                  <m:oMath xmlns:m="http://schemas.openxmlformats.org/officeDocument/2006/math">
                    <m:r>
                      <a:rPr lang="en-US" sz="2800" i="1" dirty="0">
                        <a:solidFill>
                          <a:srgbClr val="000000"/>
                        </a:solidFill>
                        <a:latin typeface="Cambria Math" panose="02040503050406030204" pitchFamily="18" charset="0"/>
                        <a:ea typeface="Cambria Math" panose="02040503050406030204" pitchFamily="18" charset="0"/>
                      </a:rPr>
                      <m:t>×</m:t>
                    </m:r>
                  </m:oMath>
                </a14:m>
                <a:r>
                  <a:rPr lang="en-US" altLang="en-US" sz="2800" dirty="0">
                    <a:latin typeface="Times New Roman" panose="02020603050405020304" pitchFamily="18" charset="0"/>
                  </a:rPr>
                  <a:t> 10 + 6</a:t>
                </a:r>
              </a:p>
            </p:txBody>
          </p:sp>
        </mc:Choice>
        <mc:Fallback xmlns="">
          <p:sp>
            <p:nvSpPr>
              <p:cNvPr id="38" name="Text Box 3">
                <a:extLst>
                  <a:ext uri="{FF2B5EF4-FFF2-40B4-BE49-F238E27FC236}">
                    <a16:creationId xmlns:a16="http://schemas.microsoft.com/office/drawing/2014/main" id="{9E6535AA-39C4-4F1D-9DFB-CFF2F91E3091}"/>
                  </a:ext>
                </a:extLst>
              </p:cNvPr>
              <p:cNvSpPr txBox="1">
                <a:spLocks noRot="1" noChangeAspect="1" noMove="1" noResize="1" noEditPoints="1" noAdjustHandles="1" noChangeArrowheads="1" noChangeShapeType="1" noTextEdit="1"/>
              </p:cNvSpPr>
              <p:nvPr/>
            </p:nvSpPr>
            <p:spPr bwMode="auto">
              <a:xfrm>
                <a:off x="1446915" y="1702851"/>
                <a:ext cx="10564145" cy="2462213"/>
              </a:xfrm>
              <a:prstGeom prst="rect">
                <a:avLst/>
              </a:prstGeom>
              <a:blipFill>
                <a:blip r:embed="rId3"/>
                <a:stretch>
                  <a:fillRect l="-1154" t="-2475" b="-5941"/>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sp>
        <p:nvSpPr>
          <p:cNvPr id="39" name="Text Box 3">
            <a:extLst>
              <a:ext uri="{FF2B5EF4-FFF2-40B4-BE49-F238E27FC236}">
                <a16:creationId xmlns:a16="http://schemas.microsoft.com/office/drawing/2014/main" id="{B7AD5228-E439-447A-87C2-600755200A39}"/>
              </a:ext>
            </a:extLst>
          </p:cNvPr>
          <p:cNvSpPr txBox="1">
            <a:spLocks noChangeArrowheads="1"/>
          </p:cNvSpPr>
          <p:nvPr/>
        </p:nvSpPr>
        <p:spPr bwMode="auto">
          <a:xfrm>
            <a:off x="4615873" y="4185164"/>
            <a:ext cx="148012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None/>
            </a:pPr>
            <a:r>
              <a:rPr lang="en-US" altLang="en-US" sz="2800" dirty="0" err="1">
                <a:latin typeface="Times New Roman" panose="02020603050405020304" pitchFamily="18" charset="0"/>
              </a:rPr>
              <a:t>Bài</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làm</a:t>
            </a:r>
            <a:r>
              <a:rPr lang="en-US" altLang="en-US" sz="2800" dirty="0">
                <a:latin typeface="Times New Roman" panose="02020603050405020304" pitchFamily="18" charset="0"/>
              </a:rPr>
              <a:t>: </a:t>
            </a:r>
          </a:p>
        </p:txBody>
      </p:sp>
      <p:sp>
        <p:nvSpPr>
          <p:cNvPr id="40" name="TextBox 39">
            <a:extLst>
              <a:ext uri="{FF2B5EF4-FFF2-40B4-BE49-F238E27FC236}">
                <a16:creationId xmlns:a16="http://schemas.microsoft.com/office/drawing/2014/main" id="{1BF003DE-0893-4D65-BA87-37F6BD86FC85}"/>
              </a:ext>
            </a:extLst>
          </p:cNvPr>
          <p:cNvSpPr txBox="1"/>
          <p:nvPr/>
        </p:nvSpPr>
        <p:spPr>
          <a:xfrm>
            <a:off x="335007" y="4567959"/>
            <a:ext cx="11614186" cy="620619"/>
          </a:xfrm>
          <a:prstGeom prst="rect">
            <a:avLst/>
          </a:prstGeom>
          <a:noFill/>
        </p:spPr>
        <p:txBody>
          <a:bodyPr wrap="square">
            <a:spAutoFit/>
          </a:bodyPr>
          <a:lstStyle/>
          <a:p>
            <a:pPr algn="just">
              <a:lnSpc>
                <a:spcPct val="150000"/>
              </a:lnSpc>
              <a:spcBef>
                <a:spcPts val="600"/>
              </a:spcBef>
              <a:spcAft>
                <a:spcPts val="600"/>
              </a:spcAft>
            </a:pPr>
            <a:r>
              <a:rPr lang="vi-VN" sz="2600" dirty="0">
                <a:solidFill>
                  <a:srgbClr val="000000"/>
                </a:solidFill>
                <a:effectLst/>
                <a:latin typeface="Times New Roman" panose="02020603050405020304" pitchFamily="18" charset="0"/>
                <a:ea typeface="Calibri" panose="020F0502020204030204" pitchFamily="34" charset="0"/>
              </a:rPr>
              <a:t>a)  </a:t>
            </a:r>
            <a:r>
              <a:rPr lang="en-US" sz="2600" dirty="0">
                <a:solidFill>
                  <a:srgbClr val="000000"/>
                </a:solidFill>
                <a:effectLst/>
                <a:latin typeface="Times New Roman" panose="02020603050405020304" pitchFamily="18" charset="0"/>
                <a:ea typeface="Calibri" panose="020F0502020204030204" pitchFamily="34" charset="0"/>
              </a:rPr>
              <a:t>+ </a:t>
            </a:r>
            <a:r>
              <a:rPr lang="vi-VN" sz="2600" dirty="0">
                <a:solidFill>
                  <a:srgbClr val="000000"/>
                </a:solidFill>
                <a:effectLst/>
                <a:latin typeface="Times New Roman" panose="02020603050405020304" pitchFamily="18" charset="0"/>
                <a:ea typeface="Calibri" panose="020F0502020204030204" pitchFamily="34" charset="0"/>
              </a:rPr>
              <a:t>966 có chữ số hàng trăm là 9, chữ số hàng chục là 6 và chữ số hàng đơn vị là 6.</a:t>
            </a:r>
            <a:endParaRPr lang="en-US" sz="2600" dirty="0">
              <a:solidFill>
                <a:srgbClr val="000000"/>
              </a:solidFill>
              <a:effectLst/>
              <a:latin typeface="Times New Roman" panose="02020603050405020304" pitchFamily="18" charset="0"/>
              <a:ea typeface="Calibri" panose="020F0502020204030204" pitchFamily="34" charset="0"/>
            </a:endParaRPr>
          </a:p>
        </p:txBody>
      </p:sp>
      <p:sp>
        <p:nvSpPr>
          <p:cNvPr id="41" name="TextBox 40">
            <a:extLst>
              <a:ext uri="{FF2B5EF4-FFF2-40B4-BE49-F238E27FC236}">
                <a16:creationId xmlns:a16="http://schemas.microsoft.com/office/drawing/2014/main" id="{6780FCFE-C135-43EB-B426-30971BAC8209}"/>
              </a:ext>
            </a:extLst>
          </p:cNvPr>
          <p:cNvSpPr txBox="1"/>
          <p:nvPr/>
        </p:nvSpPr>
        <p:spPr>
          <a:xfrm>
            <a:off x="704042" y="5123449"/>
            <a:ext cx="11614186" cy="620619"/>
          </a:xfrm>
          <a:prstGeom prst="rect">
            <a:avLst/>
          </a:prstGeom>
          <a:noFill/>
        </p:spPr>
        <p:txBody>
          <a:bodyPr wrap="square">
            <a:spAutoFit/>
          </a:bodyPr>
          <a:lstStyle/>
          <a:p>
            <a:pPr algn="just">
              <a:lnSpc>
                <a:spcPct val="150000"/>
              </a:lnSpc>
              <a:spcBef>
                <a:spcPts val="600"/>
              </a:spcBef>
              <a:spcAft>
                <a:spcPts val="600"/>
              </a:spcAft>
            </a:pPr>
            <a:r>
              <a:rPr lang="vi-VN" sz="2600" dirty="0">
                <a:solidFill>
                  <a:srgbClr val="000000"/>
                </a:solidFill>
                <a:effectLst/>
                <a:latin typeface="Times New Roman" panose="02020603050405020304" pitchFamily="18" charset="0"/>
                <a:ea typeface="Calibri" panose="020F0502020204030204" pitchFamily="34" charset="0"/>
              </a:rPr>
              <a:t>+ 953 có chữ số hàng trăm là 9, chữ số hàng chục là 5 và chữ số hàng đơn vị là 3.</a:t>
            </a:r>
            <a:endParaRPr lang="en-US" sz="2600" dirty="0">
              <a:solidFill>
                <a:srgbClr val="000000"/>
              </a:solidFill>
              <a:effectLst/>
              <a:latin typeface="Times New Roman" panose="02020603050405020304" pitchFamily="18" charset="0"/>
              <a:ea typeface="Calibri" panose="020F0502020204030204" pitchFamily="34" charset="0"/>
            </a:endParaRPr>
          </a:p>
        </p:txBody>
      </p:sp>
      <mc:AlternateContent xmlns:mc="http://schemas.openxmlformats.org/markup-compatibility/2006" xmlns:a14="http://schemas.microsoft.com/office/drawing/2010/main">
        <mc:Choice Requires="a14">
          <p:sp>
            <p:nvSpPr>
              <p:cNvPr id="42" name="TextBox 41">
                <a:extLst>
                  <a:ext uri="{FF2B5EF4-FFF2-40B4-BE49-F238E27FC236}">
                    <a16:creationId xmlns:a16="http://schemas.microsoft.com/office/drawing/2014/main" id="{AD650223-D0E1-4D34-96CF-820DC686C309}"/>
                  </a:ext>
                </a:extLst>
              </p:cNvPr>
              <p:cNvSpPr txBox="1"/>
              <p:nvPr/>
            </p:nvSpPr>
            <p:spPr>
              <a:xfrm>
                <a:off x="335007" y="5603643"/>
                <a:ext cx="6493790" cy="620619"/>
              </a:xfrm>
              <a:prstGeom prst="rect">
                <a:avLst/>
              </a:prstGeom>
              <a:noFill/>
            </p:spPr>
            <p:txBody>
              <a:bodyPr wrap="square">
                <a:spAutoFit/>
              </a:bodyPr>
              <a:lstStyle/>
              <a:p>
                <a:pPr algn="just">
                  <a:lnSpc>
                    <a:spcPct val="150000"/>
                  </a:lnSpc>
                </a:pPr>
                <a:r>
                  <a:rPr lang="vi-VN" sz="2600" dirty="0">
                    <a:solidFill>
                      <a:srgbClr val="000000"/>
                    </a:solidFill>
                    <a:effectLst/>
                    <a:latin typeface="Times New Roman" panose="02020603050405020304" pitchFamily="18" charset="0"/>
                    <a:ea typeface="Calibri" panose="020F0502020204030204" pitchFamily="34" charset="0"/>
                  </a:rPr>
                  <a:t>b) </a:t>
                </a:r>
                <a:r>
                  <a:rPr lang="en-US" sz="2600" dirty="0">
                    <a:solidFill>
                      <a:srgbClr val="000000"/>
                    </a:solidFill>
                    <a:effectLst/>
                    <a:latin typeface="Times New Roman" panose="02020603050405020304" pitchFamily="18" charset="0"/>
                    <a:ea typeface="Calibri" panose="020F0502020204030204" pitchFamily="34" charset="0"/>
                  </a:rPr>
                  <a:t> </a:t>
                </a:r>
                <a:r>
                  <a:rPr lang="vi-VN" sz="2600" dirty="0">
                    <a:solidFill>
                      <a:srgbClr val="000000"/>
                    </a:solidFill>
                    <a:effectLst/>
                    <a:latin typeface="Times New Roman" panose="02020603050405020304" pitchFamily="18" charset="0"/>
                    <a:ea typeface="Calibri" panose="020F0502020204030204" pitchFamily="34" charset="0"/>
                  </a:rPr>
                  <a:t>953 = 900 + 50 + 3</a:t>
                </a:r>
                <a:r>
                  <a:rPr lang="en-US" sz="2600" dirty="0">
                    <a:solidFill>
                      <a:srgbClr val="000000"/>
                    </a:solidFill>
                    <a:effectLst/>
                    <a:latin typeface="Times New Roman" panose="02020603050405020304" pitchFamily="18" charset="0"/>
                    <a:ea typeface="Calibri" panose="020F0502020204030204" pitchFamily="34" charset="0"/>
                  </a:rPr>
                  <a:t> = 9 </a:t>
                </a:r>
                <a14:m>
                  <m:oMath xmlns:m="http://schemas.openxmlformats.org/officeDocument/2006/math">
                    <m:r>
                      <a:rPr lang="en-US" sz="2600" i="1" dirty="0" smtClean="0">
                        <a:solidFill>
                          <a:srgbClr val="000000"/>
                        </a:solidFill>
                        <a:effectLst/>
                        <a:latin typeface="Cambria Math" panose="02040503050406030204" pitchFamily="18" charset="0"/>
                        <a:ea typeface="Cambria Math" panose="02040503050406030204" pitchFamily="18" charset="0"/>
                      </a:rPr>
                      <m:t>×</m:t>
                    </m:r>
                  </m:oMath>
                </a14:m>
                <a:r>
                  <a:rPr lang="en-US" sz="2600" dirty="0">
                    <a:solidFill>
                      <a:srgbClr val="000000"/>
                    </a:solidFill>
                    <a:effectLst/>
                    <a:latin typeface="Times New Roman" panose="02020603050405020304" pitchFamily="18" charset="0"/>
                    <a:ea typeface="Calibri" panose="020F0502020204030204" pitchFamily="34" charset="0"/>
                  </a:rPr>
                  <a:t> 100 + 5 </a:t>
                </a:r>
                <a14:m>
                  <m:oMath xmlns:m="http://schemas.openxmlformats.org/officeDocument/2006/math">
                    <m:r>
                      <a:rPr lang="en-US" sz="2600" i="1" dirty="0" smtClean="0">
                        <a:solidFill>
                          <a:srgbClr val="000000"/>
                        </a:solidFill>
                        <a:effectLst/>
                        <a:latin typeface="Cambria Math" panose="02040503050406030204" pitchFamily="18" charset="0"/>
                        <a:ea typeface="Cambria Math" panose="02040503050406030204" pitchFamily="18" charset="0"/>
                      </a:rPr>
                      <m:t>×</m:t>
                    </m:r>
                  </m:oMath>
                </a14:m>
                <a:r>
                  <a:rPr lang="en-US" sz="2600" dirty="0">
                    <a:solidFill>
                      <a:srgbClr val="000000"/>
                    </a:solidFill>
                    <a:effectLst/>
                    <a:latin typeface="Times New Roman" panose="02020603050405020304" pitchFamily="18" charset="0"/>
                    <a:ea typeface="Calibri" panose="020F0502020204030204" pitchFamily="34" charset="0"/>
                  </a:rPr>
                  <a:t>10 + 3.</a:t>
                </a:r>
              </a:p>
            </p:txBody>
          </p:sp>
        </mc:Choice>
        <mc:Fallback xmlns="">
          <p:sp>
            <p:nvSpPr>
              <p:cNvPr id="42" name="TextBox 41">
                <a:extLst>
                  <a:ext uri="{FF2B5EF4-FFF2-40B4-BE49-F238E27FC236}">
                    <a16:creationId xmlns:a16="http://schemas.microsoft.com/office/drawing/2014/main" id="{AD650223-D0E1-4D34-96CF-820DC686C309}"/>
                  </a:ext>
                </a:extLst>
              </p:cNvPr>
              <p:cNvSpPr txBox="1">
                <a:spLocks noRot="1" noChangeAspect="1" noMove="1" noResize="1" noEditPoints="1" noAdjustHandles="1" noChangeArrowheads="1" noChangeShapeType="1" noTextEdit="1"/>
              </p:cNvSpPr>
              <p:nvPr/>
            </p:nvSpPr>
            <p:spPr>
              <a:xfrm>
                <a:off x="335007" y="5603643"/>
                <a:ext cx="6493790" cy="620619"/>
              </a:xfrm>
              <a:prstGeom prst="rect">
                <a:avLst/>
              </a:prstGeom>
              <a:blipFill>
                <a:blip r:embed="rId4"/>
                <a:stretch>
                  <a:fillRect l="-1690" b="-24510"/>
                </a:stretch>
              </a:blipFill>
            </p:spPr>
            <p:txBody>
              <a:bodyPr/>
              <a:lstStyle/>
              <a:p>
                <a:r>
                  <a:rPr lang="en-US">
                    <a:noFill/>
                  </a:rPr>
                  <a:t> </a:t>
                </a:r>
              </a:p>
            </p:txBody>
          </p:sp>
        </mc:Fallback>
      </mc:AlternateContent>
      <p:sp>
        <p:nvSpPr>
          <p:cNvPr id="43" name="Text Box 3">
            <a:extLst>
              <a:ext uri="{FF2B5EF4-FFF2-40B4-BE49-F238E27FC236}">
                <a16:creationId xmlns:a16="http://schemas.microsoft.com/office/drawing/2014/main" id="{6EEBC56D-BC83-404D-81BD-B8291430B34B}"/>
              </a:ext>
            </a:extLst>
          </p:cNvPr>
          <p:cNvSpPr txBox="1">
            <a:spLocks noChangeArrowheads="1"/>
          </p:cNvSpPr>
          <p:nvPr/>
        </p:nvSpPr>
        <p:spPr bwMode="auto">
          <a:xfrm>
            <a:off x="335007" y="6050979"/>
            <a:ext cx="10662707"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en-US" sz="4000" dirty="0">
                <a:solidFill>
                  <a:srgbClr val="0000CC"/>
                </a:solidFill>
                <a:latin typeface="Times New Roman" panose="02020603050405020304" pitchFamily="18" charset="0"/>
              </a:rPr>
              <a:t> </a:t>
            </a:r>
            <a:r>
              <a:rPr lang="en-US" altLang="en-US" sz="3000" dirty="0" err="1">
                <a:solidFill>
                  <a:srgbClr val="FF0000"/>
                </a:solidFill>
                <a:latin typeface="Times New Roman" panose="02020603050405020304" pitchFamily="18" charset="0"/>
              </a:rPr>
              <a:t>Từ</a:t>
            </a:r>
            <a:r>
              <a:rPr lang="en-US" altLang="en-US" sz="3000" dirty="0">
                <a:solidFill>
                  <a:srgbClr val="FF0000"/>
                </a:solidFill>
                <a:latin typeface="Times New Roman" panose="02020603050405020304" pitchFamily="18" charset="0"/>
              </a:rPr>
              <a:t> </a:t>
            </a:r>
            <a:r>
              <a:rPr lang="en-US" altLang="en-US" sz="3000" dirty="0" err="1">
                <a:solidFill>
                  <a:srgbClr val="FF0000"/>
                </a:solidFill>
                <a:latin typeface="Times New Roman" panose="02020603050405020304" pitchFamily="18" charset="0"/>
              </a:rPr>
              <a:t>cách</a:t>
            </a:r>
            <a:r>
              <a:rPr lang="en-US" altLang="en-US" sz="3000" dirty="0">
                <a:solidFill>
                  <a:srgbClr val="FF0000"/>
                </a:solidFill>
                <a:latin typeface="Times New Roman" panose="02020603050405020304" pitchFamily="18" charset="0"/>
              </a:rPr>
              <a:t> </a:t>
            </a:r>
            <a:r>
              <a:rPr lang="en-US" altLang="en-US" sz="3000" dirty="0" err="1">
                <a:solidFill>
                  <a:srgbClr val="FF0000"/>
                </a:solidFill>
                <a:latin typeface="Times New Roman" panose="02020603050405020304" pitchFamily="18" charset="0"/>
              </a:rPr>
              <a:t>viết</a:t>
            </a:r>
            <a:r>
              <a:rPr lang="en-US" altLang="en-US" sz="3000" dirty="0">
                <a:solidFill>
                  <a:srgbClr val="FF0000"/>
                </a:solidFill>
                <a:latin typeface="Times New Roman" panose="02020603050405020304" pitchFamily="18" charset="0"/>
              </a:rPr>
              <a:t> </a:t>
            </a:r>
            <a:r>
              <a:rPr lang="en-US" altLang="en-US" sz="3000" dirty="0" err="1">
                <a:solidFill>
                  <a:srgbClr val="FF0000"/>
                </a:solidFill>
                <a:latin typeface="Times New Roman" panose="02020603050405020304" pitchFamily="18" charset="0"/>
              </a:rPr>
              <a:t>trên</a:t>
            </a:r>
            <a:r>
              <a:rPr lang="en-US" altLang="en-US" sz="3000" dirty="0">
                <a:solidFill>
                  <a:srgbClr val="FF0000"/>
                </a:solidFill>
                <a:latin typeface="Times New Roman" panose="02020603050405020304" pitchFamily="18" charset="0"/>
              </a:rPr>
              <a:t> chung ta </a:t>
            </a:r>
            <a:r>
              <a:rPr lang="en-US" altLang="en-US" sz="3000" dirty="0" err="1">
                <a:solidFill>
                  <a:srgbClr val="FF0000"/>
                </a:solidFill>
                <a:latin typeface="Times New Roman" panose="02020603050405020304" pitchFamily="18" charset="0"/>
              </a:rPr>
              <a:t>biết</a:t>
            </a:r>
            <a:r>
              <a:rPr lang="en-US" altLang="en-US" sz="3000" dirty="0">
                <a:solidFill>
                  <a:srgbClr val="FF0000"/>
                </a:solidFill>
                <a:latin typeface="Times New Roman" panose="02020603050405020304" pitchFamily="18" charset="0"/>
              </a:rPr>
              <a:t> </a:t>
            </a:r>
            <a:r>
              <a:rPr lang="en-US" altLang="en-US" sz="3000" dirty="0" err="1">
                <a:solidFill>
                  <a:srgbClr val="FF0000"/>
                </a:solidFill>
                <a:latin typeface="Times New Roman" panose="02020603050405020304" pitchFamily="18" charset="0"/>
              </a:rPr>
              <a:t>được</a:t>
            </a:r>
            <a:r>
              <a:rPr lang="en-US" altLang="en-US" sz="3000" dirty="0">
                <a:solidFill>
                  <a:srgbClr val="FF0000"/>
                </a:solidFill>
                <a:latin typeface="Times New Roman" panose="02020603050405020304" pitchFamily="18" charset="0"/>
              </a:rPr>
              <a:t> </a:t>
            </a:r>
            <a:r>
              <a:rPr lang="en-US" altLang="en-US" sz="3000" dirty="0" err="1">
                <a:solidFill>
                  <a:srgbClr val="FF0000"/>
                </a:solidFill>
                <a:latin typeface="Times New Roman" panose="02020603050405020304" pitchFamily="18" charset="0"/>
              </a:rPr>
              <a:t>cấu</a:t>
            </a:r>
            <a:r>
              <a:rPr lang="en-US" altLang="en-US" sz="3000" dirty="0">
                <a:solidFill>
                  <a:srgbClr val="FF0000"/>
                </a:solidFill>
                <a:latin typeface="Times New Roman" panose="02020603050405020304" pitchFamily="18" charset="0"/>
              </a:rPr>
              <a:t> </a:t>
            </a:r>
            <a:r>
              <a:rPr lang="en-US" altLang="en-US" sz="3000" dirty="0" err="1">
                <a:solidFill>
                  <a:srgbClr val="FF0000"/>
                </a:solidFill>
                <a:latin typeface="Times New Roman" panose="02020603050405020304" pitchFamily="18" charset="0"/>
              </a:rPr>
              <a:t>tạo</a:t>
            </a:r>
            <a:r>
              <a:rPr lang="en-US" altLang="en-US" sz="3000" dirty="0">
                <a:solidFill>
                  <a:srgbClr val="FF0000"/>
                </a:solidFill>
                <a:latin typeface="Times New Roman" panose="02020603050405020304" pitchFamily="18" charset="0"/>
              </a:rPr>
              <a:t> </a:t>
            </a:r>
            <a:r>
              <a:rPr lang="en-US" altLang="en-US" sz="3000" dirty="0" err="1">
                <a:solidFill>
                  <a:srgbClr val="FF0000"/>
                </a:solidFill>
                <a:latin typeface="Times New Roman" panose="02020603050405020304" pitchFamily="18" charset="0"/>
              </a:rPr>
              <a:t>thập</a:t>
            </a:r>
            <a:r>
              <a:rPr lang="en-US" altLang="en-US" sz="3000" dirty="0">
                <a:solidFill>
                  <a:srgbClr val="FF0000"/>
                </a:solidFill>
                <a:latin typeface="Times New Roman" panose="02020603050405020304" pitchFamily="18" charset="0"/>
              </a:rPr>
              <a:t> </a:t>
            </a:r>
            <a:r>
              <a:rPr lang="en-US" altLang="en-US" sz="3000" dirty="0" err="1">
                <a:solidFill>
                  <a:srgbClr val="FF0000"/>
                </a:solidFill>
                <a:latin typeface="Times New Roman" panose="02020603050405020304" pitchFamily="18" charset="0"/>
              </a:rPr>
              <a:t>phân</a:t>
            </a:r>
            <a:r>
              <a:rPr lang="en-US" altLang="en-US" sz="3000" dirty="0">
                <a:solidFill>
                  <a:srgbClr val="FF0000"/>
                </a:solidFill>
                <a:latin typeface="Times New Roman" panose="02020603050405020304" pitchFamily="18" charset="0"/>
              </a:rPr>
              <a:t> </a:t>
            </a:r>
            <a:r>
              <a:rPr lang="en-US" altLang="en-US" sz="3000" dirty="0" err="1">
                <a:solidFill>
                  <a:srgbClr val="FF0000"/>
                </a:solidFill>
                <a:latin typeface="Times New Roman" panose="02020603050405020304" pitchFamily="18" charset="0"/>
              </a:rPr>
              <a:t>của</a:t>
            </a:r>
            <a:r>
              <a:rPr lang="en-US" altLang="en-US" sz="3000" dirty="0">
                <a:solidFill>
                  <a:srgbClr val="FF0000"/>
                </a:solidFill>
                <a:latin typeface="Times New Roman" panose="02020603050405020304" pitchFamily="18" charset="0"/>
              </a:rPr>
              <a:t> </a:t>
            </a:r>
            <a:r>
              <a:rPr lang="en-US" altLang="en-US" sz="3000" dirty="0" err="1">
                <a:solidFill>
                  <a:srgbClr val="FF0000"/>
                </a:solidFill>
                <a:latin typeface="Times New Roman" panose="02020603050405020304" pitchFamily="18" charset="0"/>
              </a:rPr>
              <a:t>một</a:t>
            </a:r>
            <a:r>
              <a:rPr lang="en-US" altLang="en-US" sz="3000" dirty="0">
                <a:solidFill>
                  <a:srgbClr val="FF0000"/>
                </a:solidFill>
                <a:latin typeface="Times New Roman" panose="02020603050405020304" pitchFamily="18" charset="0"/>
              </a:rPr>
              <a:t> </a:t>
            </a:r>
            <a:r>
              <a:rPr lang="en-US" altLang="en-US" sz="3000" dirty="0" err="1">
                <a:solidFill>
                  <a:srgbClr val="FF0000"/>
                </a:solidFill>
                <a:latin typeface="Times New Roman" panose="02020603050405020304" pitchFamily="18" charset="0"/>
              </a:rPr>
              <a:t>số</a:t>
            </a:r>
            <a:r>
              <a:rPr lang="en-US" altLang="en-US" sz="3000" dirty="0">
                <a:solidFill>
                  <a:srgbClr val="FF0000"/>
                </a:solidFill>
                <a:latin typeface="Times New Roman" panose="02020603050405020304" pitchFamily="18" charset="0"/>
              </a:rPr>
              <a:t>.</a:t>
            </a:r>
          </a:p>
        </p:txBody>
      </p:sp>
      <mc:AlternateContent xmlns:mc="http://schemas.openxmlformats.org/markup-compatibility/2006">
        <mc:Choice xmlns:p14="http://schemas.microsoft.com/office/powerpoint/2010/main" Requires="p14">
          <p:contentPart p14:bwMode="auto" r:id="rId5">
            <p14:nvContentPartPr>
              <p14:cNvPr id="2" name="Ink 1">
                <a:extLst>
                  <a:ext uri="{FF2B5EF4-FFF2-40B4-BE49-F238E27FC236}">
                    <a16:creationId xmlns:a16="http://schemas.microsoft.com/office/drawing/2014/main" id="{50981F16-713D-4EB6-B438-ECC5C6EC66B2}"/>
                  </a:ext>
                </a:extLst>
              </p14:cNvPr>
              <p14:cNvContentPartPr/>
              <p14:nvPr/>
            </p14:nvContentPartPr>
            <p14:xfrm>
              <a:off x="107640" y="4764960"/>
              <a:ext cx="354600" cy="386640"/>
            </p14:xfrm>
          </p:contentPart>
        </mc:Choice>
        <mc:Fallback>
          <p:pic>
            <p:nvPicPr>
              <p:cNvPr id="2" name="Ink 1">
                <a:extLst>
                  <a:ext uri="{FF2B5EF4-FFF2-40B4-BE49-F238E27FC236}">
                    <a16:creationId xmlns:a16="http://schemas.microsoft.com/office/drawing/2014/main" id="{50981F16-713D-4EB6-B438-ECC5C6EC66B2}"/>
                  </a:ext>
                </a:extLst>
              </p:cNvPr>
              <p:cNvPicPr/>
              <p:nvPr/>
            </p:nvPicPr>
            <p:blipFill>
              <a:blip r:embed="rId6"/>
              <a:stretch>
                <a:fillRect/>
              </a:stretch>
            </p:blipFill>
            <p:spPr>
              <a:xfrm>
                <a:off x="98280" y="4755600"/>
                <a:ext cx="373320" cy="405360"/>
              </a:xfrm>
              <a:prstGeom prst="rect">
                <a:avLst/>
              </a:prstGeom>
            </p:spPr>
          </p:pic>
        </mc:Fallback>
      </mc:AlternateContent>
    </p:spTree>
    <p:extLst>
      <p:ext uri="{BB962C8B-B14F-4D97-AF65-F5344CB8AC3E}">
        <p14:creationId xmlns:p14="http://schemas.microsoft.com/office/powerpoint/2010/main" val="27462015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9600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750" fill="hold"/>
                                        <p:tgtEl>
                                          <p:spTgt spid="4"/>
                                        </p:tgtEl>
                                        <p:attrNameLst>
                                          <p:attrName>ppt_x</p:attrName>
                                        </p:attrNameLst>
                                      </p:cBhvr>
                                      <p:tavLst>
                                        <p:tav tm="0">
                                          <p:val>
                                            <p:strVal val="0-#ppt_w/2"/>
                                          </p:val>
                                        </p:tav>
                                        <p:tav tm="100000">
                                          <p:val>
                                            <p:strVal val="#ppt_x"/>
                                          </p:val>
                                        </p:tav>
                                      </p:tavLst>
                                    </p:anim>
                                    <p:anim calcmode="lin" valueType="num">
                                      <p:cBhvr additive="base">
                                        <p:cTn id="8" dur="750" fill="hold"/>
                                        <p:tgtEl>
                                          <p:spTgt spid="4"/>
                                        </p:tgtEl>
                                        <p:attrNameLst>
                                          <p:attrName>ppt_y</p:attrName>
                                        </p:attrNameLst>
                                      </p:cBhvr>
                                      <p:tavLst>
                                        <p:tav tm="0">
                                          <p:val>
                                            <p:strVal val="#ppt_y"/>
                                          </p:val>
                                        </p:tav>
                                        <p:tav tm="100000">
                                          <p:val>
                                            <p:strVal val="#ppt_y"/>
                                          </p:val>
                                        </p:tav>
                                      </p:tavLst>
                                    </p:anim>
                                  </p:childTnLst>
                                </p:cTn>
                              </p:par>
                              <p:par>
                                <p:cTn id="9" presetID="2" presetClass="entr" presetSubtype="8" decel="96000" fill="hold" grpId="0" nodeType="withEffect">
                                  <p:stCondLst>
                                    <p:cond delay="25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750" fill="hold"/>
                                        <p:tgtEl>
                                          <p:spTgt spid="3"/>
                                        </p:tgtEl>
                                        <p:attrNameLst>
                                          <p:attrName>ppt_x</p:attrName>
                                        </p:attrNameLst>
                                      </p:cBhvr>
                                      <p:tavLst>
                                        <p:tav tm="0">
                                          <p:val>
                                            <p:strVal val="0-#ppt_w/2"/>
                                          </p:val>
                                        </p:tav>
                                        <p:tav tm="100000">
                                          <p:val>
                                            <p:strVal val="#ppt_x"/>
                                          </p:val>
                                        </p:tav>
                                      </p:tavLst>
                                    </p:anim>
                                    <p:anim calcmode="lin" valueType="num">
                                      <p:cBhvr additive="base">
                                        <p:cTn id="12" dur="75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1" presetClass="entr" presetSubtype="4" fill="hold" nodeType="clickEffect">
                                  <p:stCondLst>
                                    <p:cond delay="0"/>
                                  </p:stCondLst>
                                  <p:childTnLst>
                                    <p:set>
                                      <p:cBhvr>
                                        <p:cTn id="16" dur="1" fill="hold">
                                          <p:stCondLst>
                                            <p:cond delay="0"/>
                                          </p:stCondLst>
                                        </p:cTn>
                                        <p:tgtEl>
                                          <p:spTgt spid="39">
                                            <p:txEl>
                                              <p:pRg st="0" end="0"/>
                                            </p:txEl>
                                          </p:spTgt>
                                        </p:tgtEl>
                                        <p:attrNameLst>
                                          <p:attrName>style.visibility</p:attrName>
                                        </p:attrNameLst>
                                      </p:cBhvr>
                                      <p:to>
                                        <p:strVal val="visible"/>
                                      </p:to>
                                    </p:set>
                                    <p:animEffect transition="in" filter="wheel(4)">
                                      <p:cBhvr>
                                        <p:cTn id="17" dur="2000"/>
                                        <p:tgtEl>
                                          <p:spTgt spid="39">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40"/>
                                        </p:tgtEl>
                                        <p:attrNameLst>
                                          <p:attrName>style.visibility</p:attrName>
                                        </p:attrNameLst>
                                      </p:cBhvr>
                                      <p:to>
                                        <p:strVal val="visible"/>
                                      </p:to>
                                    </p:set>
                                    <p:anim calcmode="lin" valueType="num">
                                      <p:cBhvr additive="base">
                                        <p:cTn id="22" dur="500" fill="hold"/>
                                        <p:tgtEl>
                                          <p:spTgt spid="40"/>
                                        </p:tgtEl>
                                        <p:attrNameLst>
                                          <p:attrName>ppt_x</p:attrName>
                                        </p:attrNameLst>
                                      </p:cBhvr>
                                      <p:tavLst>
                                        <p:tav tm="0">
                                          <p:val>
                                            <p:strVal val="#ppt_x"/>
                                          </p:val>
                                        </p:tav>
                                        <p:tav tm="100000">
                                          <p:val>
                                            <p:strVal val="#ppt_x"/>
                                          </p:val>
                                        </p:tav>
                                      </p:tavLst>
                                    </p:anim>
                                    <p:anim calcmode="lin" valueType="num">
                                      <p:cBhvr additive="base">
                                        <p:cTn id="23" dur="500" fill="hold"/>
                                        <p:tgtEl>
                                          <p:spTgt spid="40"/>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41"/>
                                        </p:tgtEl>
                                        <p:attrNameLst>
                                          <p:attrName>style.visibility</p:attrName>
                                        </p:attrNameLst>
                                      </p:cBhvr>
                                      <p:to>
                                        <p:strVal val="visible"/>
                                      </p:to>
                                    </p:set>
                                    <p:animEffect transition="in" filter="fade">
                                      <p:cBhvr>
                                        <p:cTn id="28" dur="1000"/>
                                        <p:tgtEl>
                                          <p:spTgt spid="41"/>
                                        </p:tgtEl>
                                      </p:cBhvr>
                                    </p:animEffect>
                                    <p:anim calcmode="lin" valueType="num">
                                      <p:cBhvr>
                                        <p:cTn id="29" dur="1000" fill="hold"/>
                                        <p:tgtEl>
                                          <p:spTgt spid="41"/>
                                        </p:tgtEl>
                                        <p:attrNameLst>
                                          <p:attrName>ppt_x</p:attrName>
                                        </p:attrNameLst>
                                      </p:cBhvr>
                                      <p:tavLst>
                                        <p:tav tm="0">
                                          <p:val>
                                            <p:strVal val="#ppt_x"/>
                                          </p:val>
                                        </p:tav>
                                        <p:tav tm="100000">
                                          <p:val>
                                            <p:strVal val="#ppt_x"/>
                                          </p:val>
                                        </p:tav>
                                      </p:tavLst>
                                    </p:anim>
                                    <p:anim calcmode="lin" valueType="num">
                                      <p:cBhvr>
                                        <p:cTn id="30" dur="1000" fill="hold"/>
                                        <p:tgtEl>
                                          <p:spTgt spid="41"/>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42"/>
                                        </p:tgtEl>
                                        <p:attrNameLst>
                                          <p:attrName>style.visibility</p:attrName>
                                        </p:attrNameLst>
                                      </p:cBhvr>
                                      <p:to>
                                        <p:strVal val="visible"/>
                                      </p:to>
                                    </p:set>
                                    <p:animEffect transition="in" filter="barn(inVertical)">
                                      <p:cBhvr>
                                        <p:cTn id="35" dur="500"/>
                                        <p:tgtEl>
                                          <p:spTgt spid="42"/>
                                        </p:tgtEl>
                                      </p:cBhvr>
                                    </p:animEffect>
                                  </p:childTnLst>
                                </p:cTn>
                              </p:par>
                            </p:childTnLst>
                          </p:cTn>
                        </p:par>
                      </p:childTnLst>
                    </p:cTn>
                  </p:par>
                  <p:par>
                    <p:cTn id="36" fill="hold">
                      <p:stCondLst>
                        <p:cond delay="indefinite"/>
                      </p:stCondLst>
                      <p:childTnLst>
                        <p:par>
                          <p:cTn id="37" fill="hold">
                            <p:stCondLst>
                              <p:cond delay="0"/>
                            </p:stCondLst>
                            <p:childTnLst>
                              <p:par>
                                <p:cTn id="38" presetID="6" presetClass="entr" presetSubtype="16" fill="hold" grpId="0" nodeType="clickEffect">
                                  <p:stCondLst>
                                    <p:cond delay="0"/>
                                  </p:stCondLst>
                                  <p:childTnLst>
                                    <p:set>
                                      <p:cBhvr>
                                        <p:cTn id="39" dur="1" fill="hold">
                                          <p:stCondLst>
                                            <p:cond delay="0"/>
                                          </p:stCondLst>
                                        </p:cTn>
                                        <p:tgtEl>
                                          <p:spTgt spid="43"/>
                                        </p:tgtEl>
                                        <p:attrNameLst>
                                          <p:attrName>style.visibility</p:attrName>
                                        </p:attrNameLst>
                                      </p:cBhvr>
                                      <p:to>
                                        <p:strVal val="visible"/>
                                      </p:to>
                                    </p:set>
                                    <p:animEffect transition="in" filter="circle(in)">
                                      <p:cBhvr>
                                        <p:cTn id="40" dur="20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40" grpId="0"/>
      <p:bldP spid="41" grpId="0"/>
      <p:bldP spid="42" grpId="0"/>
      <p:bldP spid="4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242509"/>
            <a:ext cx="549092" cy="502760"/>
          </a:xfrm>
          <a:prstGeom prst="rect">
            <a:avLst/>
          </a:prstGeom>
          <a:solidFill>
            <a:srgbClr val="25532B"/>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707"/>
          </a:p>
        </p:txBody>
      </p:sp>
      <p:sp>
        <p:nvSpPr>
          <p:cNvPr id="4" name="矩形 3"/>
          <p:cNvSpPr/>
          <p:nvPr/>
        </p:nvSpPr>
        <p:spPr>
          <a:xfrm>
            <a:off x="597258" y="242509"/>
            <a:ext cx="115598" cy="502760"/>
          </a:xfrm>
          <a:prstGeom prst="rect">
            <a:avLst/>
          </a:prstGeom>
          <a:solidFill>
            <a:srgbClr val="25532B"/>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707"/>
          </a:p>
        </p:txBody>
      </p:sp>
      <p:sp>
        <p:nvSpPr>
          <p:cNvPr id="24" name="文本框 1">
            <a:extLst>
              <a:ext uri="{FF2B5EF4-FFF2-40B4-BE49-F238E27FC236}">
                <a16:creationId xmlns:a16="http://schemas.microsoft.com/office/drawing/2014/main" id="{8AB8254D-4AC4-4784-9176-0ED9F19A134B}"/>
              </a:ext>
            </a:extLst>
          </p:cNvPr>
          <p:cNvSpPr txBox="1"/>
          <p:nvPr/>
        </p:nvSpPr>
        <p:spPr>
          <a:xfrm>
            <a:off x="712856" y="115876"/>
            <a:ext cx="4658648" cy="661207"/>
          </a:xfrm>
          <a:prstGeom prst="rect">
            <a:avLst/>
          </a:prstGeom>
          <a:noFill/>
        </p:spPr>
        <p:txBody>
          <a:bodyPr wrap="none" rtlCol="0" anchor="t">
            <a:spAutoFit/>
          </a:bodyPr>
          <a:lstStyle/>
          <a:p>
            <a:pPr>
              <a:lnSpc>
                <a:spcPct val="150000"/>
              </a:lnSpc>
            </a:pPr>
            <a:r>
              <a:rPr lang="en-US" altLang="zh-CN" sz="2800" spc="300" dirty="0">
                <a:solidFill>
                  <a:srgbClr val="25532B"/>
                </a:solidFill>
                <a:latin typeface="Times New Roman" panose="02020603050405020304" pitchFamily="18" charset="0"/>
                <a:ea typeface="方正粗谭黑简体" panose="02000000000000000000" pitchFamily="2" charset="-122"/>
                <a:cs typeface="Times New Roman" panose="02020603050405020304" pitchFamily="18" charset="0"/>
                <a:sym typeface="Arial" panose="020B0604020202020204" pitchFamily="34" charset="0"/>
              </a:rPr>
              <a:t>II- </a:t>
            </a:r>
            <a:r>
              <a:rPr lang="en-US" altLang="zh-CN" sz="2800" spc="300" dirty="0" err="1">
                <a:solidFill>
                  <a:srgbClr val="25532B"/>
                </a:solidFill>
                <a:latin typeface="Times New Roman" panose="02020603050405020304" pitchFamily="18" charset="0"/>
                <a:ea typeface="方正粗谭黑简体" panose="02000000000000000000" pitchFamily="2" charset="-122"/>
                <a:cs typeface="Times New Roman" panose="02020603050405020304" pitchFamily="18" charset="0"/>
                <a:sym typeface="Arial" panose="020B0604020202020204" pitchFamily="34" charset="0"/>
              </a:rPr>
              <a:t>Biểu</a:t>
            </a:r>
            <a:r>
              <a:rPr lang="en-US" altLang="zh-CN" sz="2800" spc="300" dirty="0">
                <a:solidFill>
                  <a:srgbClr val="25532B"/>
                </a:solidFill>
                <a:latin typeface="Times New Roman" panose="02020603050405020304" pitchFamily="18" charset="0"/>
                <a:ea typeface="方正粗谭黑简体" panose="02000000000000000000" pitchFamily="2" charset="-122"/>
                <a:cs typeface="Times New Roman" panose="02020603050405020304" pitchFamily="18" charset="0"/>
                <a:sym typeface="Arial" panose="020B0604020202020204" pitchFamily="34" charset="0"/>
              </a:rPr>
              <a:t> </a:t>
            </a:r>
            <a:r>
              <a:rPr lang="en-US" altLang="zh-CN" sz="2800" spc="300" dirty="0" err="1">
                <a:solidFill>
                  <a:srgbClr val="25532B"/>
                </a:solidFill>
                <a:latin typeface="Times New Roman" panose="02020603050405020304" pitchFamily="18" charset="0"/>
                <a:ea typeface="方正粗谭黑简体" panose="02000000000000000000" pitchFamily="2" charset="-122"/>
                <a:cs typeface="Times New Roman" panose="02020603050405020304" pitchFamily="18" charset="0"/>
                <a:sym typeface="Arial" panose="020B0604020202020204" pitchFamily="34" charset="0"/>
              </a:rPr>
              <a:t>diễn</a:t>
            </a:r>
            <a:r>
              <a:rPr lang="en-US" altLang="zh-CN" sz="2800" spc="300" dirty="0">
                <a:solidFill>
                  <a:srgbClr val="25532B"/>
                </a:solidFill>
                <a:latin typeface="Times New Roman" panose="02020603050405020304" pitchFamily="18" charset="0"/>
                <a:ea typeface="方正粗谭黑简体" panose="02000000000000000000" pitchFamily="2" charset="-122"/>
                <a:cs typeface="Times New Roman" panose="02020603050405020304" pitchFamily="18" charset="0"/>
                <a:sym typeface="Arial" panose="020B0604020202020204" pitchFamily="34" charset="0"/>
              </a:rPr>
              <a:t> </a:t>
            </a:r>
            <a:r>
              <a:rPr lang="en-US" altLang="zh-CN" sz="2800" spc="300" dirty="0" err="1">
                <a:solidFill>
                  <a:srgbClr val="25532B"/>
                </a:solidFill>
                <a:latin typeface="Times New Roman" panose="02020603050405020304" pitchFamily="18" charset="0"/>
                <a:ea typeface="方正粗谭黑简体" panose="02000000000000000000" pitchFamily="2" charset="-122"/>
                <a:cs typeface="Times New Roman" panose="02020603050405020304" pitchFamily="18" charset="0"/>
                <a:sym typeface="Arial" panose="020B0604020202020204" pitchFamily="34" charset="0"/>
              </a:rPr>
              <a:t>số</a:t>
            </a:r>
            <a:r>
              <a:rPr lang="en-US" altLang="zh-CN" sz="2800" spc="300" dirty="0">
                <a:solidFill>
                  <a:srgbClr val="25532B"/>
                </a:solidFill>
                <a:latin typeface="Times New Roman" panose="02020603050405020304" pitchFamily="18" charset="0"/>
                <a:ea typeface="方正粗谭黑简体" panose="02000000000000000000" pitchFamily="2" charset="-122"/>
                <a:cs typeface="Times New Roman" panose="02020603050405020304" pitchFamily="18" charset="0"/>
                <a:sym typeface="Arial" panose="020B0604020202020204" pitchFamily="34" charset="0"/>
              </a:rPr>
              <a:t> </a:t>
            </a:r>
            <a:r>
              <a:rPr lang="en-US" altLang="zh-CN" sz="2800" spc="300" dirty="0" err="1">
                <a:solidFill>
                  <a:srgbClr val="25532B"/>
                </a:solidFill>
                <a:latin typeface="Times New Roman" panose="02020603050405020304" pitchFamily="18" charset="0"/>
                <a:ea typeface="方正粗谭黑简体" panose="02000000000000000000" pitchFamily="2" charset="-122"/>
                <a:cs typeface="Times New Roman" panose="02020603050405020304" pitchFamily="18" charset="0"/>
                <a:sym typeface="Arial" panose="020B0604020202020204" pitchFamily="34" charset="0"/>
              </a:rPr>
              <a:t>tự</a:t>
            </a:r>
            <a:r>
              <a:rPr lang="en-US" altLang="zh-CN" sz="2800" spc="300" dirty="0">
                <a:solidFill>
                  <a:srgbClr val="25532B"/>
                </a:solidFill>
                <a:latin typeface="Times New Roman" panose="02020603050405020304" pitchFamily="18" charset="0"/>
                <a:ea typeface="方正粗谭黑简体" panose="02000000000000000000" pitchFamily="2" charset="-122"/>
                <a:cs typeface="Times New Roman" panose="02020603050405020304" pitchFamily="18" charset="0"/>
                <a:sym typeface="Arial" panose="020B0604020202020204" pitchFamily="34" charset="0"/>
              </a:rPr>
              <a:t> </a:t>
            </a:r>
            <a:r>
              <a:rPr lang="en-US" altLang="zh-CN" sz="2800" spc="300" dirty="0" err="1">
                <a:solidFill>
                  <a:srgbClr val="25532B"/>
                </a:solidFill>
                <a:latin typeface="Times New Roman" panose="02020603050405020304" pitchFamily="18" charset="0"/>
                <a:ea typeface="方正粗谭黑简体" panose="02000000000000000000" pitchFamily="2" charset="-122"/>
                <a:cs typeface="Times New Roman" panose="02020603050405020304" pitchFamily="18" charset="0"/>
                <a:sym typeface="Arial" panose="020B0604020202020204" pitchFamily="34" charset="0"/>
              </a:rPr>
              <a:t>nhiên</a:t>
            </a:r>
            <a:endParaRPr lang="zh-CN" altLang="en-US" sz="2800" spc="300" dirty="0">
              <a:solidFill>
                <a:srgbClr val="25532B"/>
              </a:solidFill>
              <a:latin typeface="Times New Roman" panose="02020603050405020304" pitchFamily="18" charset="0"/>
              <a:ea typeface="方正粗谭黑简体" panose="02000000000000000000" pitchFamily="2" charset="-122"/>
              <a:cs typeface="Times New Roman" panose="02020603050405020304" pitchFamily="18" charset="0"/>
              <a:sym typeface="Arial" panose="020B0604020202020204" pitchFamily="34" charset="0"/>
            </a:endParaRPr>
          </a:p>
        </p:txBody>
      </p:sp>
      <p:sp>
        <p:nvSpPr>
          <p:cNvPr id="27" name="Text Box 3">
            <a:extLst>
              <a:ext uri="{FF2B5EF4-FFF2-40B4-BE49-F238E27FC236}">
                <a16:creationId xmlns:a16="http://schemas.microsoft.com/office/drawing/2014/main" id="{F6E03A95-5A2B-4042-9764-33408E7AB2D6}"/>
              </a:ext>
            </a:extLst>
          </p:cNvPr>
          <p:cNvSpPr txBox="1">
            <a:spLocks noChangeArrowheads="1"/>
          </p:cNvSpPr>
          <p:nvPr/>
        </p:nvSpPr>
        <p:spPr bwMode="auto">
          <a:xfrm>
            <a:off x="0" y="681590"/>
            <a:ext cx="7532176"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en-US" sz="4000" dirty="0">
                <a:solidFill>
                  <a:srgbClr val="0000CC"/>
                </a:solidFill>
                <a:latin typeface="Times New Roman" panose="02020603050405020304" pitchFamily="18" charset="0"/>
              </a:rPr>
              <a:t> </a:t>
            </a:r>
            <a:r>
              <a:rPr lang="en-US" altLang="en-US" sz="3000" dirty="0">
                <a:solidFill>
                  <a:srgbClr val="FF0000"/>
                </a:solidFill>
                <a:latin typeface="Times New Roman" panose="02020603050405020304" pitchFamily="18" charset="0"/>
              </a:rPr>
              <a:t>2. </a:t>
            </a:r>
            <a:r>
              <a:rPr lang="en-US" altLang="en-US" sz="3000" dirty="0" err="1">
                <a:solidFill>
                  <a:srgbClr val="FF0000"/>
                </a:solidFill>
                <a:latin typeface="Times New Roman" panose="02020603050405020304" pitchFamily="18" charset="0"/>
              </a:rPr>
              <a:t>Cấu</a:t>
            </a:r>
            <a:r>
              <a:rPr lang="en-US" altLang="en-US" sz="3000" dirty="0">
                <a:solidFill>
                  <a:srgbClr val="FF0000"/>
                </a:solidFill>
                <a:latin typeface="Times New Roman" panose="02020603050405020304" pitchFamily="18" charset="0"/>
              </a:rPr>
              <a:t> </a:t>
            </a:r>
            <a:r>
              <a:rPr lang="en-US" altLang="en-US" sz="3000" dirty="0" err="1">
                <a:solidFill>
                  <a:srgbClr val="FF0000"/>
                </a:solidFill>
                <a:latin typeface="Times New Roman" panose="02020603050405020304" pitchFamily="18" charset="0"/>
              </a:rPr>
              <a:t>tạo</a:t>
            </a:r>
            <a:r>
              <a:rPr lang="en-US" altLang="en-US" sz="3000" dirty="0">
                <a:solidFill>
                  <a:srgbClr val="FF0000"/>
                </a:solidFill>
                <a:latin typeface="Times New Roman" panose="02020603050405020304" pitchFamily="18" charset="0"/>
              </a:rPr>
              <a:t> </a:t>
            </a:r>
            <a:r>
              <a:rPr lang="en-US" altLang="en-US" sz="3000" dirty="0" err="1">
                <a:solidFill>
                  <a:srgbClr val="FF0000"/>
                </a:solidFill>
                <a:latin typeface="Times New Roman" panose="02020603050405020304" pitchFamily="18" charset="0"/>
              </a:rPr>
              <a:t>thập</a:t>
            </a:r>
            <a:r>
              <a:rPr lang="en-US" altLang="en-US" sz="3000" dirty="0">
                <a:solidFill>
                  <a:srgbClr val="FF0000"/>
                </a:solidFill>
                <a:latin typeface="Times New Roman" panose="02020603050405020304" pitchFamily="18" charset="0"/>
              </a:rPr>
              <a:t> </a:t>
            </a:r>
            <a:r>
              <a:rPr lang="en-US" altLang="en-US" sz="3000" dirty="0" err="1">
                <a:solidFill>
                  <a:srgbClr val="FF0000"/>
                </a:solidFill>
                <a:latin typeface="Times New Roman" panose="02020603050405020304" pitchFamily="18" charset="0"/>
              </a:rPr>
              <a:t>phân</a:t>
            </a:r>
            <a:r>
              <a:rPr lang="en-US" altLang="en-US" sz="3000" dirty="0">
                <a:solidFill>
                  <a:srgbClr val="FF0000"/>
                </a:solidFill>
                <a:latin typeface="Times New Roman" panose="02020603050405020304" pitchFamily="18" charset="0"/>
              </a:rPr>
              <a:t> </a:t>
            </a:r>
            <a:r>
              <a:rPr lang="en-US" altLang="en-US" sz="3000" dirty="0" err="1">
                <a:solidFill>
                  <a:srgbClr val="FF0000"/>
                </a:solidFill>
                <a:latin typeface="Times New Roman" panose="02020603050405020304" pitchFamily="18" charset="0"/>
              </a:rPr>
              <a:t>của</a:t>
            </a:r>
            <a:r>
              <a:rPr lang="en-US" altLang="en-US" sz="3000" dirty="0">
                <a:solidFill>
                  <a:srgbClr val="FF0000"/>
                </a:solidFill>
                <a:latin typeface="Times New Roman" panose="02020603050405020304" pitchFamily="18" charset="0"/>
              </a:rPr>
              <a:t> </a:t>
            </a:r>
            <a:r>
              <a:rPr lang="en-US" altLang="en-US" sz="3000" dirty="0" err="1">
                <a:solidFill>
                  <a:srgbClr val="FF0000"/>
                </a:solidFill>
                <a:latin typeface="Times New Roman" panose="02020603050405020304" pitchFamily="18" charset="0"/>
              </a:rPr>
              <a:t>số</a:t>
            </a:r>
            <a:r>
              <a:rPr lang="en-US" altLang="en-US" sz="3000" dirty="0">
                <a:solidFill>
                  <a:srgbClr val="FF0000"/>
                </a:solidFill>
                <a:latin typeface="Times New Roman" panose="02020603050405020304" pitchFamily="18" charset="0"/>
              </a:rPr>
              <a:t> </a:t>
            </a:r>
            <a:r>
              <a:rPr lang="en-US" altLang="en-US" sz="3000" dirty="0" err="1">
                <a:solidFill>
                  <a:srgbClr val="FF0000"/>
                </a:solidFill>
                <a:latin typeface="Times New Roman" panose="02020603050405020304" pitchFamily="18" charset="0"/>
              </a:rPr>
              <a:t>tự</a:t>
            </a:r>
            <a:r>
              <a:rPr lang="en-US" altLang="en-US" sz="3000" dirty="0">
                <a:solidFill>
                  <a:srgbClr val="FF0000"/>
                </a:solidFill>
                <a:latin typeface="Times New Roman" panose="02020603050405020304" pitchFamily="18" charset="0"/>
              </a:rPr>
              <a:t> </a:t>
            </a:r>
            <a:r>
              <a:rPr lang="en-US" altLang="en-US" sz="3000" dirty="0" err="1">
                <a:solidFill>
                  <a:srgbClr val="FF0000"/>
                </a:solidFill>
                <a:latin typeface="Times New Roman" panose="02020603050405020304" pitchFamily="18" charset="0"/>
              </a:rPr>
              <a:t>nhiên</a:t>
            </a:r>
            <a:r>
              <a:rPr lang="en-US" altLang="en-US" sz="3000" dirty="0">
                <a:solidFill>
                  <a:srgbClr val="FF0000"/>
                </a:solidFill>
                <a:latin typeface="Times New Roman" panose="02020603050405020304" pitchFamily="18" charset="0"/>
              </a:rPr>
              <a:t>.</a:t>
            </a:r>
          </a:p>
        </p:txBody>
      </p:sp>
      <p:sp>
        <p:nvSpPr>
          <p:cNvPr id="28" name="Text Box 3">
            <a:extLst>
              <a:ext uri="{FF2B5EF4-FFF2-40B4-BE49-F238E27FC236}">
                <a16:creationId xmlns:a16="http://schemas.microsoft.com/office/drawing/2014/main" id="{9AE83583-F59D-46E5-A79B-9E46A1E4AE69}"/>
              </a:ext>
            </a:extLst>
          </p:cNvPr>
          <p:cNvSpPr txBox="1">
            <a:spLocks noChangeArrowheads="1"/>
          </p:cNvSpPr>
          <p:nvPr/>
        </p:nvSpPr>
        <p:spPr bwMode="auto">
          <a:xfrm>
            <a:off x="335007" y="1451882"/>
            <a:ext cx="2299705"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None/>
            </a:pPr>
            <a:r>
              <a:rPr lang="en-US" altLang="en-US" sz="2800" dirty="0">
                <a:solidFill>
                  <a:srgbClr val="0033CC"/>
                </a:solidFill>
                <a:latin typeface="Times New Roman" panose="02020603050405020304" pitchFamily="18" charset="0"/>
              </a:rPr>
              <a:t>b) </a:t>
            </a:r>
            <a:r>
              <a:rPr lang="en-US" altLang="en-US" sz="2800" dirty="0" err="1">
                <a:solidFill>
                  <a:srgbClr val="0033CC"/>
                </a:solidFill>
                <a:latin typeface="Times New Roman" panose="02020603050405020304" pitchFamily="18" charset="0"/>
              </a:rPr>
              <a:t>Kết</a:t>
            </a:r>
            <a:r>
              <a:rPr lang="en-US" altLang="en-US" sz="2800" dirty="0">
                <a:solidFill>
                  <a:srgbClr val="0033CC"/>
                </a:solidFill>
                <a:latin typeface="Times New Roman" panose="02020603050405020304" pitchFamily="18" charset="0"/>
              </a:rPr>
              <a:t> </a:t>
            </a:r>
            <a:r>
              <a:rPr lang="en-US" altLang="en-US" sz="2800" dirty="0" err="1">
                <a:solidFill>
                  <a:srgbClr val="0033CC"/>
                </a:solidFill>
                <a:latin typeface="Times New Roman" panose="02020603050405020304" pitchFamily="18" charset="0"/>
              </a:rPr>
              <a:t>luận</a:t>
            </a:r>
            <a:r>
              <a:rPr lang="en-US" altLang="en-US" sz="2800" dirty="0">
                <a:solidFill>
                  <a:srgbClr val="0033CC"/>
                </a:solidFill>
                <a:latin typeface="Times New Roman" panose="02020603050405020304" pitchFamily="18" charset="0"/>
              </a:rPr>
              <a:t> :  </a:t>
            </a:r>
          </a:p>
        </p:txBody>
      </p:sp>
      <p:sp>
        <p:nvSpPr>
          <p:cNvPr id="29" name="TextBox 28">
            <a:extLst>
              <a:ext uri="{FF2B5EF4-FFF2-40B4-BE49-F238E27FC236}">
                <a16:creationId xmlns:a16="http://schemas.microsoft.com/office/drawing/2014/main" id="{316C818D-F6DE-43E1-A0AE-605CCE7802D1}"/>
              </a:ext>
            </a:extLst>
          </p:cNvPr>
          <p:cNvSpPr txBox="1"/>
          <p:nvPr/>
        </p:nvSpPr>
        <p:spPr>
          <a:xfrm>
            <a:off x="242242" y="1768293"/>
            <a:ext cx="11521986" cy="1820948"/>
          </a:xfrm>
          <a:prstGeom prst="rect">
            <a:avLst/>
          </a:prstGeom>
          <a:noFill/>
        </p:spPr>
        <p:txBody>
          <a:bodyPr wrap="square">
            <a:spAutoFit/>
          </a:bodyPr>
          <a:lstStyle/>
          <a:p>
            <a:pPr algn="just">
              <a:lnSpc>
                <a:spcPct val="150000"/>
              </a:lnSpc>
              <a:spcBef>
                <a:spcPts val="600"/>
              </a:spcBef>
              <a:spcAft>
                <a:spcPts val="600"/>
              </a:spcAft>
            </a:pPr>
            <a:r>
              <a:rPr lang="vi-VN" sz="2600" dirty="0">
                <a:solidFill>
                  <a:srgbClr val="000000"/>
                </a:solidFill>
                <a:effectLst/>
                <a:latin typeface="Times New Roman" panose="02020603050405020304" pitchFamily="18" charset="0"/>
                <a:ea typeface="Calibri" panose="020F0502020204030204" pitchFamily="34" charset="0"/>
              </a:rPr>
              <a:t>- Số tự nhiên được viết trong hệ thập phân bởi một, hai hay nhiều chữ số. Các chữ số được dùng là 0; 1; 2; 3; 4; 5; 6; 7; 8; 9. Khi một số gồm hai chữ số trở lên thì chữ số đầu tiên ( tính từ trái sáng phải) khác 0.</a:t>
            </a:r>
            <a:endParaRPr lang="en-US" sz="2600" dirty="0">
              <a:solidFill>
                <a:srgbClr val="000000"/>
              </a:solidFill>
              <a:effectLst/>
              <a:latin typeface="Times New Roman" panose="02020603050405020304" pitchFamily="18" charset="0"/>
              <a:ea typeface="Calibri" panose="020F0502020204030204" pitchFamily="34" charset="0"/>
            </a:endParaRPr>
          </a:p>
        </p:txBody>
      </p:sp>
      <p:sp>
        <p:nvSpPr>
          <p:cNvPr id="30" name="TextBox 29">
            <a:extLst>
              <a:ext uri="{FF2B5EF4-FFF2-40B4-BE49-F238E27FC236}">
                <a16:creationId xmlns:a16="http://schemas.microsoft.com/office/drawing/2014/main" id="{98EA0C3B-F863-46D2-AFAE-E2921E0AA3E0}"/>
              </a:ext>
            </a:extLst>
          </p:cNvPr>
          <p:cNvSpPr txBox="1"/>
          <p:nvPr/>
        </p:nvSpPr>
        <p:spPr>
          <a:xfrm>
            <a:off x="242242" y="3363573"/>
            <a:ext cx="11521986" cy="1220783"/>
          </a:xfrm>
          <a:prstGeom prst="rect">
            <a:avLst/>
          </a:prstGeom>
          <a:noFill/>
        </p:spPr>
        <p:txBody>
          <a:bodyPr wrap="square">
            <a:spAutoFit/>
          </a:bodyPr>
          <a:lstStyle/>
          <a:p>
            <a:pPr algn="just">
              <a:lnSpc>
                <a:spcPct val="150000"/>
              </a:lnSpc>
              <a:spcBef>
                <a:spcPts val="600"/>
              </a:spcBef>
              <a:spcAft>
                <a:spcPts val="600"/>
              </a:spcAft>
            </a:pPr>
            <a:r>
              <a:rPr lang="vi-VN" sz="2600" dirty="0">
                <a:solidFill>
                  <a:srgbClr val="000000"/>
                </a:solidFill>
                <a:effectLst/>
                <a:latin typeface="Times New Roman" panose="02020603050405020304" pitchFamily="18" charset="0"/>
                <a:ea typeface="Calibri" panose="020F0502020204030204" pitchFamily="34" charset="0"/>
              </a:rPr>
              <a:t>- Trong cách viết một số tự nhiên có nhiều chữ số, mỗi chữ số ở những vị trí khác nhau có  giá trị khác nhau.</a:t>
            </a:r>
            <a:endParaRPr lang="en-US" sz="2600" dirty="0">
              <a:solidFill>
                <a:srgbClr val="000000"/>
              </a:solidFill>
              <a:effectLst/>
              <a:latin typeface="Times New Roman" panose="02020603050405020304" pitchFamily="18" charset="0"/>
              <a:ea typeface="Calibri" panose="020F0502020204030204" pitchFamily="34" charset="0"/>
            </a:endParaRPr>
          </a:p>
        </p:txBody>
      </p:sp>
      <p:sp>
        <p:nvSpPr>
          <p:cNvPr id="31" name="Text Box 3">
            <a:extLst>
              <a:ext uri="{FF2B5EF4-FFF2-40B4-BE49-F238E27FC236}">
                <a16:creationId xmlns:a16="http://schemas.microsoft.com/office/drawing/2014/main" id="{B553565D-C508-4F01-96AC-3A60D2CB93A2}"/>
              </a:ext>
            </a:extLst>
          </p:cNvPr>
          <p:cNvSpPr txBox="1">
            <a:spLocks noChangeArrowheads="1"/>
          </p:cNvSpPr>
          <p:nvPr/>
        </p:nvSpPr>
        <p:spPr bwMode="auto">
          <a:xfrm>
            <a:off x="136839" y="4561226"/>
            <a:ext cx="134802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None/>
            </a:pPr>
            <a:r>
              <a:rPr lang="en-US" altLang="en-US" sz="2800" dirty="0" err="1">
                <a:solidFill>
                  <a:srgbClr val="0033CC"/>
                </a:solidFill>
                <a:latin typeface="Times New Roman" panose="02020603050405020304" pitchFamily="18" charset="0"/>
              </a:rPr>
              <a:t>Kí</a:t>
            </a:r>
            <a:r>
              <a:rPr lang="en-US" altLang="en-US" sz="2800" dirty="0">
                <a:solidFill>
                  <a:srgbClr val="0033CC"/>
                </a:solidFill>
                <a:latin typeface="Times New Roman" panose="02020603050405020304" pitchFamily="18" charset="0"/>
              </a:rPr>
              <a:t> </a:t>
            </a:r>
            <a:r>
              <a:rPr lang="en-US" altLang="en-US" sz="2800" dirty="0" err="1">
                <a:solidFill>
                  <a:srgbClr val="0033CC"/>
                </a:solidFill>
                <a:latin typeface="Times New Roman" panose="02020603050405020304" pitchFamily="18" charset="0"/>
              </a:rPr>
              <a:t>hiệu</a:t>
            </a:r>
            <a:r>
              <a:rPr lang="en-US" altLang="en-US" sz="2800" dirty="0">
                <a:solidFill>
                  <a:srgbClr val="0033CC"/>
                </a:solidFill>
                <a:latin typeface="Times New Roman" panose="02020603050405020304" pitchFamily="18" charset="0"/>
              </a:rPr>
              <a:t>:  </a:t>
            </a:r>
          </a:p>
        </p:txBody>
      </p:sp>
      <mc:AlternateContent xmlns:mc="http://schemas.openxmlformats.org/markup-compatibility/2006" xmlns:a14="http://schemas.microsoft.com/office/drawing/2010/main">
        <mc:Choice Requires="a14">
          <p:sp>
            <p:nvSpPr>
              <p:cNvPr id="32" name="TextBox 31">
                <a:extLst>
                  <a:ext uri="{FF2B5EF4-FFF2-40B4-BE49-F238E27FC236}">
                    <a16:creationId xmlns:a16="http://schemas.microsoft.com/office/drawing/2014/main" id="{970FB567-5AE9-4510-8361-71E0268DA4BE}"/>
                  </a:ext>
                </a:extLst>
              </p:cNvPr>
              <p:cNvSpPr txBox="1"/>
              <p:nvPr/>
            </p:nvSpPr>
            <p:spPr>
              <a:xfrm>
                <a:off x="1484859" y="4560271"/>
                <a:ext cx="10384772" cy="1234249"/>
              </a:xfrm>
              <a:prstGeom prst="rect">
                <a:avLst/>
              </a:prstGeom>
              <a:noFill/>
            </p:spPr>
            <p:txBody>
              <a:bodyPr wrap="square">
                <a:spAutoFit/>
              </a:bodyPr>
              <a:lstStyle/>
              <a:p>
                <a:pPr algn="just">
                  <a:lnSpc>
                    <a:spcPct val="150000"/>
                  </a:lnSpc>
                  <a:spcBef>
                    <a:spcPts val="600"/>
                  </a:spcBef>
                  <a:spcAft>
                    <a:spcPts val="600"/>
                  </a:spcAft>
                </a:pPr>
                <a:r>
                  <a:rPr lang="vi-VN" sz="2600" dirty="0">
                    <a:solidFill>
                      <a:srgbClr val="000000"/>
                    </a:solidFill>
                    <a:effectLst/>
                    <a:latin typeface="Times New Roman" panose="02020603050405020304" pitchFamily="18" charset="0"/>
                    <a:ea typeface="Calibri" panose="020F0502020204030204" pitchFamily="34" charset="0"/>
                  </a:rPr>
                  <a:t>+ Kí hiệu : </a:t>
                </a:r>
                <a14:m>
                  <m:oMath xmlns:m="http://schemas.openxmlformats.org/officeDocument/2006/math">
                    <m:acc>
                      <m:accPr>
                        <m:chr m:val="̅"/>
                        <m:ctrlPr>
                          <a:rPr lang="en-US" sz="2600" i="1">
                            <a:solidFill>
                              <a:srgbClr val="000000"/>
                            </a:solidFill>
                            <a:effectLst/>
                            <a:latin typeface="Cambria Math" panose="02040503050406030204" pitchFamily="18" charset="0"/>
                            <a:ea typeface="Calibri" panose="020F0502020204030204" pitchFamily="34" charset="0"/>
                          </a:rPr>
                        </m:ctrlPr>
                      </m:accPr>
                      <m:e>
                        <m:r>
                          <m:rPr>
                            <m:sty m:val="p"/>
                          </m:rPr>
                          <a:rPr lang="vi-VN" sz="2600" b="0" i="0">
                            <a:solidFill>
                              <a:srgbClr val="000000"/>
                            </a:solidFill>
                            <a:effectLst/>
                            <a:latin typeface="Cambria Math" panose="02040503050406030204" pitchFamily="18" charset="0"/>
                            <a:ea typeface="Calibri" panose="020F0502020204030204" pitchFamily="34" charset="0"/>
                          </a:rPr>
                          <m:t>ab</m:t>
                        </m:r>
                      </m:e>
                    </m:acc>
                  </m:oMath>
                </a14:m>
                <a:r>
                  <a:rPr lang="vi-VN" sz="2600" dirty="0">
                    <a:solidFill>
                      <a:srgbClr val="000000"/>
                    </a:solidFill>
                    <a:effectLst/>
                    <a:latin typeface="Times New Roman" panose="02020603050405020304" pitchFamily="18" charset="0"/>
                    <a:ea typeface="Calibri" panose="020F0502020204030204" pitchFamily="34" charset="0"/>
                  </a:rPr>
                  <a:t> ( a </a:t>
                </a:r>
                <a14:m>
                  <m:oMath xmlns:m="http://schemas.openxmlformats.org/officeDocument/2006/math">
                    <m:r>
                      <a:rPr lang="vi-VN" sz="2600" b="0" i="0">
                        <a:solidFill>
                          <a:srgbClr val="000000"/>
                        </a:solidFill>
                        <a:effectLst/>
                        <a:latin typeface="Cambria Math" panose="02040503050406030204" pitchFamily="18" charset="0"/>
                        <a:ea typeface="Calibri" panose="020F0502020204030204" pitchFamily="34" charset="0"/>
                      </a:rPr>
                      <m:t>≠</m:t>
                    </m:r>
                  </m:oMath>
                </a14:m>
                <a:r>
                  <a:rPr lang="vi-VN" sz="2600" dirty="0">
                    <a:solidFill>
                      <a:srgbClr val="000000"/>
                    </a:solidFill>
                    <a:effectLst/>
                    <a:latin typeface="Times New Roman" panose="02020603050405020304" pitchFamily="18" charset="0"/>
                    <a:ea typeface="Calibri" panose="020F0502020204030204" pitchFamily="34" charset="0"/>
                  </a:rPr>
                  <a:t> 0) chỉ số tự nhiên có hai chữ số, chữ số hàng chục là a, chữ số hàng đơn vị là b.</a:t>
                </a:r>
                <a:endParaRPr lang="en-US" sz="2600" dirty="0">
                  <a:solidFill>
                    <a:srgbClr val="000000"/>
                  </a:solidFill>
                  <a:effectLst/>
                  <a:latin typeface="Times New Roman" panose="02020603050405020304" pitchFamily="18" charset="0"/>
                  <a:ea typeface="Calibri" panose="020F0502020204030204" pitchFamily="34" charset="0"/>
                </a:endParaRPr>
              </a:p>
            </p:txBody>
          </p:sp>
        </mc:Choice>
        <mc:Fallback xmlns="">
          <p:sp>
            <p:nvSpPr>
              <p:cNvPr id="32" name="TextBox 31">
                <a:extLst>
                  <a:ext uri="{FF2B5EF4-FFF2-40B4-BE49-F238E27FC236}">
                    <a16:creationId xmlns:a16="http://schemas.microsoft.com/office/drawing/2014/main" id="{970FB567-5AE9-4510-8361-71E0268DA4BE}"/>
                  </a:ext>
                </a:extLst>
              </p:cNvPr>
              <p:cNvSpPr txBox="1">
                <a:spLocks noRot="1" noChangeAspect="1" noMove="1" noResize="1" noEditPoints="1" noAdjustHandles="1" noChangeArrowheads="1" noChangeShapeType="1" noTextEdit="1"/>
              </p:cNvSpPr>
              <p:nvPr/>
            </p:nvSpPr>
            <p:spPr>
              <a:xfrm>
                <a:off x="1484859" y="4560271"/>
                <a:ext cx="10384772" cy="1234249"/>
              </a:xfrm>
              <a:prstGeom prst="rect">
                <a:avLst/>
              </a:prstGeom>
              <a:blipFill>
                <a:blip r:embed="rId3"/>
                <a:stretch>
                  <a:fillRect l="-1057" r="-1057" b="-1182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3" name="TextBox 32">
                <a:extLst>
                  <a:ext uri="{FF2B5EF4-FFF2-40B4-BE49-F238E27FC236}">
                    <a16:creationId xmlns:a16="http://schemas.microsoft.com/office/drawing/2014/main" id="{7BB8C71D-8509-4D93-BE56-9A628D45207F}"/>
                  </a:ext>
                </a:extLst>
              </p:cNvPr>
              <p:cNvSpPr txBox="1"/>
              <p:nvPr/>
            </p:nvSpPr>
            <p:spPr>
              <a:xfrm>
                <a:off x="1484859" y="5664974"/>
                <a:ext cx="9805993" cy="1234249"/>
              </a:xfrm>
              <a:prstGeom prst="rect">
                <a:avLst/>
              </a:prstGeom>
              <a:noFill/>
            </p:spPr>
            <p:txBody>
              <a:bodyPr wrap="square">
                <a:spAutoFit/>
              </a:bodyPr>
              <a:lstStyle/>
              <a:p>
                <a:pPr algn="just">
                  <a:lnSpc>
                    <a:spcPct val="150000"/>
                  </a:lnSpc>
                  <a:spcBef>
                    <a:spcPts val="600"/>
                  </a:spcBef>
                  <a:spcAft>
                    <a:spcPts val="600"/>
                  </a:spcAft>
                </a:pPr>
                <a:r>
                  <a:rPr lang="vi-VN" sz="2600" dirty="0">
                    <a:solidFill>
                      <a:srgbClr val="000000"/>
                    </a:solidFill>
                    <a:effectLst/>
                    <a:latin typeface="Times New Roman" panose="02020603050405020304" pitchFamily="18" charset="0"/>
                    <a:ea typeface="Calibri" panose="020F0502020204030204" pitchFamily="34" charset="0"/>
                  </a:rPr>
                  <a:t>+ Kí hiệu </a:t>
                </a:r>
                <a14:m>
                  <m:oMath xmlns:m="http://schemas.openxmlformats.org/officeDocument/2006/math">
                    <m:acc>
                      <m:accPr>
                        <m:chr m:val="̅"/>
                        <m:ctrlPr>
                          <a:rPr lang="en-US" sz="2600" i="1">
                            <a:solidFill>
                              <a:srgbClr val="000000"/>
                            </a:solidFill>
                            <a:effectLst/>
                            <a:latin typeface="Cambria Math" panose="02040503050406030204" pitchFamily="18" charset="0"/>
                            <a:ea typeface="Calibri" panose="020F0502020204030204" pitchFamily="34" charset="0"/>
                          </a:rPr>
                        </m:ctrlPr>
                      </m:accPr>
                      <m:e>
                        <m:r>
                          <m:rPr>
                            <m:sty m:val="p"/>
                          </m:rPr>
                          <a:rPr lang="vi-VN" sz="2600" b="0" i="0">
                            <a:solidFill>
                              <a:srgbClr val="000000"/>
                            </a:solidFill>
                            <a:effectLst/>
                            <a:latin typeface="Cambria Math" panose="02040503050406030204" pitchFamily="18" charset="0"/>
                            <a:ea typeface="Calibri" panose="020F0502020204030204" pitchFamily="34" charset="0"/>
                          </a:rPr>
                          <m:t>abc</m:t>
                        </m:r>
                      </m:e>
                    </m:acc>
                  </m:oMath>
                </a14:m>
                <a:r>
                  <a:rPr lang="vi-VN" sz="2600" dirty="0">
                    <a:solidFill>
                      <a:srgbClr val="000000"/>
                    </a:solidFill>
                    <a:effectLst/>
                    <a:latin typeface="Times New Roman" panose="02020603050405020304" pitchFamily="18" charset="0"/>
                    <a:ea typeface="Calibri" panose="020F0502020204030204" pitchFamily="34" charset="0"/>
                  </a:rPr>
                  <a:t> (a </a:t>
                </a:r>
                <a14:m>
                  <m:oMath xmlns:m="http://schemas.openxmlformats.org/officeDocument/2006/math">
                    <m:r>
                      <a:rPr lang="vi-VN" sz="2600" b="0" i="0">
                        <a:solidFill>
                          <a:srgbClr val="000000"/>
                        </a:solidFill>
                        <a:effectLst/>
                        <a:latin typeface="Cambria Math" panose="02040503050406030204" pitchFamily="18" charset="0"/>
                        <a:ea typeface="Calibri" panose="020F0502020204030204" pitchFamily="34" charset="0"/>
                      </a:rPr>
                      <m:t>≠</m:t>
                    </m:r>
                  </m:oMath>
                </a14:m>
                <a:r>
                  <a:rPr lang="vi-VN" sz="2600" dirty="0">
                    <a:solidFill>
                      <a:srgbClr val="000000"/>
                    </a:solidFill>
                    <a:effectLst/>
                    <a:latin typeface="Times New Roman" panose="02020603050405020304" pitchFamily="18" charset="0"/>
                    <a:ea typeface="Calibri" panose="020F0502020204030204" pitchFamily="34" charset="0"/>
                  </a:rPr>
                  <a:t> 0) chỉ số tự nhiên có ba chữ số,chữ số hàng trăm là a, chữ số hàng chục là b, chữ số hàng đơn vị là c.</a:t>
                </a:r>
                <a:endParaRPr lang="en-US" sz="2600" dirty="0">
                  <a:solidFill>
                    <a:srgbClr val="000000"/>
                  </a:solidFill>
                  <a:effectLst/>
                  <a:latin typeface="Times New Roman" panose="02020603050405020304" pitchFamily="18" charset="0"/>
                  <a:ea typeface="Calibri" panose="020F0502020204030204" pitchFamily="34" charset="0"/>
                </a:endParaRPr>
              </a:p>
            </p:txBody>
          </p:sp>
        </mc:Choice>
        <mc:Fallback xmlns="">
          <p:sp>
            <p:nvSpPr>
              <p:cNvPr id="33" name="TextBox 32">
                <a:extLst>
                  <a:ext uri="{FF2B5EF4-FFF2-40B4-BE49-F238E27FC236}">
                    <a16:creationId xmlns:a16="http://schemas.microsoft.com/office/drawing/2014/main" id="{7BB8C71D-8509-4D93-BE56-9A628D45207F}"/>
                  </a:ext>
                </a:extLst>
              </p:cNvPr>
              <p:cNvSpPr txBox="1">
                <a:spLocks noRot="1" noChangeAspect="1" noMove="1" noResize="1" noEditPoints="1" noAdjustHandles="1" noChangeArrowheads="1" noChangeShapeType="1" noTextEdit="1"/>
              </p:cNvSpPr>
              <p:nvPr/>
            </p:nvSpPr>
            <p:spPr>
              <a:xfrm>
                <a:off x="1484859" y="5664974"/>
                <a:ext cx="9805993" cy="1234249"/>
              </a:xfrm>
              <a:prstGeom prst="rect">
                <a:avLst/>
              </a:prstGeom>
              <a:blipFill>
                <a:blip r:embed="rId4"/>
                <a:stretch>
                  <a:fillRect l="-1119" r="-1119" b="-11823"/>
                </a:stretch>
              </a:blipFill>
            </p:spPr>
            <p:txBody>
              <a:bodyPr/>
              <a:lstStyle/>
              <a:p>
                <a:r>
                  <a:rPr lang="en-US">
                    <a:noFill/>
                  </a:rPr>
                  <a:t> </a:t>
                </a:r>
              </a:p>
            </p:txBody>
          </p:sp>
        </mc:Fallback>
      </mc:AlternateContent>
    </p:spTree>
    <p:extLst>
      <p:ext uri="{BB962C8B-B14F-4D97-AF65-F5344CB8AC3E}">
        <p14:creationId xmlns:p14="http://schemas.microsoft.com/office/powerpoint/2010/main" val="4483332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9600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750" fill="hold"/>
                                        <p:tgtEl>
                                          <p:spTgt spid="4"/>
                                        </p:tgtEl>
                                        <p:attrNameLst>
                                          <p:attrName>ppt_x</p:attrName>
                                        </p:attrNameLst>
                                      </p:cBhvr>
                                      <p:tavLst>
                                        <p:tav tm="0">
                                          <p:val>
                                            <p:strVal val="0-#ppt_w/2"/>
                                          </p:val>
                                        </p:tav>
                                        <p:tav tm="100000">
                                          <p:val>
                                            <p:strVal val="#ppt_x"/>
                                          </p:val>
                                        </p:tav>
                                      </p:tavLst>
                                    </p:anim>
                                    <p:anim calcmode="lin" valueType="num">
                                      <p:cBhvr additive="base">
                                        <p:cTn id="8" dur="750" fill="hold"/>
                                        <p:tgtEl>
                                          <p:spTgt spid="4"/>
                                        </p:tgtEl>
                                        <p:attrNameLst>
                                          <p:attrName>ppt_y</p:attrName>
                                        </p:attrNameLst>
                                      </p:cBhvr>
                                      <p:tavLst>
                                        <p:tav tm="0">
                                          <p:val>
                                            <p:strVal val="#ppt_y"/>
                                          </p:val>
                                        </p:tav>
                                        <p:tav tm="100000">
                                          <p:val>
                                            <p:strVal val="#ppt_y"/>
                                          </p:val>
                                        </p:tav>
                                      </p:tavLst>
                                    </p:anim>
                                  </p:childTnLst>
                                </p:cTn>
                              </p:par>
                              <p:par>
                                <p:cTn id="9" presetID="2" presetClass="entr" presetSubtype="8" decel="96000" fill="hold" grpId="0" nodeType="withEffect">
                                  <p:stCondLst>
                                    <p:cond delay="25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750" fill="hold"/>
                                        <p:tgtEl>
                                          <p:spTgt spid="3"/>
                                        </p:tgtEl>
                                        <p:attrNameLst>
                                          <p:attrName>ppt_x</p:attrName>
                                        </p:attrNameLst>
                                      </p:cBhvr>
                                      <p:tavLst>
                                        <p:tav tm="0">
                                          <p:val>
                                            <p:strVal val="0-#ppt_w/2"/>
                                          </p:val>
                                        </p:tav>
                                        <p:tav tm="100000">
                                          <p:val>
                                            <p:strVal val="#ppt_x"/>
                                          </p:val>
                                        </p:tav>
                                      </p:tavLst>
                                    </p:anim>
                                    <p:anim calcmode="lin" valueType="num">
                                      <p:cBhvr additive="base">
                                        <p:cTn id="12" dur="75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1" presetClass="entr" presetSubtype="4" fill="hold" nodeType="clickEffect">
                                  <p:stCondLst>
                                    <p:cond delay="0"/>
                                  </p:stCondLst>
                                  <p:childTnLst>
                                    <p:set>
                                      <p:cBhvr>
                                        <p:cTn id="16" dur="1" fill="hold">
                                          <p:stCondLst>
                                            <p:cond delay="0"/>
                                          </p:stCondLst>
                                        </p:cTn>
                                        <p:tgtEl>
                                          <p:spTgt spid="28">
                                            <p:txEl>
                                              <p:pRg st="0" end="0"/>
                                            </p:txEl>
                                          </p:spTgt>
                                        </p:tgtEl>
                                        <p:attrNameLst>
                                          <p:attrName>style.visibility</p:attrName>
                                        </p:attrNameLst>
                                      </p:cBhvr>
                                      <p:to>
                                        <p:strVal val="visible"/>
                                      </p:to>
                                    </p:set>
                                    <p:animEffect transition="in" filter="wheel(4)">
                                      <p:cBhvr>
                                        <p:cTn id="17" dur="2000"/>
                                        <p:tgtEl>
                                          <p:spTgt spid="28">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wipe(down)">
                                      <p:cBhvr>
                                        <p:cTn id="22" dur="500"/>
                                        <p:tgtEl>
                                          <p:spTgt spid="2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30"/>
                                        </p:tgtEl>
                                        <p:attrNameLst>
                                          <p:attrName>style.visibility</p:attrName>
                                        </p:attrNameLst>
                                      </p:cBhvr>
                                      <p:to>
                                        <p:strVal val="visible"/>
                                      </p:to>
                                    </p:set>
                                    <p:animEffect transition="in" filter="wipe(down)">
                                      <p:cBhvr>
                                        <p:cTn id="27" dur="500"/>
                                        <p:tgtEl>
                                          <p:spTgt spid="30"/>
                                        </p:tgtEl>
                                      </p:cBhvr>
                                    </p:animEffect>
                                  </p:childTnLst>
                                </p:cTn>
                              </p:par>
                            </p:childTnLst>
                          </p:cTn>
                        </p:par>
                      </p:childTnLst>
                    </p:cTn>
                  </p:par>
                  <p:par>
                    <p:cTn id="28" fill="hold">
                      <p:stCondLst>
                        <p:cond delay="indefinite"/>
                      </p:stCondLst>
                      <p:childTnLst>
                        <p:par>
                          <p:cTn id="29" fill="hold">
                            <p:stCondLst>
                              <p:cond delay="0"/>
                            </p:stCondLst>
                            <p:childTnLst>
                              <p:par>
                                <p:cTn id="30" presetID="21" presetClass="entr" presetSubtype="4" fill="hold" nodeType="clickEffect">
                                  <p:stCondLst>
                                    <p:cond delay="0"/>
                                  </p:stCondLst>
                                  <p:childTnLst>
                                    <p:set>
                                      <p:cBhvr>
                                        <p:cTn id="31" dur="1" fill="hold">
                                          <p:stCondLst>
                                            <p:cond delay="0"/>
                                          </p:stCondLst>
                                        </p:cTn>
                                        <p:tgtEl>
                                          <p:spTgt spid="31">
                                            <p:txEl>
                                              <p:pRg st="0" end="0"/>
                                            </p:txEl>
                                          </p:spTgt>
                                        </p:tgtEl>
                                        <p:attrNameLst>
                                          <p:attrName>style.visibility</p:attrName>
                                        </p:attrNameLst>
                                      </p:cBhvr>
                                      <p:to>
                                        <p:strVal val="visible"/>
                                      </p:to>
                                    </p:set>
                                    <p:animEffect transition="in" filter="wheel(4)">
                                      <p:cBhvr>
                                        <p:cTn id="32" dur="2000"/>
                                        <p:tgtEl>
                                          <p:spTgt spid="31">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32"/>
                                        </p:tgtEl>
                                        <p:attrNameLst>
                                          <p:attrName>style.visibility</p:attrName>
                                        </p:attrNameLst>
                                      </p:cBhvr>
                                      <p:to>
                                        <p:strVal val="visible"/>
                                      </p:to>
                                    </p:set>
                                    <p:animEffect transition="in" filter="barn(inVertical)">
                                      <p:cBhvr>
                                        <p:cTn id="37" dur="500"/>
                                        <p:tgtEl>
                                          <p:spTgt spid="32"/>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33"/>
                                        </p:tgtEl>
                                        <p:attrNameLst>
                                          <p:attrName>style.visibility</p:attrName>
                                        </p:attrNameLst>
                                      </p:cBhvr>
                                      <p:to>
                                        <p:strVal val="visible"/>
                                      </p:to>
                                    </p:set>
                                    <p:animEffect transition="in" filter="barn(inVertical)">
                                      <p:cBhvr>
                                        <p:cTn id="42"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29" grpId="0"/>
      <p:bldP spid="30" grpId="0"/>
      <p:bldP spid="32" grpId="0"/>
      <p:bldP spid="3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242509"/>
            <a:ext cx="549092" cy="502760"/>
          </a:xfrm>
          <a:prstGeom prst="rect">
            <a:avLst/>
          </a:prstGeom>
          <a:solidFill>
            <a:srgbClr val="25532B"/>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707"/>
          </a:p>
        </p:txBody>
      </p:sp>
      <p:sp>
        <p:nvSpPr>
          <p:cNvPr id="4" name="矩形 3"/>
          <p:cNvSpPr/>
          <p:nvPr/>
        </p:nvSpPr>
        <p:spPr>
          <a:xfrm>
            <a:off x="597258" y="242509"/>
            <a:ext cx="115598" cy="502760"/>
          </a:xfrm>
          <a:prstGeom prst="rect">
            <a:avLst/>
          </a:prstGeom>
          <a:solidFill>
            <a:srgbClr val="25532B"/>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707"/>
          </a:p>
        </p:txBody>
      </p:sp>
      <p:sp>
        <p:nvSpPr>
          <p:cNvPr id="22" name="文本框 1">
            <a:extLst>
              <a:ext uri="{FF2B5EF4-FFF2-40B4-BE49-F238E27FC236}">
                <a16:creationId xmlns:a16="http://schemas.microsoft.com/office/drawing/2014/main" id="{2BBB2433-9B0F-4B25-962F-7BAD09181200}"/>
              </a:ext>
            </a:extLst>
          </p:cNvPr>
          <p:cNvSpPr txBox="1"/>
          <p:nvPr/>
        </p:nvSpPr>
        <p:spPr>
          <a:xfrm>
            <a:off x="712856" y="115876"/>
            <a:ext cx="4658648" cy="661207"/>
          </a:xfrm>
          <a:prstGeom prst="rect">
            <a:avLst/>
          </a:prstGeom>
          <a:noFill/>
        </p:spPr>
        <p:txBody>
          <a:bodyPr wrap="none" rtlCol="0" anchor="t">
            <a:spAutoFit/>
          </a:bodyPr>
          <a:lstStyle/>
          <a:p>
            <a:pPr>
              <a:lnSpc>
                <a:spcPct val="150000"/>
              </a:lnSpc>
            </a:pPr>
            <a:r>
              <a:rPr lang="en-US" altLang="zh-CN" sz="2800" spc="300" dirty="0">
                <a:solidFill>
                  <a:srgbClr val="25532B"/>
                </a:solidFill>
                <a:latin typeface="Times New Roman" panose="02020603050405020304" pitchFamily="18" charset="0"/>
                <a:ea typeface="方正粗谭黑简体" panose="02000000000000000000" pitchFamily="2" charset="-122"/>
                <a:cs typeface="Times New Roman" panose="02020603050405020304" pitchFamily="18" charset="0"/>
                <a:sym typeface="Arial" panose="020B0604020202020204" pitchFamily="34" charset="0"/>
              </a:rPr>
              <a:t>II- </a:t>
            </a:r>
            <a:r>
              <a:rPr lang="en-US" altLang="zh-CN" sz="2800" spc="300" dirty="0" err="1">
                <a:solidFill>
                  <a:srgbClr val="25532B"/>
                </a:solidFill>
                <a:latin typeface="Times New Roman" panose="02020603050405020304" pitchFamily="18" charset="0"/>
                <a:ea typeface="方正粗谭黑简体" panose="02000000000000000000" pitchFamily="2" charset="-122"/>
                <a:cs typeface="Times New Roman" panose="02020603050405020304" pitchFamily="18" charset="0"/>
                <a:sym typeface="Arial" panose="020B0604020202020204" pitchFamily="34" charset="0"/>
              </a:rPr>
              <a:t>Biểu</a:t>
            </a:r>
            <a:r>
              <a:rPr lang="en-US" altLang="zh-CN" sz="2800" spc="300" dirty="0">
                <a:solidFill>
                  <a:srgbClr val="25532B"/>
                </a:solidFill>
                <a:latin typeface="Times New Roman" panose="02020603050405020304" pitchFamily="18" charset="0"/>
                <a:ea typeface="方正粗谭黑简体" panose="02000000000000000000" pitchFamily="2" charset="-122"/>
                <a:cs typeface="Times New Roman" panose="02020603050405020304" pitchFamily="18" charset="0"/>
                <a:sym typeface="Arial" panose="020B0604020202020204" pitchFamily="34" charset="0"/>
              </a:rPr>
              <a:t> </a:t>
            </a:r>
            <a:r>
              <a:rPr lang="en-US" altLang="zh-CN" sz="2800" spc="300" dirty="0" err="1">
                <a:solidFill>
                  <a:srgbClr val="25532B"/>
                </a:solidFill>
                <a:latin typeface="Times New Roman" panose="02020603050405020304" pitchFamily="18" charset="0"/>
                <a:ea typeface="方正粗谭黑简体" panose="02000000000000000000" pitchFamily="2" charset="-122"/>
                <a:cs typeface="Times New Roman" panose="02020603050405020304" pitchFamily="18" charset="0"/>
                <a:sym typeface="Arial" panose="020B0604020202020204" pitchFamily="34" charset="0"/>
              </a:rPr>
              <a:t>diễn</a:t>
            </a:r>
            <a:r>
              <a:rPr lang="en-US" altLang="zh-CN" sz="2800" spc="300" dirty="0">
                <a:solidFill>
                  <a:srgbClr val="25532B"/>
                </a:solidFill>
                <a:latin typeface="Times New Roman" panose="02020603050405020304" pitchFamily="18" charset="0"/>
                <a:ea typeface="方正粗谭黑简体" panose="02000000000000000000" pitchFamily="2" charset="-122"/>
                <a:cs typeface="Times New Roman" panose="02020603050405020304" pitchFamily="18" charset="0"/>
                <a:sym typeface="Arial" panose="020B0604020202020204" pitchFamily="34" charset="0"/>
              </a:rPr>
              <a:t> </a:t>
            </a:r>
            <a:r>
              <a:rPr lang="en-US" altLang="zh-CN" sz="2800" spc="300" dirty="0" err="1">
                <a:solidFill>
                  <a:srgbClr val="25532B"/>
                </a:solidFill>
                <a:latin typeface="Times New Roman" panose="02020603050405020304" pitchFamily="18" charset="0"/>
                <a:ea typeface="方正粗谭黑简体" panose="02000000000000000000" pitchFamily="2" charset="-122"/>
                <a:cs typeface="Times New Roman" panose="02020603050405020304" pitchFamily="18" charset="0"/>
                <a:sym typeface="Arial" panose="020B0604020202020204" pitchFamily="34" charset="0"/>
              </a:rPr>
              <a:t>số</a:t>
            </a:r>
            <a:r>
              <a:rPr lang="en-US" altLang="zh-CN" sz="2800" spc="300" dirty="0">
                <a:solidFill>
                  <a:srgbClr val="25532B"/>
                </a:solidFill>
                <a:latin typeface="Times New Roman" panose="02020603050405020304" pitchFamily="18" charset="0"/>
                <a:ea typeface="方正粗谭黑简体" panose="02000000000000000000" pitchFamily="2" charset="-122"/>
                <a:cs typeface="Times New Roman" panose="02020603050405020304" pitchFamily="18" charset="0"/>
                <a:sym typeface="Arial" panose="020B0604020202020204" pitchFamily="34" charset="0"/>
              </a:rPr>
              <a:t> </a:t>
            </a:r>
            <a:r>
              <a:rPr lang="en-US" altLang="zh-CN" sz="2800" spc="300" dirty="0" err="1">
                <a:solidFill>
                  <a:srgbClr val="25532B"/>
                </a:solidFill>
                <a:latin typeface="Times New Roman" panose="02020603050405020304" pitchFamily="18" charset="0"/>
                <a:ea typeface="方正粗谭黑简体" panose="02000000000000000000" pitchFamily="2" charset="-122"/>
                <a:cs typeface="Times New Roman" panose="02020603050405020304" pitchFamily="18" charset="0"/>
                <a:sym typeface="Arial" panose="020B0604020202020204" pitchFamily="34" charset="0"/>
              </a:rPr>
              <a:t>tự</a:t>
            </a:r>
            <a:r>
              <a:rPr lang="en-US" altLang="zh-CN" sz="2800" spc="300" dirty="0">
                <a:solidFill>
                  <a:srgbClr val="25532B"/>
                </a:solidFill>
                <a:latin typeface="Times New Roman" panose="02020603050405020304" pitchFamily="18" charset="0"/>
                <a:ea typeface="方正粗谭黑简体" panose="02000000000000000000" pitchFamily="2" charset="-122"/>
                <a:cs typeface="Times New Roman" panose="02020603050405020304" pitchFamily="18" charset="0"/>
                <a:sym typeface="Arial" panose="020B0604020202020204" pitchFamily="34" charset="0"/>
              </a:rPr>
              <a:t> </a:t>
            </a:r>
            <a:r>
              <a:rPr lang="en-US" altLang="zh-CN" sz="2800" spc="300" dirty="0" err="1">
                <a:solidFill>
                  <a:srgbClr val="25532B"/>
                </a:solidFill>
                <a:latin typeface="Times New Roman" panose="02020603050405020304" pitchFamily="18" charset="0"/>
                <a:ea typeface="方正粗谭黑简体" panose="02000000000000000000" pitchFamily="2" charset="-122"/>
                <a:cs typeface="Times New Roman" panose="02020603050405020304" pitchFamily="18" charset="0"/>
                <a:sym typeface="Arial" panose="020B0604020202020204" pitchFamily="34" charset="0"/>
              </a:rPr>
              <a:t>nhiên</a:t>
            </a:r>
            <a:endParaRPr lang="zh-CN" altLang="en-US" sz="2800" spc="300" dirty="0">
              <a:solidFill>
                <a:srgbClr val="25532B"/>
              </a:solidFill>
              <a:latin typeface="Times New Roman" panose="02020603050405020304" pitchFamily="18" charset="0"/>
              <a:ea typeface="方正粗谭黑简体" panose="02000000000000000000" pitchFamily="2" charset="-122"/>
              <a:cs typeface="Times New Roman" panose="02020603050405020304" pitchFamily="18" charset="0"/>
              <a:sym typeface="Arial" panose="020B0604020202020204" pitchFamily="34" charset="0"/>
            </a:endParaRPr>
          </a:p>
        </p:txBody>
      </p:sp>
      <p:sp>
        <p:nvSpPr>
          <p:cNvPr id="25" name="Text Box 3">
            <a:extLst>
              <a:ext uri="{FF2B5EF4-FFF2-40B4-BE49-F238E27FC236}">
                <a16:creationId xmlns:a16="http://schemas.microsoft.com/office/drawing/2014/main" id="{CAB2FBD5-3D46-486B-B134-1222FCF8243E}"/>
              </a:ext>
            </a:extLst>
          </p:cNvPr>
          <p:cNvSpPr txBox="1">
            <a:spLocks noChangeArrowheads="1"/>
          </p:cNvSpPr>
          <p:nvPr/>
        </p:nvSpPr>
        <p:spPr bwMode="auto">
          <a:xfrm>
            <a:off x="91602" y="752108"/>
            <a:ext cx="7532176"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en-US" sz="4000" dirty="0">
                <a:solidFill>
                  <a:srgbClr val="0000CC"/>
                </a:solidFill>
                <a:latin typeface="Times New Roman" panose="02020603050405020304" pitchFamily="18" charset="0"/>
              </a:rPr>
              <a:t> </a:t>
            </a:r>
            <a:r>
              <a:rPr lang="en-US" altLang="en-US" sz="3000" dirty="0">
                <a:solidFill>
                  <a:srgbClr val="FF0000"/>
                </a:solidFill>
                <a:latin typeface="Times New Roman" panose="02020603050405020304" pitchFamily="18" charset="0"/>
              </a:rPr>
              <a:t>2. </a:t>
            </a:r>
            <a:r>
              <a:rPr lang="en-US" altLang="en-US" sz="3000" dirty="0" err="1">
                <a:solidFill>
                  <a:srgbClr val="FF0000"/>
                </a:solidFill>
                <a:latin typeface="Times New Roman" panose="02020603050405020304" pitchFamily="18" charset="0"/>
              </a:rPr>
              <a:t>Cấu</a:t>
            </a:r>
            <a:r>
              <a:rPr lang="en-US" altLang="en-US" sz="3000" dirty="0">
                <a:solidFill>
                  <a:srgbClr val="FF0000"/>
                </a:solidFill>
                <a:latin typeface="Times New Roman" panose="02020603050405020304" pitchFamily="18" charset="0"/>
              </a:rPr>
              <a:t> </a:t>
            </a:r>
            <a:r>
              <a:rPr lang="en-US" altLang="en-US" sz="3000" dirty="0" err="1">
                <a:solidFill>
                  <a:srgbClr val="FF0000"/>
                </a:solidFill>
                <a:latin typeface="Times New Roman" panose="02020603050405020304" pitchFamily="18" charset="0"/>
              </a:rPr>
              <a:t>tạo</a:t>
            </a:r>
            <a:r>
              <a:rPr lang="en-US" altLang="en-US" sz="3000" dirty="0">
                <a:solidFill>
                  <a:srgbClr val="FF0000"/>
                </a:solidFill>
                <a:latin typeface="Times New Roman" panose="02020603050405020304" pitchFamily="18" charset="0"/>
              </a:rPr>
              <a:t> </a:t>
            </a:r>
            <a:r>
              <a:rPr lang="en-US" altLang="en-US" sz="3000" dirty="0" err="1">
                <a:solidFill>
                  <a:srgbClr val="FF0000"/>
                </a:solidFill>
                <a:latin typeface="Times New Roman" panose="02020603050405020304" pitchFamily="18" charset="0"/>
              </a:rPr>
              <a:t>thập</a:t>
            </a:r>
            <a:r>
              <a:rPr lang="en-US" altLang="en-US" sz="3000" dirty="0">
                <a:solidFill>
                  <a:srgbClr val="FF0000"/>
                </a:solidFill>
                <a:latin typeface="Times New Roman" panose="02020603050405020304" pitchFamily="18" charset="0"/>
              </a:rPr>
              <a:t> </a:t>
            </a:r>
            <a:r>
              <a:rPr lang="en-US" altLang="en-US" sz="3000" dirty="0" err="1">
                <a:solidFill>
                  <a:srgbClr val="FF0000"/>
                </a:solidFill>
                <a:latin typeface="Times New Roman" panose="02020603050405020304" pitchFamily="18" charset="0"/>
              </a:rPr>
              <a:t>phân</a:t>
            </a:r>
            <a:r>
              <a:rPr lang="en-US" altLang="en-US" sz="3000" dirty="0">
                <a:solidFill>
                  <a:srgbClr val="FF0000"/>
                </a:solidFill>
                <a:latin typeface="Times New Roman" panose="02020603050405020304" pitchFamily="18" charset="0"/>
              </a:rPr>
              <a:t> </a:t>
            </a:r>
            <a:r>
              <a:rPr lang="en-US" altLang="en-US" sz="3000" dirty="0" err="1">
                <a:solidFill>
                  <a:srgbClr val="FF0000"/>
                </a:solidFill>
                <a:latin typeface="Times New Roman" panose="02020603050405020304" pitchFamily="18" charset="0"/>
              </a:rPr>
              <a:t>của</a:t>
            </a:r>
            <a:r>
              <a:rPr lang="en-US" altLang="en-US" sz="3000" dirty="0">
                <a:solidFill>
                  <a:srgbClr val="FF0000"/>
                </a:solidFill>
                <a:latin typeface="Times New Roman" panose="02020603050405020304" pitchFamily="18" charset="0"/>
              </a:rPr>
              <a:t> </a:t>
            </a:r>
            <a:r>
              <a:rPr lang="en-US" altLang="en-US" sz="3000" dirty="0" err="1">
                <a:solidFill>
                  <a:srgbClr val="FF0000"/>
                </a:solidFill>
                <a:latin typeface="Times New Roman" panose="02020603050405020304" pitchFamily="18" charset="0"/>
              </a:rPr>
              <a:t>số</a:t>
            </a:r>
            <a:r>
              <a:rPr lang="en-US" altLang="en-US" sz="3000" dirty="0">
                <a:solidFill>
                  <a:srgbClr val="FF0000"/>
                </a:solidFill>
                <a:latin typeface="Times New Roman" panose="02020603050405020304" pitchFamily="18" charset="0"/>
              </a:rPr>
              <a:t> </a:t>
            </a:r>
            <a:r>
              <a:rPr lang="en-US" altLang="en-US" sz="3000" dirty="0" err="1">
                <a:solidFill>
                  <a:srgbClr val="FF0000"/>
                </a:solidFill>
                <a:latin typeface="Times New Roman" panose="02020603050405020304" pitchFamily="18" charset="0"/>
              </a:rPr>
              <a:t>tự</a:t>
            </a:r>
            <a:r>
              <a:rPr lang="en-US" altLang="en-US" sz="3000" dirty="0">
                <a:solidFill>
                  <a:srgbClr val="FF0000"/>
                </a:solidFill>
                <a:latin typeface="Times New Roman" panose="02020603050405020304" pitchFamily="18" charset="0"/>
              </a:rPr>
              <a:t> </a:t>
            </a:r>
            <a:r>
              <a:rPr lang="en-US" altLang="en-US" sz="3000" dirty="0" err="1">
                <a:solidFill>
                  <a:srgbClr val="FF0000"/>
                </a:solidFill>
                <a:latin typeface="Times New Roman" panose="02020603050405020304" pitchFamily="18" charset="0"/>
              </a:rPr>
              <a:t>nhiên</a:t>
            </a:r>
            <a:r>
              <a:rPr lang="en-US" altLang="en-US" sz="3000" dirty="0">
                <a:solidFill>
                  <a:srgbClr val="FF0000"/>
                </a:solidFill>
                <a:latin typeface="Times New Roman" panose="02020603050405020304" pitchFamily="18" charset="0"/>
              </a:rPr>
              <a:t>.</a:t>
            </a:r>
          </a:p>
        </p:txBody>
      </p:sp>
      <p:sp>
        <p:nvSpPr>
          <p:cNvPr id="26" name="Text Box 3">
            <a:extLst>
              <a:ext uri="{FF2B5EF4-FFF2-40B4-BE49-F238E27FC236}">
                <a16:creationId xmlns:a16="http://schemas.microsoft.com/office/drawing/2014/main" id="{20FB2C99-3977-4BB7-B89A-476AB2D460BA}"/>
              </a:ext>
            </a:extLst>
          </p:cNvPr>
          <p:cNvSpPr txBox="1">
            <a:spLocks noChangeArrowheads="1"/>
          </p:cNvSpPr>
          <p:nvPr/>
        </p:nvSpPr>
        <p:spPr bwMode="auto">
          <a:xfrm>
            <a:off x="335007" y="1679649"/>
            <a:ext cx="276600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None/>
            </a:pPr>
            <a:r>
              <a:rPr lang="en-US" altLang="en-US" sz="2800" dirty="0" err="1">
                <a:solidFill>
                  <a:srgbClr val="0033CC"/>
                </a:solidFill>
                <a:latin typeface="Times New Roman" panose="02020603050405020304" pitchFamily="18" charset="0"/>
              </a:rPr>
              <a:t>Ví</a:t>
            </a:r>
            <a:r>
              <a:rPr lang="en-US" altLang="en-US" sz="2800" dirty="0">
                <a:solidFill>
                  <a:srgbClr val="0033CC"/>
                </a:solidFill>
                <a:latin typeface="Times New Roman" panose="02020603050405020304" pitchFamily="18" charset="0"/>
              </a:rPr>
              <a:t> </a:t>
            </a:r>
            <a:r>
              <a:rPr lang="en-US" altLang="en-US" sz="2800" dirty="0" err="1">
                <a:solidFill>
                  <a:srgbClr val="0033CC"/>
                </a:solidFill>
                <a:latin typeface="Times New Roman" panose="02020603050405020304" pitchFamily="18" charset="0"/>
              </a:rPr>
              <a:t>dụ</a:t>
            </a:r>
            <a:r>
              <a:rPr lang="en-US" altLang="en-US" sz="2800" dirty="0">
                <a:solidFill>
                  <a:srgbClr val="0033CC"/>
                </a:solidFill>
                <a:latin typeface="Times New Roman" panose="02020603050405020304" pitchFamily="18" charset="0"/>
              </a:rPr>
              <a:t> 2:  </a:t>
            </a:r>
          </a:p>
        </p:txBody>
      </p:sp>
      <mc:AlternateContent xmlns:mc="http://schemas.openxmlformats.org/markup-compatibility/2006" xmlns:a14="http://schemas.microsoft.com/office/drawing/2010/main">
        <mc:Choice Requires="a14">
          <p:sp>
            <p:nvSpPr>
              <p:cNvPr id="27" name="Text Box 3">
                <a:extLst>
                  <a:ext uri="{FF2B5EF4-FFF2-40B4-BE49-F238E27FC236}">
                    <a16:creationId xmlns:a16="http://schemas.microsoft.com/office/drawing/2014/main" id="{8D25B3DF-E79F-410D-A448-35E4D1C83DC3}"/>
                  </a:ext>
                </a:extLst>
              </p:cNvPr>
              <p:cNvSpPr txBox="1">
                <a:spLocks noChangeArrowheads="1"/>
              </p:cNvSpPr>
              <p:nvPr/>
            </p:nvSpPr>
            <p:spPr bwMode="auto">
              <a:xfrm>
                <a:off x="1718008" y="1699858"/>
                <a:ext cx="9144000" cy="1179234"/>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50000"/>
                  </a:spcBef>
                  <a:buNone/>
                </a:pPr>
                <a:r>
                  <a:rPr lang="en-US" altLang="en-US" sz="2800" dirty="0" err="1">
                    <a:latin typeface="Times New Roman" panose="02020603050405020304" pitchFamily="18" charset="0"/>
                  </a:rPr>
                  <a:t>Viết</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mỗi</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số</a:t>
                </a:r>
                <a:r>
                  <a:rPr lang="en-US" altLang="en-US" sz="2800" dirty="0">
                    <a:latin typeface="Times New Roman" panose="02020603050405020304" pitchFamily="18" charset="0"/>
                  </a:rPr>
                  <a:t> : 55; 575; </a:t>
                </a:r>
                <a14:m>
                  <m:oMath xmlns:m="http://schemas.openxmlformats.org/officeDocument/2006/math">
                    <m:acc>
                      <m:accPr>
                        <m:chr m:val="̅"/>
                        <m:ctrlPr>
                          <a:rPr lang="en-US" sz="2800" i="1">
                            <a:solidFill>
                              <a:srgbClr val="000000"/>
                            </a:solidFill>
                            <a:latin typeface="Cambria Math" panose="02040503050406030204" pitchFamily="18" charset="0"/>
                            <a:ea typeface="Calibri" panose="020F0502020204030204" pitchFamily="34" charset="0"/>
                          </a:rPr>
                        </m:ctrlPr>
                      </m:accPr>
                      <m:e>
                        <m:r>
                          <m:rPr>
                            <m:sty m:val="p"/>
                          </m:rPr>
                          <a:rPr lang="vi-VN" sz="2800">
                            <a:solidFill>
                              <a:srgbClr val="000000"/>
                            </a:solidFill>
                            <a:latin typeface="Cambria Math" panose="02040503050406030204" pitchFamily="18" charset="0"/>
                            <a:ea typeface="Calibri" panose="020F0502020204030204" pitchFamily="34" charset="0"/>
                          </a:rPr>
                          <m:t>ab</m:t>
                        </m:r>
                      </m:e>
                    </m:acc>
                  </m:oMath>
                </a14:m>
                <a:r>
                  <a:rPr lang="vi-VN" sz="2800" dirty="0">
                    <a:solidFill>
                      <a:srgbClr val="000000"/>
                    </a:solidFill>
                    <a:latin typeface="Times New Roman" panose="02020603050405020304" pitchFamily="18" charset="0"/>
                    <a:ea typeface="Calibri" panose="020F0502020204030204" pitchFamily="34" charset="0"/>
                  </a:rPr>
                  <a:t> </a:t>
                </a:r>
                <a:r>
                  <a:rPr lang="en-US" sz="2800" dirty="0">
                    <a:solidFill>
                      <a:srgbClr val="000000"/>
                    </a:solidFill>
                    <a:latin typeface="Times New Roman" panose="02020603050405020304" pitchFamily="18" charset="0"/>
                    <a:ea typeface="Calibri" panose="020F0502020204030204" pitchFamily="34" charset="0"/>
                  </a:rPr>
                  <a:t>; </a:t>
                </a:r>
                <a14:m>
                  <m:oMath xmlns:m="http://schemas.openxmlformats.org/officeDocument/2006/math">
                    <m:acc>
                      <m:accPr>
                        <m:chr m:val="̅"/>
                        <m:ctrlPr>
                          <a:rPr lang="en-US" sz="2800" i="1">
                            <a:solidFill>
                              <a:srgbClr val="000000"/>
                            </a:solidFill>
                            <a:latin typeface="Cambria Math" panose="02040503050406030204" pitchFamily="18" charset="0"/>
                            <a:ea typeface="Calibri" panose="020F0502020204030204" pitchFamily="34" charset="0"/>
                          </a:rPr>
                        </m:ctrlPr>
                      </m:accPr>
                      <m:e>
                        <m:r>
                          <m:rPr>
                            <m:sty m:val="p"/>
                          </m:rPr>
                          <a:rPr lang="vi-VN" sz="2800">
                            <a:solidFill>
                              <a:srgbClr val="000000"/>
                            </a:solidFill>
                            <a:latin typeface="Cambria Math" panose="02040503050406030204" pitchFamily="18" charset="0"/>
                            <a:ea typeface="Calibri" panose="020F0502020204030204" pitchFamily="34" charset="0"/>
                          </a:rPr>
                          <m:t>abc</m:t>
                        </m:r>
                      </m:e>
                    </m:acc>
                  </m:oMath>
                </a14:m>
                <a:r>
                  <a:rPr lang="vi-VN" sz="2800" dirty="0">
                    <a:solidFill>
                      <a:srgbClr val="000000"/>
                    </a:solidFill>
                    <a:latin typeface="Times New Roman" panose="02020603050405020304" pitchFamily="18" charset="0"/>
                    <a:ea typeface="Calibri" panose="020F0502020204030204" pitchFamily="34" charset="0"/>
                  </a:rPr>
                  <a:t> </a:t>
                </a:r>
                <a:r>
                  <a:rPr lang="en-US" sz="2800" dirty="0">
                    <a:solidFill>
                      <a:srgbClr val="000000"/>
                    </a:solidFill>
                    <a:latin typeface="Times New Roman" panose="02020603050405020304" pitchFamily="18" charset="0"/>
                    <a:ea typeface="Calibri" panose="020F0502020204030204" pitchFamily="34" charset="0"/>
                  </a:rPr>
                  <a:t> (</a:t>
                </a:r>
                <a:r>
                  <a:rPr lang="vi-VN" sz="2800" dirty="0">
                    <a:solidFill>
                      <a:srgbClr val="000000"/>
                    </a:solidFill>
                    <a:latin typeface="Times New Roman" panose="02020603050405020304" pitchFamily="18" charset="0"/>
                    <a:ea typeface="Calibri" panose="020F0502020204030204" pitchFamily="34" charset="0"/>
                  </a:rPr>
                  <a:t>a </a:t>
                </a:r>
                <a14:m>
                  <m:oMath xmlns:m="http://schemas.openxmlformats.org/officeDocument/2006/math">
                    <m:r>
                      <a:rPr lang="vi-VN" sz="2800">
                        <a:solidFill>
                          <a:srgbClr val="000000"/>
                        </a:solidFill>
                        <a:latin typeface="Cambria Math" panose="02040503050406030204" pitchFamily="18" charset="0"/>
                        <a:ea typeface="Calibri" panose="020F0502020204030204" pitchFamily="34" charset="0"/>
                      </a:rPr>
                      <m:t>≠</m:t>
                    </m:r>
                  </m:oMath>
                </a14:m>
                <a:r>
                  <a:rPr lang="vi-VN" sz="2800" dirty="0">
                    <a:solidFill>
                      <a:srgbClr val="000000"/>
                    </a:solidFill>
                    <a:latin typeface="Times New Roman" panose="02020603050405020304" pitchFamily="18" charset="0"/>
                    <a:ea typeface="Calibri" panose="020F0502020204030204" pitchFamily="34" charset="0"/>
                  </a:rPr>
                  <a:t> 0) </a:t>
                </a:r>
                <a:r>
                  <a:rPr lang="en-US" sz="2800" dirty="0" err="1">
                    <a:solidFill>
                      <a:srgbClr val="000000"/>
                    </a:solidFill>
                    <a:latin typeface="Times New Roman" panose="02020603050405020304" pitchFamily="18" charset="0"/>
                    <a:ea typeface="Calibri" panose="020F0502020204030204" pitchFamily="34" charset="0"/>
                  </a:rPr>
                  <a:t>thành</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tổng</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theo</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mẫu</a:t>
                </a:r>
                <a:r>
                  <a:rPr lang="en-US" sz="2800" dirty="0">
                    <a:solidFill>
                      <a:srgbClr val="000000"/>
                    </a:solidFill>
                    <a:latin typeface="Times New Roman" panose="02020603050405020304" pitchFamily="18" charset="0"/>
                    <a:ea typeface="Calibri" panose="020F0502020204030204" pitchFamily="34" charset="0"/>
                  </a:rPr>
                  <a:t>:</a:t>
                </a:r>
                <a:endParaRPr lang="en-US" altLang="en-US" sz="2800" dirty="0">
                  <a:latin typeface="Times New Roman" panose="02020603050405020304" pitchFamily="18" charset="0"/>
                </a:endParaRPr>
              </a:p>
              <a:p>
                <a:pPr>
                  <a:spcBef>
                    <a:spcPct val="50000"/>
                  </a:spcBef>
                  <a:buNone/>
                </a:pPr>
                <a:r>
                  <a:rPr lang="en-US" altLang="en-US" sz="2800" dirty="0">
                    <a:latin typeface="Times New Roman" panose="02020603050405020304" pitchFamily="18" charset="0"/>
                  </a:rPr>
                  <a:t>222 = 200 + 20 + 2 = 2 </a:t>
                </a:r>
                <a14:m>
                  <m:oMath xmlns:m="http://schemas.openxmlformats.org/officeDocument/2006/math">
                    <m:r>
                      <a:rPr lang="en-US" sz="2800" i="1" dirty="0">
                        <a:solidFill>
                          <a:srgbClr val="000000"/>
                        </a:solidFill>
                        <a:latin typeface="Cambria Math" panose="02040503050406030204" pitchFamily="18" charset="0"/>
                        <a:ea typeface="Cambria Math" panose="02040503050406030204" pitchFamily="18" charset="0"/>
                      </a:rPr>
                      <m:t>×</m:t>
                    </m:r>
                  </m:oMath>
                </a14:m>
                <a:r>
                  <a:rPr lang="en-US" altLang="en-US" sz="2800" dirty="0">
                    <a:latin typeface="Times New Roman" panose="02020603050405020304" pitchFamily="18" charset="0"/>
                  </a:rPr>
                  <a:t> 100 + 2 </a:t>
                </a:r>
                <a14:m>
                  <m:oMath xmlns:m="http://schemas.openxmlformats.org/officeDocument/2006/math">
                    <m:r>
                      <a:rPr lang="en-US" sz="2800" i="1" dirty="0">
                        <a:solidFill>
                          <a:srgbClr val="000000"/>
                        </a:solidFill>
                        <a:latin typeface="Cambria Math" panose="02040503050406030204" pitchFamily="18" charset="0"/>
                        <a:ea typeface="Cambria Math" panose="02040503050406030204" pitchFamily="18" charset="0"/>
                      </a:rPr>
                      <m:t>×</m:t>
                    </m:r>
                  </m:oMath>
                </a14:m>
                <a:r>
                  <a:rPr lang="en-US" altLang="en-US" sz="2800" dirty="0">
                    <a:latin typeface="Times New Roman" panose="02020603050405020304" pitchFamily="18" charset="0"/>
                  </a:rPr>
                  <a:t> 10 + 2</a:t>
                </a:r>
              </a:p>
            </p:txBody>
          </p:sp>
        </mc:Choice>
        <mc:Fallback xmlns="">
          <p:sp>
            <p:nvSpPr>
              <p:cNvPr id="27" name="Text Box 3">
                <a:extLst>
                  <a:ext uri="{FF2B5EF4-FFF2-40B4-BE49-F238E27FC236}">
                    <a16:creationId xmlns:a16="http://schemas.microsoft.com/office/drawing/2014/main" id="{8D25B3DF-E79F-410D-A448-35E4D1C83DC3}"/>
                  </a:ext>
                </a:extLst>
              </p:cNvPr>
              <p:cNvSpPr txBox="1">
                <a:spLocks noRot="1" noChangeAspect="1" noMove="1" noResize="1" noEditPoints="1" noAdjustHandles="1" noChangeArrowheads="1" noChangeShapeType="1" noTextEdit="1"/>
              </p:cNvSpPr>
              <p:nvPr/>
            </p:nvSpPr>
            <p:spPr bwMode="auto">
              <a:xfrm>
                <a:off x="1718008" y="1699858"/>
                <a:ext cx="9144000" cy="1179234"/>
              </a:xfrm>
              <a:prstGeom prst="rect">
                <a:avLst/>
              </a:prstGeom>
              <a:blipFill>
                <a:blip r:embed="rId3"/>
                <a:stretch>
                  <a:fillRect l="-1400" t="-4663" b="-13990"/>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sp>
        <p:nvSpPr>
          <p:cNvPr id="28" name="Text Box 3">
            <a:extLst>
              <a:ext uri="{FF2B5EF4-FFF2-40B4-BE49-F238E27FC236}">
                <a16:creationId xmlns:a16="http://schemas.microsoft.com/office/drawing/2014/main" id="{909024A6-9C9A-4FCC-A1CC-D05C5B1FF61B}"/>
              </a:ext>
            </a:extLst>
          </p:cNvPr>
          <p:cNvSpPr txBox="1">
            <a:spLocks noChangeArrowheads="1"/>
          </p:cNvSpPr>
          <p:nvPr/>
        </p:nvSpPr>
        <p:spPr bwMode="auto">
          <a:xfrm>
            <a:off x="4410160" y="2838887"/>
            <a:ext cx="2100975"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None/>
            </a:pPr>
            <a:r>
              <a:rPr lang="en-US" altLang="en-US" sz="2800" b="1" dirty="0" err="1">
                <a:latin typeface="Times New Roman" panose="02020603050405020304" pitchFamily="18" charset="0"/>
              </a:rPr>
              <a:t>Bài</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làm</a:t>
            </a:r>
            <a:r>
              <a:rPr lang="en-US" altLang="en-US" sz="2800" b="1" dirty="0">
                <a:latin typeface="Times New Roman" panose="02020603050405020304" pitchFamily="18" charset="0"/>
              </a:rPr>
              <a:t>: </a:t>
            </a:r>
          </a:p>
        </p:txBody>
      </p:sp>
      <mc:AlternateContent xmlns:mc="http://schemas.openxmlformats.org/markup-compatibility/2006" xmlns:a14="http://schemas.microsoft.com/office/drawing/2010/main">
        <mc:Choice Requires="a14">
          <p:sp>
            <p:nvSpPr>
              <p:cNvPr id="29" name="TextBox 28">
                <a:extLst>
                  <a:ext uri="{FF2B5EF4-FFF2-40B4-BE49-F238E27FC236}">
                    <a16:creationId xmlns:a16="http://schemas.microsoft.com/office/drawing/2014/main" id="{36DCF69E-31B2-48B1-A5D2-FC1B08139D16}"/>
                  </a:ext>
                </a:extLst>
              </p:cNvPr>
              <p:cNvSpPr txBox="1"/>
              <p:nvPr/>
            </p:nvSpPr>
            <p:spPr>
              <a:xfrm>
                <a:off x="1816685" y="4326545"/>
                <a:ext cx="11614186" cy="620619"/>
              </a:xfrm>
              <a:prstGeom prst="rect">
                <a:avLst/>
              </a:prstGeom>
              <a:noFill/>
            </p:spPr>
            <p:txBody>
              <a:bodyPr wrap="square">
                <a:spAutoFit/>
              </a:bodyPr>
              <a:lstStyle/>
              <a:p>
                <a:pPr algn="just">
                  <a:lnSpc>
                    <a:spcPct val="150000"/>
                  </a:lnSpc>
                  <a:spcBef>
                    <a:spcPts val="600"/>
                  </a:spcBef>
                  <a:spcAft>
                    <a:spcPts val="600"/>
                  </a:spcAft>
                </a:pPr>
                <a:r>
                  <a:rPr lang="en-US" sz="2600" dirty="0">
                    <a:solidFill>
                      <a:srgbClr val="000000"/>
                    </a:solidFill>
                    <a:effectLst/>
                    <a:latin typeface="Times New Roman" panose="02020603050405020304" pitchFamily="18" charset="0"/>
                    <a:ea typeface="Calibri" panose="020F0502020204030204" pitchFamily="34" charset="0"/>
                  </a:rPr>
                  <a:t>Viết </a:t>
                </a:r>
                <a:r>
                  <a:rPr lang="en-US" sz="2600" dirty="0" err="1">
                    <a:solidFill>
                      <a:srgbClr val="000000"/>
                    </a:solidFill>
                    <a:effectLst/>
                    <a:latin typeface="Times New Roman" panose="02020603050405020304" pitchFamily="18" charset="0"/>
                    <a:ea typeface="Calibri" panose="020F0502020204030204" pitchFamily="34" charset="0"/>
                  </a:rPr>
                  <a:t>mỗi</a:t>
                </a:r>
                <a:r>
                  <a:rPr lang="en-US" sz="2600" dirty="0">
                    <a:solidFill>
                      <a:srgbClr val="000000"/>
                    </a:solidFill>
                    <a:effectLst/>
                    <a:latin typeface="Times New Roman" panose="02020603050405020304" pitchFamily="18" charset="0"/>
                    <a:ea typeface="Calibri" panose="020F0502020204030204" pitchFamily="34" charset="0"/>
                  </a:rPr>
                  <a:t> </a:t>
                </a:r>
                <a:r>
                  <a:rPr lang="en-US" sz="2600" dirty="0" err="1">
                    <a:solidFill>
                      <a:srgbClr val="000000"/>
                    </a:solidFill>
                    <a:effectLst/>
                    <a:latin typeface="Times New Roman" panose="02020603050405020304" pitchFamily="18" charset="0"/>
                    <a:ea typeface="Calibri" panose="020F0502020204030204" pitchFamily="34" charset="0"/>
                  </a:rPr>
                  <a:t>số</a:t>
                </a:r>
                <a:r>
                  <a:rPr lang="en-US" sz="2600" dirty="0">
                    <a:solidFill>
                      <a:srgbClr val="000000"/>
                    </a:solidFill>
                    <a:effectLst/>
                    <a:latin typeface="Times New Roman" panose="02020603050405020304" pitchFamily="18" charset="0"/>
                    <a:ea typeface="Calibri" panose="020F0502020204030204" pitchFamily="34" charset="0"/>
                  </a:rPr>
                  <a:t> </a:t>
                </a:r>
                <a:r>
                  <a:rPr lang="en-US" sz="2600" dirty="0" err="1">
                    <a:solidFill>
                      <a:srgbClr val="000000"/>
                    </a:solidFill>
                    <a:effectLst/>
                    <a:latin typeface="Times New Roman" panose="02020603050405020304" pitchFamily="18" charset="0"/>
                    <a:ea typeface="Calibri" panose="020F0502020204030204" pitchFamily="34" charset="0"/>
                  </a:rPr>
                  <a:t>sau</a:t>
                </a:r>
                <a:r>
                  <a:rPr lang="en-US" sz="2600" dirty="0">
                    <a:solidFill>
                      <a:srgbClr val="000000"/>
                    </a:solidFill>
                    <a:effectLst/>
                    <a:latin typeface="Times New Roman" panose="02020603050405020304" pitchFamily="18" charset="0"/>
                    <a:ea typeface="Calibri" panose="020F0502020204030204" pitchFamily="34" charset="0"/>
                  </a:rPr>
                  <a:t> </a:t>
                </a:r>
                <a:r>
                  <a:rPr lang="en-US" sz="2600" dirty="0" err="1">
                    <a:solidFill>
                      <a:srgbClr val="000000"/>
                    </a:solidFill>
                    <a:effectLst/>
                    <a:latin typeface="Times New Roman" panose="02020603050405020304" pitchFamily="18" charset="0"/>
                    <a:ea typeface="Calibri" panose="020F0502020204030204" pitchFamily="34" charset="0"/>
                  </a:rPr>
                  <a:t>thành</a:t>
                </a:r>
                <a:r>
                  <a:rPr lang="en-US" sz="2600" dirty="0">
                    <a:solidFill>
                      <a:srgbClr val="000000"/>
                    </a:solidFill>
                    <a:effectLst/>
                    <a:latin typeface="Times New Roman" panose="02020603050405020304" pitchFamily="18" charset="0"/>
                    <a:ea typeface="Calibri" panose="020F0502020204030204" pitchFamily="34" charset="0"/>
                  </a:rPr>
                  <a:t> </a:t>
                </a:r>
                <a:r>
                  <a:rPr lang="en-US" sz="2600" dirty="0" err="1">
                    <a:solidFill>
                      <a:srgbClr val="000000"/>
                    </a:solidFill>
                    <a:effectLst/>
                    <a:latin typeface="Times New Roman" panose="02020603050405020304" pitchFamily="18" charset="0"/>
                    <a:ea typeface="Calibri" panose="020F0502020204030204" pitchFamily="34" charset="0"/>
                  </a:rPr>
                  <a:t>tổng</a:t>
                </a:r>
                <a:r>
                  <a:rPr lang="en-US" sz="2600" dirty="0">
                    <a:solidFill>
                      <a:srgbClr val="000000"/>
                    </a:solidFill>
                    <a:effectLst/>
                    <a:latin typeface="Times New Roman" panose="02020603050405020304" pitchFamily="18" charset="0"/>
                    <a:ea typeface="Calibri" panose="020F0502020204030204" pitchFamily="34" charset="0"/>
                  </a:rPr>
                  <a:t> </a:t>
                </a:r>
                <a:r>
                  <a:rPr lang="en-US" sz="2600" dirty="0" err="1">
                    <a:solidFill>
                      <a:srgbClr val="000000"/>
                    </a:solidFill>
                    <a:effectLst/>
                    <a:latin typeface="Times New Roman" panose="02020603050405020304" pitchFamily="18" charset="0"/>
                    <a:ea typeface="Calibri" panose="020F0502020204030204" pitchFamily="34" charset="0"/>
                  </a:rPr>
                  <a:t>theo</a:t>
                </a:r>
                <a:r>
                  <a:rPr lang="en-US" sz="2600" dirty="0">
                    <a:solidFill>
                      <a:srgbClr val="000000"/>
                    </a:solidFill>
                    <a:effectLst/>
                    <a:latin typeface="Times New Roman" panose="02020603050405020304" pitchFamily="18" charset="0"/>
                    <a:ea typeface="Calibri" panose="020F0502020204030204" pitchFamily="34" charset="0"/>
                  </a:rPr>
                  <a:t> </a:t>
                </a:r>
                <a:r>
                  <a:rPr lang="en-US" sz="2600" dirty="0" err="1">
                    <a:solidFill>
                      <a:srgbClr val="000000"/>
                    </a:solidFill>
                    <a:effectLst/>
                    <a:latin typeface="Times New Roman" panose="02020603050405020304" pitchFamily="18" charset="0"/>
                    <a:ea typeface="Calibri" panose="020F0502020204030204" pitchFamily="34" charset="0"/>
                  </a:rPr>
                  <a:t>mẫu</a:t>
                </a:r>
                <a:r>
                  <a:rPr lang="en-US" sz="2600" dirty="0">
                    <a:solidFill>
                      <a:srgbClr val="000000"/>
                    </a:solidFill>
                    <a:effectLst/>
                    <a:latin typeface="Times New Roman" panose="02020603050405020304" pitchFamily="18" charset="0"/>
                    <a:ea typeface="Calibri" panose="020F0502020204030204" pitchFamily="34" charset="0"/>
                  </a:rPr>
                  <a:t> ở </a:t>
                </a:r>
                <a:r>
                  <a:rPr lang="en-US" sz="2600" dirty="0" err="1">
                    <a:solidFill>
                      <a:srgbClr val="000000"/>
                    </a:solidFill>
                    <a:effectLst/>
                    <a:latin typeface="Times New Roman" panose="02020603050405020304" pitchFamily="18" charset="0"/>
                    <a:ea typeface="Calibri" panose="020F0502020204030204" pitchFamily="34" charset="0"/>
                  </a:rPr>
                  <a:t>ví</a:t>
                </a:r>
                <a:r>
                  <a:rPr lang="en-US" sz="2600" dirty="0">
                    <a:solidFill>
                      <a:srgbClr val="000000"/>
                    </a:solidFill>
                    <a:effectLst/>
                    <a:latin typeface="Times New Roman" panose="02020603050405020304" pitchFamily="18" charset="0"/>
                    <a:ea typeface="Calibri" panose="020F0502020204030204" pitchFamily="34" charset="0"/>
                  </a:rPr>
                  <a:t> </a:t>
                </a:r>
                <a:r>
                  <a:rPr lang="en-US" sz="2600" dirty="0" err="1">
                    <a:solidFill>
                      <a:srgbClr val="000000"/>
                    </a:solidFill>
                    <a:effectLst/>
                    <a:latin typeface="Times New Roman" panose="02020603050405020304" pitchFamily="18" charset="0"/>
                    <a:ea typeface="Calibri" panose="020F0502020204030204" pitchFamily="34" charset="0"/>
                  </a:rPr>
                  <a:t>dụ</a:t>
                </a:r>
                <a:r>
                  <a:rPr lang="en-US" sz="2600" dirty="0">
                    <a:solidFill>
                      <a:srgbClr val="000000"/>
                    </a:solidFill>
                    <a:effectLst/>
                    <a:latin typeface="Times New Roman" panose="02020603050405020304" pitchFamily="18" charset="0"/>
                    <a:ea typeface="Calibri" panose="020F0502020204030204" pitchFamily="34" charset="0"/>
                  </a:rPr>
                  <a:t> 2 </a:t>
                </a:r>
                <a:r>
                  <a:rPr lang="en-US" sz="2600" dirty="0" err="1">
                    <a:solidFill>
                      <a:srgbClr val="000000"/>
                    </a:solidFill>
                    <a:effectLst/>
                    <a:latin typeface="Times New Roman" panose="02020603050405020304" pitchFamily="18" charset="0"/>
                    <a:ea typeface="Calibri" panose="020F0502020204030204" pitchFamily="34" charset="0"/>
                  </a:rPr>
                  <a:t>trên</a:t>
                </a:r>
                <a:r>
                  <a:rPr lang="en-US" sz="2600" dirty="0">
                    <a:solidFill>
                      <a:srgbClr val="000000"/>
                    </a:solidFill>
                    <a:effectLst/>
                    <a:latin typeface="Times New Roman" panose="02020603050405020304" pitchFamily="18" charset="0"/>
                    <a:ea typeface="Calibri" panose="020F0502020204030204" pitchFamily="34" charset="0"/>
                  </a:rPr>
                  <a:t>: </a:t>
                </a:r>
                <a14:m>
                  <m:oMath xmlns:m="http://schemas.openxmlformats.org/officeDocument/2006/math">
                    <m:acc>
                      <m:accPr>
                        <m:chr m:val="̅"/>
                        <m:ctrlPr>
                          <a:rPr lang="en-US" sz="2400" i="1">
                            <a:solidFill>
                              <a:srgbClr val="000000"/>
                            </a:solidFill>
                            <a:latin typeface="Cambria Math" panose="02040503050406030204" pitchFamily="18" charset="0"/>
                            <a:ea typeface="Calibri" panose="020F0502020204030204" pitchFamily="34" charset="0"/>
                          </a:rPr>
                        </m:ctrlPr>
                      </m:accPr>
                      <m:e>
                        <m:r>
                          <m:rPr>
                            <m:sty m:val="p"/>
                          </m:rPr>
                          <a:rPr lang="vi-VN" sz="2400">
                            <a:solidFill>
                              <a:srgbClr val="000000"/>
                            </a:solidFill>
                            <a:latin typeface="Cambria Math" panose="02040503050406030204" pitchFamily="18" charset="0"/>
                            <a:ea typeface="Calibri" panose="020F0502020204030204" pitchFamily="34" charset="0"/>
                          </a:rPr>
                          <m:t>ab</m:t>
                        </m:r>
                        <m:r>
                          <a:rPr lang="en-US" sz="2400" b="0" i="1" smtClean="0">
                            <a:solidFill>
                              <a:srgbClr val="000000"/>
                            </a:solidFill>
                            <a:latin typeface="Cambria Math" panose="02040503050406030204" pitchFamily="18" charset="0"/>
                            <a:ea typeface="Calibri" panose="020F0502020204030204" pitchFamily="34" charset="0"/>
                          </a:rPr>
                          <m:t>0</m:t>
                        </m:r>
                      </m:e>
                    </m:acc>
                    <m:r>
                      <a:rPr lang="en-US" sz="2400" b="0" i="1" smtClean="0">
                        <a:solidFill>
                          <a:srgbClr val="000000"/>
                        </a:solidFill>
                        <a:latin typeface="Cambria Math" panose="02040503050406030204" pitchFamily="18" charset="0"/>
                        <a:ea typeface="Calibri" panose="020F0502020204030204" pitchFamily="34" charset="0"/>
                      </a:rPr>
                      <m:t> ;</m:t>
                    </m:r>
                    <m:acc>
                      <m:accPr>
                        <m:chr m:val="̅"/>
                        <m:ctrlPr>
                          <a:rPr lang="en-US" sz="2400" i="1">
                            <a:solidFill>
                              <a:srgbClr val="000000"/>
                            </a:solidFill>
                            <a:latin typeface="Cambria Math" panose="02040503050406030204" pitchFamily="18" charset="0"/>
                            <a:ea typeface="Calibri" panose="020F0502020204030204" pitchFamily="34" charset="0"/>
                          </a:rPr>
                        </m:ctrlPr>
                      </m:accPr>
                      <m:e>
                        <m:r>
                          <m:rPr>
                            <m:sty m:val="p"/>
                          </m:rPr>
                          <a:rPr lang="vi-VN" sz="2400">
                            <a:solidFill>
                              <a:srgbClr val="000000"/>
                            </a:solidFill>
                            <a:latin typeface="Cambria Math" panose="02040503050406030204" pitchFamily="18" charset="0"/>
                            <a:ea typeface="Calibri" panose="020F0502020204030204" pitchFamily="34" charset="0"/>
                          </a:rPr>
                          <m:t>a</m:t>
                        </m:r>
                        <m:r>
                          <a:rPr lang="en-US" sz="2400" b="0" i="0" smtClean="0">
                            <a:solidFill>
                              <a:srgbClr val="000000"/>
                            </a:solidFill>
                            <a:latin typeface="Cambria Math" panose="02040503050406030204" pitchFamily="18" charset="0"/>
                            <a:ea typeface="Calibri" panose="020F0502020204030204" pitchFamily="34" charset="0"/>
                          </a:rPr>
                          <m:t>0</m:t>
                        </m:r>
                        <m:r>
                          <m:rPr>
                            <m:sty m:val="p"/>
                          </m:rPr>
                          <a:rPr lang="vi-VN" sz="2400">
                            <a:solidFill>
                              <a:srgbClr val="000000"/>
                            </a:solidFill>
                            <a:latin typeface="Cambria Math" panose="02040503050406030204" pitchFamily="18" charset="0"/>
                            <a:ea typeface="Calibri" panose="020F0502020204030204" pitchFamily="34" charset="0"/>
                          </a:rPr>
                          <m:t>c</m:t>
                        </m:r>
                        <m:r>
                          <a:rPr lang="en-US" sz="2400" b="0" i="0" smtClean="0">
                            <a:solidFill>
                              <a:srgbClr val="000000"/>
                            </a:solidFill>
                            <a:latin typeface="Cambria Math" panose="02040503050406030204" pitchFamily="18" charset="0"/>
                            <a:ea typeface="Calibri" panose="020F0502020204030204" pitchFamily="34" charset="0"/>
                          </a:rPr>
                          <m:t> </m:t>
                        </m:r>
                      </m:e>
                    </m:acc>
                    <m:r>
                      <a:rPr lang="en-US" sz="2400" b="0" i="1" smtClean="0">
                        <a:solidFill>
                          <a:srgbClr val="000000"/>
                        </a:solidFill>
                        <a:latin typeface="Cambria Math" panose="02040503050406030204" pitchFamily="18" charset="0"/>
                        <a:ea typeface="Calibri" panose="020F0502020204030204" pitchFamily="34" charset="0"/>
                      </a:rPr>
                      <m:t> ;</m:t>
                    </m:r>
                    <m:acc>
                      <m:accPr>
                        <m:chr m:val="̅"/>
                        <m:ctrlPr>
                          <a:rPr lang="en-US" sz="2400" i="1">
                            <a:solidFill>
                              <a:srgbClr val="000000"/>
                            </a:solidFill>
                            <a:latin typeface="Cambria Math" panose="02040503050406030204" pitchFamily="18" charset="0"/>
                            <a:ea typeface="Calibri" panose="020F0502020204030204" pitchFamily="34" charset="0"/>
                          </a:rPr>
                        </m:ctrlPr>
                      </m:accPr>
                      <m:e>
                        <m:r>
                          <m:rPr>
                            <m:sty m:val="p"/>
                          </m:rPr>
                          <a:rPr lang="vi-VN" sz="2400">
                            <a:solidFill>
                              <a:srgbClr val="000000"/>
                            </a:solidFill>
                            <a:latin typeface="Cambria Math" panose="02040503050406030204" pitchFamily="18" charset="0"/>
                            <a:ea typeface="Calibri" panose="020F0502020204030204" pitchFamily="34" charset="0"/>
                          </a:rPr>
                          <m:t>a</m:t>
                        </m:r>
                        <m:r>
                          <a:rPr lang="en-US" sz="2400" b="0" i="1" smtClean="0">
                            <a:solidFill>
                              <a:srgbClr val="000000"/>
                            </a:solidFill>
                            <a:latin typeface="Cambria Math" panose="02040503050406030204" pitchFamily="18" charset="0"/>
                            <a:ea typeface="Calibri" panose="020F0502020204030204" pitchFamily="34" charset="0"/>
                          </a:rPr>
                          <m:t>001</m:t>
                        </m:r>
                      </m:e>
                    </m:acc>
                  </m:oMath>
                </a14:m>
                <a:endParaRPr lang="en-US" sz="2600" dirty="0">
                  <a:solidFill>
                    <a:srgbClr val="000000"/>
                  </a:solidFill>
                  <a:effectLst/>
                  <a:latin typeface="Times New Roman" panose="02020603050405020304" pitchFamily="18" charset="0"/>
                  <a:ea typeface="Calibri" panose="020F0502020204030204" pitchFamily="34" charset="0"/>
                </a:endParaRPr>
              </a:p>
            </p:txBody>
          </p:sp>
        </mc:Choice>
        <mc:Fallback xmlns="">
          <p:sp>
            <p:nvSpPr>
              <p:cNvPr id="29" name="TextBox 28">
                <a:extLst>
                  <a:ext uri="{FF2B5EF4-FFF2-40B4-BE49-F238E27FC236}">
                    <a16:creationId xmlns:a16="http://schemas.microsoft.com/office/drawing/2014/main" id="{36DCF69E-31B2-48B1-A5D2-FC1B08139D16}"/>
                  </a:ext>
                </a:extLst>
              </p:cNvPr>
              <p:cNvSpPr txBox="1">
                <a:spLocks noRot="1" noChangeAspect="1" noMove="1" noResize="1" noEditPoints="1" noAdjustHandles="1" noChangeArrowheads="1" noChangeShapeType="1" noTextEdit="1"/>
              </p:cNvSpPr>
              <p:nvPr/>
            </p:nvSpPr>
            <p:spPr>
              <a:xfrm>
                <a:off x="1816685" y="4326545"/>
                <a:ext cx="11614186" cy="620619"/>
              </a:xfrm>
              <a:prstGeom prst="rect">
                <a:avLst/>
              </a:prstGeom>
              <a:blipFill>
                <a:blip r:embed="rId4"/>
                <a:stretch>
                  <a:fillRect l="-945" b="-23529"/>
                </a:stretch>
              </a:blipFill>
            </p:spPr>
            <p:txBody>
              <a:bodyPr/>
              <a:lstStyle/>
              <a:p>
                <a:r>
                  <a:rPr lang="en-US">
                    <a:noFill/>
                  </a:rPr>
                  <a:t> </a:t>
                </a:r>
              </a:p>
            </p:txBody>
          </p:sp>
        </mc:Fallback>
      </mc:AlternateContent>
      <p:sp>
        <p:nvSpPr>
          <p:cNvPr id="30" name="Text Box 3">
            <a:extLst>
              <a:ext uri="{FF2B5EF4-FFF2-40B4-BE49-F238E27FC236}">
                <a16:creationId xmlns:a16="http://schemas.microsoft.com/office/drawing/2014/main" id="{05DBCB0E-AFE2-444A-8648-64E2CF60C6C4}"/>
              </a:ext>
            </a:extLst>
          </p:cNvPr>
          <p:cNvSpPr txBox="1">
            <a:spLocks noChangeArrowheads="1"/>
          </p:cNvSpPr>
          <p:nvPr/>
        </p:nvSpPr>
        <p:spPr bwMode="auto">
          <a:xfrm>
            <a:off x="6791" y="4435428"/>
            <a:ext cx="276600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None/>
            </a:pPr>
            <a:r>
              <a:rPr lang="en-US" altLang="en-US" sz="2800" dirty="0">
                <a:solidFill>
                  <a:srgbClr val="0033CC"/>
                </a:solidFill>
                <a:latin typeface="Times New Roman" panose="02020603050405020304" pitchFamily="18" charset="0"/>
              </a:rPr>
              <a:t>c) </a:t>
            </a:r>
            <a:r>
              <a:rPr lang="en-US" altLang="en-US" sz="2800" dirty="0" err="1">
                <a:solidFill>
                  <a:srgbClr val="0033CC"/>
                </a:solidFill>
                <a:latin typeface="Times New Roman" panose="02020603050405020304" pitchFamily="18" charset="0"/>
              </a:rPr>
              <a:t>Áp</a:t>
            </a:r>
            <a:r>
              <a:rPr lang="en-US" altLang="en-US" sz="2800" dirty="0">
                <a:solidFill>
                  <a:srgbClr val="0033CC"/>
                </a:solidFill>
                <a:latin typeface="Times New Roman" panose="02020603050405020304" pitchFamily="18" charset="0"/>
              </a:rPr>
              <a:t> dung:  </a:t>
            </a:r>
          </a:p>
        </p:txBody>
      </p:sp>
      <mc:AlternateContent xmlns:mc="http://schemas.openxmlformats.org/markup-compatibility/2006" xmlns:a14="http://schemas.microsoft.com/office/drawing/2010/main">
        <mc:Choice Requires="a14">
          <p:sp>
            <p:nvSpPr>
              <p:cNvPr id="31" name="TextBox 30">
                <a:extLst>
                  <a:ext uri="{FF2B5EF4-FFF2-40B4-BE49-F238E27FC236}">
                    <a16:creationId xmlns:a16="http://schemas.microsoft.com/office/drawing/2014/main" id="{FE60C79C-E16F-45B3-90EF-A9355F8E7222}"/>
                  </a:ext>
                </a:extLst>
              </p:cNvPr>
              <p:cNvSpPr txBox="1"/>
              <p:nvPr/>
            </p:nvSpPr>
            <p:spPr>
              <a:xfrm>
                <a:off x="255289" y="3351409"/>
                <a:ext cx="4859152" cy="492443"/>
              </a:xfrm>
              <a:prstGeom prst="rect">
                <a:avLst/>
              </a:prstGeom>
              <a:noFill/>
            </p:spPr>
            <p:txBody>
              <a:bodyPr wrap="square">
                <a:spAutoFit/>
              </a:bodyPr>
              <a:lstStyle/>
              <a:p>
                <a:pPr>
                  <a:spcBef>
                    <a:spcPct val="50000"/>
                  </a:spcBef>
                  <a:buNone/>
                </a:pPr>
                <a:r>
                  <a:rPr lang="en-US" altLang="en-US" sz="2600" dirty="0">
                    <a:latin typeface="Times New Roman" panose="02020603050405020304" pitchFamily="18" charset="0"/>
                  </a:rPr>
                  <a:t>55 = 50  + 5 = 5 </a:t>
                </a:r>
                <a14:m>
                  <m:oMath xmlns:m="http://schemas.openxmlformats.org/officeDocument/2006/math">
                    <m:r>
                      <a:rPr lang="en-US" sz="2600" i="1" dirty="0">
                        <a:solidFill>
                          <a:srgbClr val="000000"/>
                        </a:solidFill>
                        <a:latin typeface="Cambria Math" panose="02040503050406030204" pitchFamily="18" charset="0"/>
                        <a:ea typeface="Cambria Math" panose="02040503050406030204" pitchFamily="18" charset="0"/>
                      </a:rPr>
                      <m:t>×</m:t>
                    </m:r>
                  </m:oMath>
                </a14:m>
                <a:r>
                  <a:rPr lang="en-US" altLang="en-US" sz="2600" dirty="0">
                    <a:latin typeface="Times New Roman" panose="02020603050405020304" pitchFamily="18" charset="0"/>
                  </a:rPr>
                  <a:t> 10 + 5.</a:t>
                </a:r>
              </a:p>
            </p:txBody>
          </p:sp>
        </mc:Choice>
        <mc:Fallback xmlns="">
          <p:sp>
            <p:nvSpPr>
              <p:cNvPr id="31" name="TextBox 30">
                <a:extLst>
                  <a:ext uri="{FF2B5EF4-FFF2-40B4-BE49-F238E27FC236}">
                    <a16:creationId xmlns:a16="http://schemas.microsoft.com/office/drawing/2014/main" id="{FE60C79C-E16F-45B3-90EF-A9355F8E7222}"/>
                  </a:ext>
                </a:extLst>
              </p:cNvPr>
              <p:cNvSpPr txBox="1">
                <a:spLocks noRot="1" noChangeAspect="1" noMove="1" noResize="1" noEditPoints="1" noAdjustHandles="1" noChangeArrowheads="1" noChangeShapeType="1" noTextEdit="1"/>
              </p:cNvSpPr>
              <p:nvPr/>
            </p:nvSpPr>
            <p:spPr>
              <a:xfrm>
                <a:off x="255289" y="3351409"/>
                <a:ext cx="4859152" cy="492443"/>
              </a:xfrm>
              <a:prstGeom prst="rect">
                <a:avLst/>
              </a:prstGeom>
              <a:blipFill>
                <a:blip r:embed="rId5"/>
                <a:stretch>
                  <a:fillRect l="-2258" t="-11111" b="-2963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2" name="TextBox 31">
                <a:extLst>
                  <a:ext uri="{FF2B5EF4-FFF2-40B4-BE49-F238E27FC236}">
                    <a16:creationId xmlns:a16="http://schemas.microsoft.com/office/drawing/2014/main" id="{E46B4908-4560-47DC-9ACA-593211287765}"/>
                  </a:ext>
                </a:extLst>
              </p:cNvPr>
              <p:cNvSpPr txBox="1"/>
              <p:nvPr/>
            </p:nvSpPr>
            <p:spPr>
              <a:xfrm>
                <a:off x="4410160" y="3321845"/>
                <a:ext cx="6268278" cy="492443"/>
              </a:xfrm>
              <a:prstGeom prst="rect">
                <a:avLst/>
              </a:prstGeom>
              <a:noFill/>
            </p:spPr>
            <p:txBody>
              <a:bodyPr wrap="square">
                <a:spAutoFit/>
              </a:bodyPr>
              <a:lstStyle/>
              <a:p>
                <a:pPr>
                  <a:spcBef>
                    <a:spcPct val="50000"/>
                  </a:spcBef>
                  <a:buNone/>
                </a:pPr>
                <a:r>
                  <a:rPr lang="en-US" altLang="en-US" sz="2600" dirty="0">
                    <a:latin typeface="Times New Roman" panose="02020603050405020304" pitchFamily="18" charset="0"/>
                  </a:rPr>
                  <a:t>575 = 500 + 70 + 5= 5 </a:t>
                </a:r>
                <a14:m>
                  <m:oMath xmlns:m="http://schemas.openxmlformats.org/officeDocument/2006/math">
                    <m:r>
                      <a:rPr lang="en-US" sz="2600" i="1" dirty="0">
                        <a:solidFill>
                          <a:srgbClr val="000000"/>
                        </a:solidFill>
                        <a:latin typeface="Cambria Math" panose="02040503050406030204" pitchFamily="18" charset="0"/>
                        <a:ea typeface="Cambria Math" panose="02040503050406030204" pitchFamily="18" charset="0"/>
                      </a:rPr>
                      <m:t>×</m:t>
                    </m:r>
                  </m:oMath>
                </a14:m>
                <a:r>
                  <a:rPr lang="en-US" altLang="en-US" sz="2600" dirty="0">
                    <a:latin typeface="Times New Roman" panose="02020603050405020304" pitchFamily="18" charset="0"/>
                  </a:rPr>
                  <a:t> 100 + 7 </a:t>
                </a:r>
                <a14:m>
                  <m:oMath xmlns:m="http://schemas.openxmlformats.org/officeDocument/2006/math">
                    <m:r>
                      <a:rPr lang="en-US" sz="2600" i="1" dirty="0">
                        <a:solidFill>
                          <a:srgbClr val="000000"/>
                        </a:solidFill>
                        <a:latin typeface="Cambria Math" panose="02040503050406030204" pitchFamily="18" charset="0"/>
                        <a:ea typeface="Cambria Math" panose="02040503050406030204" pitchFamily="18" charset="0"/>
                      </a:rPr>
                      <m:t>×</m:t>
                    </m:r>
                  </m:oMath>
                </a14:m>
                <a:r>
                  <a:rPr lang="en-US" altLang="en-US" sz="2600" dirty="0">
                    <a:latin typeface="Times New Roman" panose="02020603050405020304" pitchFamily="18" charset="0"/>
                  </a:rPr>
                  <a:t> 10 + 5.</a:t>
                </a:r>
              </a:p>
            </p:txBody>
          </p:sp>
        </mc:Choice>
        <mc:Fallback xmlns="">
          <p:sp>
            <p:nvSpPr>
              <p:cNvPr id="32" name="TextBox 31">
                <a:extLst>
                  <a:ext uri="{FF2B5EF4-FFF2-40B4-BE49-F238E27FC236}">
                    <a16:creationId xmlns:a16="http://schemas.microsoft.com/office/drawing/2014/main" id="{E46B4908-4560-47DC-9ACA-593211287765}"/>
                  </a:ext>
                </a:extLst>
              </p:cNvPr>
              <p:cNvSpPr txBox="1">
                <a:spLocks noRot="1" noChangeAspect="1" noMove="1" noResize="1" noEditPoints="1" noAdjustHandles="1" noChangeArrowheads="1" noChangeShapeType="1" noTextEdit="1"/>
              </p:cNvSpPr>
              <p:nvPr/>
            </p:nvSpPr>
            <p:spPr>
              <a:xfrm>
                <a:off x="4410160" y="3321845"/>
                <a:ext cx="6268278" cy="492443"/>
              </a:xfrm>
              <a:prstGeom prst="rect">
                <a:avLst/>
              </a:prstGeom>
              <a:blipFill>
                <a:blip r:embed="rId6"/>
                <a:stretch>
                  <a:fillRect l="-1749" t="-11111" b="-2963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3" name="TextBox 32">
                <a:extLst>
                  <a:ext uri="{FF2B5EF4-FFF2-40B4-BE49-F238E27FC236}">
                    <a16:creationId xmlns:a16="http://schemas.microsoft.com/office/drawing/2014/main" id="{44E571EF-3251-42DC-976A-3D8818E784C3}"/>
                  </a:ext>
                </a:extLst>
              </p:cNvPr>
              <p:cNvSpPr txBox="1"/>
              <p:nvPr/>
            </p:nvSpPr>
            <p:spPr>
              <a:xfrm>
                <a:off x="642071" y="3878922"/>
                <a:ext cx="2605133" cy="501419"/>
              </a:xfrm>
              <a:prstGeom prst="rect">
                <a:avLst/>
              </a:prstGeom>
              <a:noFill/>
            </p:spPr>
            <p:txBody>
              <a:bodyPr wrap="square">
                <a:spAutoFit/>
              </a:bodyPr>
              <a:lstStyle/>
              <a:p>
                <a14:m>
                  <m:oMath xmlns:m="http://schemas.openxmlformats.org/officeDocument/2006/math">
                    <m:acc>
                      <m:accPr>
                        <m:chr m:val="̅"/>
                        <m:ctrlPr>
                          <a:rPr lang="en-US" sz="2600" i="1">
                            <a:solidFill>
                              <a:srgbClr val="000000"/>
                            </a:solidFill>
                            <a:latin typeface="Cambria Math" panose="02040503050406030204" pitchFamily="18" charset="0"/>
                            <a:ea typeface="Calibri" panose="020F0502020204030204" pitchFamily="34" charset="0"/>
                          </a:rPr>
                        </m:ctrlPr>
                      </m:accPr>
                      <m:e>
                        <m:r>
                          <m:rPr>
                            <m:sty m:val="p"/>
                          </m:rPr>
                          <a:rPr lang="vi-VN" sz="2600">
                            <a:solidFill>
                              <a:srgbClr val="000000"/>
                            </a:solidFill>
                            <a:latin typeface="Cambria Math" panose="02040503050406030204" pitchFamily="18" charset="0"/>
                            <a:ea typeface="Calibri" panose="020F0502020204030204" pitchFamily="34" charset="0"/>
                          </a:rPr>
                          <m:t>ab</m:t>
                        </m:r>
                      </m:e>
                    </m:acc>
                  </m:oMath>
                </a14:m>
                <a:r>
                  <a:rPr lang="vi-VN" sz="2600" dirty="0">
                    <a:solidFill>
                      <a:srgbClr val="000000"/>
                    </a:solidFill>
                    <a:latin typeface="Times New Roman" panose="02020603050405020304" pitchFamily="18" charset="0"/>
                    <a:ea typeface="Calibri" panose="020F0502020204030204" pitchFamily="34" charset="0"/>
                  </a:rPr>
                  <a:t> </a:t>
                </a:r>
                <a:r>
                  <a:rPr lang="en-US" sz="2600" dirty="0">
                    <a:solidFill>
                      <a:srgbClr val="000000"/>
                    </a:solidFill>
                    <a:latin typeface="Times New Roman" panose="02020603050405020304" pitchFamily="18" charset="0"/>
                    <a:ea typeface="Calibri" panose="020F0502020204030204" pitchFamily="34" charset="0"/>
                  </a:rPr>
                  <a:t> = </a:t>
                </a:r>
                <a:r>
                  <a:rPr lang="en-US" sz="2600" dirty="0">
                    <a:latin typeface="Times New Roman" panose="02020603050405020304" pitchFamily="18" charset="0"/>
                  </a:rPr>
                  <a:t>a</a:t>
                </a:r>
                <a:r>
                  <a:rPr lang="en-US" altLang="en-US" sz="2600" dirty="0">
                    <a:latin typeface="Times New Roman" panose="02020603050405020304" pitchFamily="18" charset="0"/>
                  </a:rPr>
                  <a:t> </a:t>
                </a:r>
                <a14:m>
                  <m:oMath xmlns:m="http://schemas.openxmlformats.org/officeDocument/2006/math">
                    <m:r>
                      <a:rPr lang="en-US" sz="2600" i="1" dirty="0">
                        <a:solidFill>
                          <a:srgbClr val="000000"/>
                        </a:solidFill>
                        <a:latin typeface="Cambria Math" panose="02040503050406030204" pitchFamily="18" charset="0"/>
                        <a:ea typeface="Cambria Math" panose="02040503050406030204" pitchFamily="18" charset="0"/>
                      </a:rPr>
                      <m:t>×</m:t>
                    </m:r>
                  </m:oMath>
                </a14:m>
                <a:r>
                  <a:rPr lang="en-US" altLang="en-US" sz="2600" dirty="0">
                    <a:latin typeface="Times New Roman" panose="02020603050405020304" pitchFamily="18" charset="0"/>
                  </a:rPr>
                  <a:t> 10 + b.</a:t>
                </a:r>
                <a:endParaRPr lang="en-US" sz="2600" dirty="0"/>
              </a:p>
            </p:txBody>
          </p:sp>
        </mc:Choice>
        <mc:Fallback xmlns="">
          <p:sp>
            <p:nvSpPr>
              <p:cNvPr id="33" name="TextBox 32">
                <a:extLst>
                  <a:ext uri="{FF2B5EF4-FFF2-40B4-BE49-F238E27FC236}">
                    <a16:creationId xmlns:a16="http://schemas.microsoft.com/office/drawing/2014/main" id="{44E571EF-3251-42DC-976A-3D8818E784C3}"/>
                  </a:ext>
                </a:extLst>
              </p:cNvPr>
              <p:cNvSpPr txBox="1">
                <a:spLocks noRot="1" noChangeAspect="1" noMove="1" noResize="1" noEditPoints="1" noAdjustHandles="1" noChangeArrowheads="1" noChangeShapeType="1" noTextEdit="1"/>
              </p:cNvSpPr>
              <p:nvPr/>
            </p:nvSpPr>
            <p:spPr>
              <a:xfrm>
                <a:off x="642071" y="3878922"/>
                <a:ext cx="2605133" cy="501419"/>
              </a:xfrm>
              <a:prstGeom prst="rect">
                <a:avLst/>
              </a:prstGeom>
              <a:blipFill>
                <a:blip r:embed="rId7"/>
                <a:stretch>
                  <a:fillRect t="-9639" b="-2891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 name="TextBox 33">
                <a:extLst>
                  <a:ext uri="{FF2B5EF4-FFF2-40B4-BE49-F238E27FC236}">
                    <a16:creationId xmlns:a16="http://schemas.microsoft.com/office/drawing/2014/main" id="{7146B259-48F2-42EA-AFFA-664ECC970EDB}"/>
                  </a:ext>
                </a:extLst>
              </p:cNvPr>
              <p:cNvSpPr txBox="1"/>
              <p:nvPr/>
            </p:nvSpPr>
            <p:spPr>
              <a:xfrm>
                <a:off x="4410160" y="3946263"/>
                <a:ext cx="4588068" cy="501419"/>
              </a:xfrm>
              <a:prstGeom prst="rect">
                <a:avLst/>
              </a:prstGeom>
              <a:noFill/>
            </p:spPr>
            <p:txBody>
              <a:bodyPr wrap="square">
                <a:spAutoFit/>
              </a:bodyPr>
              <a:lstStyle/>
              <a:p>
                <a14:m>
                  <m:oMath xmlns:m="http://schemas.openxmlformats.org/officeDocument/2006/math">
                    <m:acc>
                      <m:accPr>
                        <m:chr m:val="̅"/>
                        <m:ctrlPr>
                          <a:rPr lang="en-US" sz="2600" i="1">
                            <a:solidFill>
                              <a:srgbClr val="000000"/>
                            </a:solidFill>
                            <a:latin typeface="Cambria Math" panose="02040503050406030204" pitchFamily="18" charset="0"/>
                            <a:ea typeface="Calibri" panose="020F0502020204030204" pitchFamily="34" charset="0"/>
                          </a:rPr>
                        </m:ctrlPr>
                      </m:accPr>
                      <m:e>
                        <m:r>
                          <m:rPr>
                            <m:sty m:val="p"/>
                          </m:rPr>
                          <a:rPr lang="vi-VN" sz="2600">
                            <a:solidFill>
                              <a:srgbClr val="000000"/>
                            </a:solidFill>
                            <a:latin typeface="Cambria Math" panose="02040503050406030204" pitchFamily="18" charset="0"/>
                            <a:ea typeface="Calibri" panose="020F0502020204030204" pitchFamily="34" charset="0"/>
                          </a:rPr>
                          <m:t>abc</m:t>
                        </m:r>
                      </m:e>
                    </m:acc>
                    <m:r>
                      <a:rPr lang="vi-VN" sz="2600" i="1">
                        <a:solidFill>
                          <a:srgbClr val="000000"/>
                        </a:solidFill>
                        <a:latin typeface="Cambria Math" panose="02040503050406030204" pitchFamily="18" charset="0"/>
                        <a:ea typeface="Calibri" panose="020F0502020204030204" pitchFamily="34" charset="0"/>
                      </a:rPr>
                      <m:t> </m:t>
                    </m:r>
                  </m:oMath>
                </a14:m>
                <a:r>
                  <a:rPr lang="en-US" altLang="en-US" sz="2600" dirty="0">
                    <a:latin typeface="Times New Roman" panose="02020603050405020304" pitchFamily="18" charset="0"/>
                  </a:rPr>
                  <a:t> = a </a:t>
                </a:r>
                <a14:m>
                  <m:oMath xmlns:m="http://schemas.openxmlformats.org/officeDocument/2006/math">
                    <m:r>
                      <a:rPr lang="en-US" sz="2600" i="1" dirty="0">
                        <a:solidFill>
                          <a:srgbClr val="000000"/>
                        </a:solidFill>
                        <a:latin typeface="Cambria Math" panose="02040503050406030204" pitchFamily="18" charset="0"/>
                        <a:ea typeface="Cambria Math" panose="02040503050406030204" pitchFamily="18" charset="0"/>
                      </a:rPr>
                      <m:t>×</m:t>
                    </m:r>
                  </m:oMath>
                </a14:m>
                <a:r>
                  <a:rPr lang="en-US" altLang="en-US" sz="2600" dirty="0">
                    <a:latin typeface="Times New Roman" panose="02020603050405020304" pitchFamily="18" charset="0"/>
                  </a:rPr>
                  <a:t> 100 + b </a:t>
                </a:r>
                <a14:m>
                  <m:oMath xmlns:m="http://schemas.openxmlformats.org/officeDocument/2006/math">
                    <m:r>
                      <a:rPr lang="en-US" sz="2600" i="1" dirty="0">
                        <a:solidFill>
                          <a:srgbClr val="000000"/>
                        </a:solidFill>
                        <a:latin typeface="Cambria Math" panose="02040503050406030204" pitchFamily="18" charset="0"/>
                        <a:ea typeface="Cambria Math" panose="02040503050406030204" pitchFamily="18" charset="0"/>
                      </a:rPr>
                      <m:t>×</m:t>
                    </m:r>
                  </m:oMath>
                </a14:m>
                <a:r>
                  <a:rPr lang="en-US" altLang="en-US" sz="2600" dirty="0">
                    <a:latin typeface="Times New Roman" panose="02020603050405020304" pitchFamily="18" charset="0"/>
                  </a:rPr>
                  <a:t> 10 + c.</a:t>
                </a:r>
                <a:endParaRPr lang="en-US" sz="2600" dirty="0"/>
              </a:p>
            </p:txBody>
          </p:sp>
        </mc:Choice>
        <mc:Fallback xmlns="">
          <p:sp>
            <p:nvSpPr>
              <p:cNvPr id="34" name="TextBox 33">
                <a:extLst>
                  <a:ext uri="{FF2B5EF4-FFF2-40B4-BE49-F238E27FC236}">
                    <a16:creationId xmlns:a16="http://schemas.microsoft.com/office/drawing/2014/main" id="{7146B259-48F2-42EA-AFFA-664ECC970EDB}"/>
                  </a:ext>
                </a:extLst>
              </p:cNvPr>
              <p:cNvSpPr txBox="1">
                <a:spLocks noRot="1" noChangeAspect="1" noMove="1" noResize="1" noEditPoints="1" noAdjustHandles="1" noChangeArrowheads="1" noChangeShapeType="1" noTextEdit="1"/>
              </p:cNvSpPr>
              <p:nvPr/>
            </p:nvSpPr>
            <p:spPr>
              <a:xfrm>
                <a:off x="4410160" y="3946263"/>
                <a:ext cx="4588068" cy="501419"/>
              </a:xfrm>
              <a:prstGeom prst="rect">
                <a:avLst/>
              </a:prstGeom>
              <a:blipFill>
                <a:blip r:embed="rId8"/>
                <a:stretch>
                  <a:fillRect t="-9639" b="-28916"/>
                </a:stretch>
              </a:blipFill>
            </p:spPr>
            <p:txBody>
              <a:bodyPr/>
              <a:lstStyle/>
              <a:p>
                <a:r>
                  <a:rPr lang="en-US">
                    <a:noFill/>
                  </a:rPr>
                  <a:t> </a:t>
                </a:r>
              </a:p>
            </p:txBody>
          </p:sp>
        </mc:Fallback>
      </mc:AlternateContent>
      <p:sp>
        <p:nvSpPr>
          <p:cNvPr id="35" name="Text Box 3">
            <a:extLst>
              <a:ext uri="{FF2B5EF4-FFF2-40B4-BE49-F238E27FC236}">
                <a16:creationId xmlns:a16="http://schemas.microsoft.com/office/drawing/2014/main" id="{85266DAB-F46E-44D3-83AE-E6EC80FB3926}"/>
              </a:ext>
            </a:extLst>
          </p:cNvPr>
          <p:cNvSpPr txBox="1">
            <a:spLocks noChangeArrowheads="1"/>
          </p:cNvSpPr>
          <p:nvPr/>
        </p:nvSpPr>
        <p:spPr bwMode="auto">
          <a:xfrm>
            <a:off x="4410159" y="4906637"/>
            <a:ext cx="2100975"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None/>
            </a:pPr>
            <a:r>
              <a:rPr lang="en-US" altLang="en-US" sz="2800" b="1" dirty="0" err="1">
                <a:latin typeface="Times New Roman" panose="02020603050405020304" pitchFamily="18" charset="0"/>
              </a:rPr>
              <a:t>Bài</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làm</a:t>
            </a:r>
            <a:r>
              <a:rPr lang="en-US" altLang="en-US" sz="2800" b="1" dirty="0">
                <a:latin typeface="Times New Roman" panose="02020603050405020304" pitchFamily="18" charset="0"/>
              </a:rPr>
              <a:t>: </a:t>
            </a:r>
          </a:p>
        </p:txBody>
      </p:sp>
      <mc:AlternateContent xmlns:mc="http://schemas.openxmlformats.org/markup-compatibility/2006" xmlns:a14="http://schemas.microsoft.com/office/drawing/2010/main">
        <mc:Choice Requires="a14">
          <p:sp>
            <p:nvSpPr>
              <p:cNvPr id="36" name="TextBox 35">
                <a:extLst>
                  <a:ext uri="{FF2B5EF4-FFF2-40B4-BE49-F238E27FC236}">
                    <a16:creationId xmlns:a16="http://schemas.microsoft.com/office/drawing/2014/main" id="{C342DEB6-85CF-4F02-A22A-CFC01CE43184}"/>
                  </a:ext>
                </a:extLst>
              </p:cNvPr>
              <p:cNvSpPr txBox="1"/>
              <p:nvPr/>
            </p:nvSpPr>
            <p:spPr>
              <a:xfrm>
                <a:off x="1309001" y="5291867"/>
                <a:ext cx="3584016" cy="629852"/>
              </a:xfrm>
              <a:prstGeom prst="rect">
                <a:avLst/>
              </a:prstGeom>
              <a:noFill/>
            </p:spPr>
            <p:txBody>
              <a:bodyPr wrap="square">
                <a:spAutoFit/>
              </a:bodyPr>
              <a:lstStyle/>
              <a:p>
                <a:pPr algn="just">
                  <a:lnSpc>
                    <a:spcPct val="150000"/>
                  </a:lnSpc>
                </a:pPr>
                <a14:m>
                  <m:oMath xmlns:m="http://schemas.openxmlformats.org/officeDocument/2006/math">
                    <m:acc>
                      <m:accPr>
                        <m:chr m:val="̅"/>
                        <m:ctrlPr>
                          <a:rPr lang="en-US" sz="2600" i="1" smtClean="0">
                            <a:solidFill>
                              <a:srgbClr val="000000"/>
                            </a:solidFill>
                            <a:effectLst/>
                            <a:latin typeface="Cambria Math" panose="02040503050406030204" pitchFamily="18" charset="0"/>
                            <a:ea typeface="Calibri" panose="020F0502020204030204" pitchFamily="34" charset="0"/>
                          </a:rPr>
                        </m:ctrlPr>
                      </m:accPr>
                      <m:e>
                        <m:r>
                          <a:rPr lang="vi-VN" sz="2600" i="1">
                            <a:solidFill>
                              <a:srgbClr val="000000"/>
                            </a:solidFill>
                            <a:effectLst/>
                            <a:latin typeface="Cambria Math" panose="02040503050406030204" pitchFamily="18" charset="0"/>
                            <a:ea typeface="Calibri" panose="020F0502020204030204" pitchFamily="34" charset="0"/>
                          </a:rPr>
                          <m:t>𝑎𝑏</m:t>
                        </m:r>
                        <m:r>
                          <a:rPr lang="vi-VN" sz="2600" i="1">
                            <a:solidFill>
                              <a:srgbClr val="000000"/>
                            </a:solidFill>
                            <a:effectLst/>
                            <a:latin typeface="Cambria Math" panose="02040503050406030204" pitchFamily="18" charset="0"/>
                            <a:ea typeface="Calibri" panose="020F0502020204030204" pitchFamily="34" charset="0"/>
                          </a:rPr>
                          <m:t>0</m:t>
                        </m:r>
                      </m:e>
                    </m:acc>
                  </m:oMath>
                </a14:m>
                <a:r>
                  <a:rPr lang="vi-VN" sz="2600" dirty="0">
                    <a:solidFill>
                      <a:srgbClr val="000000"/>
                    </a:solidFill>
                    <a:effectLst/>
                    <a:latin typeface="Times New Roman" panose="02020603050405020304" pitchFamily="18" charset="0"/>
                    <a:ea typeface="Calibri" panose="020F0502020204030204" pitchFamily="34" charset="0"/>
                  </a:rPr>
                  <a:t> = a x 100 + b x 10</a:t>
                </a:r>
                <a:endParaRPr lang="en-US" sz="2600" dirty="0">
                  <a:solidFill>
                    <a:srgbClr val="000000"/>
                  </a:solidFill>
                  <a:effectLst/>
                  <a:latin typeface="Times New Roman" panose="02020603050405020304" pitchFamily="18" charset="0"/>
                  <a:ea typeface="Calibri" panose="020F0502020204030204" pitchFamily="34" charset="0"/>
                </a:endParaRPr>
              </a:p>
            </p:txBody>
          </p:sp>
        </mc:Choice>
        <mc:Fallback xmlns="">
          <p:sp>
            <p:nvSpPr>
              <p:cNvPr id="36" name="TextBox 35">
                <a:extLst>
                  <a:ext uri="{FF2B5EF4-FFF2-40B4-BE49-F238E27FC236}">
                    <a16:creationId xmlns:a16="http://schemas.microsoft.com/office/drawing/2014/main" id="{C342DEB6-85CF-4F02-A22A-CFC01CE43184}"/>
                  </a:ext>
                </a:extLst>
              </p:cNvPr>
              <p:cNvSpPr txBox="1">
                <a:spLocks noRot="1" noChangeAspect="1" noMove="1" noResize="1" noEditPoints="1" noAdjustHandles="1" noChangeArrowheads="1" noChangeShapeType="1" noTextEdit="1"/>
              </p:cNvSpPr>
              <p:nvPr/>
            </p:nvSpPr>
            <p:spPr>
              <a:xfrm>
                <a:off x="1309001" y="5291867"/>
                <a:ext cx="3584016" cy="629852"/>
              </a:xfrm>
              <a:prstGeom prst="rect">
                <a:avLst/>
              </a:prstGeom>
              <a:blipFill>
                <a:blip r:embed="rId9"/>
                <a:stretch>
                  <a:fillRect b="-2524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7" name="TextBox 36">
                <a:extLst>
                  <a:ext uri="{FF2B5EF4-FFF2-40B4-BE49-F238E27FC236}">
                    <a16:creationId xmlns:a16="http://schemas.microsoft.com/office/drawing/2014/main" id="{CD50D10D-AFC5-4567-ABE8-AF1EB8EEE60D}"/>
                  </a:ext>
                </a:extLst>
              </p:cNvPr>
              <p:cNvSpPr txBox="1"/>
              <p:nvPr/>
            </p:nvSpPr>
            <p:spPr>
              <a:xfrm>
                <a:off x="5643996" y="5306655"/>
                <a:ext cx="2728010" cy="620811"/>
              </a:xfrm>
              <a:prstGeom prst="rect">
                <a:avLst/>
              </a:prstGeom>
              <a:noFill/>
            </p:spPr>
            <p:txBody>
              <a:bodyPr wrap="square">
                <a:spAutoFit/>
              </a:bodyPr>
              <a:lstStyle/>
              <a:p>
                <a:pPr algn="just">
                  <a:lnSpc>
                    <a:spcPct val="150000"/>
                  </a:lnSpc>
                </a:pPr>
                <a14:m>
                  <m:oMath xmlns:m="http://schemas.openxmlformats.org/officeDocument/2006/math">
                    <m:acc>
                      <m:accPr>
                        <m:chr m:val="̅"/>
                        <m:ctrlPr>
                          <a:rPr lang="en-US" sz="2600" i="1" smtClean="0">
                            <a:solidFill>
                              <a:srgbClr val="000000"/>
                            </a:solidFill>
                            <a:effectLst/>
                            <a:latin typeface="Cambria Math" panose="02040503050406030204" pitchFamily="18" charset="0"/>
                            <a:ea typeface="Calibri" panose="020F0502020204030204" pitchFamily="34" charset="0"/>
                          </a:rPr>
                        </m:ctrlPr>
                      </m:accPr>
                      <m:e>
                        <m:r>
                          <a:rPr lang="vi-VN" sz="2600" i="1">
                            <a:solidFill>
                              <a:srgbClr val="000000"/>
                            </a:solidFill>
                            <a:effectLst/>
                            <a:latin typeface="Cambria Math" panose="02040503050406030204" pitchFamily="18" charset="0"/>
                            <a:ea typeface="Calibri" panose="020F0502020204030204" pitchFamily="34" charset="0"/>
                          </a:rPr>
                          <m:t>𝑎</m:t>
                        </m:r>
                        <m:r>
                          <a:rPr lang="vi-VN" sz="2600" i="1">
                            <a:solidFill>
                              <a:srgbClr val="000000"/>
                            </a:solidFill>
                            <a:effectLst/>
                            <a:latin typeface="Cambria Math" panose="02040503050406030204" pitchFamily="18" charset="0"/>
                            <a:ea typeface="Calibri" panose="020F0502020204030204" pitchFamily="34" charset="0"/>
                          </a:rPr>
                          <m:t>0</m:t>
                        </m:r>
                        <m:r>
                          <a:rPr lang="vi-VN" sz="2600" i="1">
                            <a:solidFill>
                              <a:srgbClr val="000000"/>
                            </a:solidFill>
                            <a:effectLst/>
                            <a:latin typeface="Cambria Math" panose="02040503050406030204" pitchFamily="18" charset="0"/>
                            <a:ea typeface="Calibri" panose="020F0502020204030204" pitchFamily="34" charset="0"/>
                          </a:rPr>
                          <m:t>𝑐</m:t>
                        </m:r>
                      </m:e>
                    </m:acc>
                  </m:oMath>
                </a14:m>
                <a:r>
                  <a:rPr lang="vi-VN" sz="2600" dirty="0">
                    <a:solidFill>
                      <a:srgbClr val="000000"/>
                    </a:solidFill>
                    <a:effectLst/>
                    <a:latin typeface="Times New Roman" panose="02020603050405020304" pitchFamily="18" charset="0"/>
                    <a:ea typeface="Calibri" panose="020F0502020204030204" pitchFamily="34" charset="0"/>
                  </a:rPr>
                  <a:t> = a x 100 + c</a:t>
                </a:r>
                <a:endParaRPr lang="en-US" sz="2600" dirty="0">
                  <a:solidFill>
                    <a:srgbClr val="000000"/>
                  </a:solidFill>
                  <a:effectLst/>
                  <a:latin typeface="Times New Roman" panose="02020603050405020304" pitchFamily="18" charset="0"/>
                  <a:ea typeface="Calibri" panose="020F0502020204030204" pitchFamily="34" charset="0"/>
                </a:endParaRPr>
              </a:p>
            </p:txBody>
          </p:sp>
        </mc:Choice>
        <mc:Fallback xmlns="">
          <p:sp>
            <p:nvSpPr>
              <p:cNvPr id="37" name="TextBox 36">
                <a:extLst>
                  <a:ext uri="{FF2B5EF4-FFF2-40B4-BE49-F238E27FC236}">
                    <a16:creationId xmlns:a16="http://schemas.microsoft.com/office/drawing/2014/main" id="{CD50D10D-AFC5-4567-ABE8-AF1EB8EEE60D}"/>
                  </a:ext>
                </a:extLst>
              </p:cNvPr>
              <p:cNvSpPr txBox="1">
                <a:spLocks noRot="1" noChangeAspect="1" noMove="1" noResize="1" noEditPoints="1" noAdjustHandles="1" noChangeArrowheads="1" noChangeShapeType="1" noTextEdit="1"/>
              </p:cNvSpPr>
              <p:nvPr/>
            </p:nvSpPr>
            <p:spPr>
              <a:xfrm>
                <a:off x="5643996" y="5306655"/>
                <a:ext cx="2728010" cy="620811"/>
              </a:xfrm>
              <a:prstGeom prst="rect">
                <a:avLst/>
              </a:prstGeom>
              <a:blipFill>
                <a:blip r:embed="rId10"/>
                <a:stretch>
                  <a:fillRect b="-2475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8" name="TextBox 37">
                <a:extLst>
                  <a:ext uri="{FF2B5EF4-FFF2-40B4-BE49-F238E27FC236}">
                    <a16:creationId xmlns:a16="http://schemas.microsoft.com/office/drawing/2014/main" id="{3E3FEC7A-F047-43D5-B5CA-684D20EF47C3}"/>
                  </a:ext>
                </a:extLst>
              </p:cNvPr>
              <p:cNvSpPr txBox="1"/>
              <p:nvPr/>
            </p:nvSpPr>
            <p:spPr>
              <a:xfrm>
                <a:off x="3663211" y="6105892"/>
                <a:ext cx="4708795" cy="493277"/>
              </a:xfrm>
              <a:prstGeom prst="rect">
                <a:avLst/>
              </a:prstGeom>
              <a:noFill/>
            </p:spPr>
            <p:txBody>
              <a:bodyPr wrap="square">
                <a:spAutoFit/>
              </a:bodyPr>
              <a:lstStyle/>
              <a:p>
                <a14:m>
                  <m:oMath xmlns:m="http://schemas.openxmlformats.org/officeDocument/2006/math">
                    <m:acc>
                      <m:accPr>
                        <m:chr m:val="̅"/>
                        <m:ctrlPr>
                          <a:rPr lang="en-US" sz="2600" i="1" smtClean="0">
                            <a:solidFill>
                              <a:srgbClr val="000000"/>
                            </a:solidFill>
                            <a:effectLst/>
                            <a:latin typeface="Cambria Math" panose="02040503050406030204" pitchFamily="18" charset="0"/>
                          </a:rPr>
                        </m:ctrlPr>
                      </m:accPr>
                      <m:e>
                        <m:r>
                          <a:rPr lang="vi-VN" sz="2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𝑎</m:t>
                        </m:r>
                        <m:r>
                          <a:rPr lang="vi-VN" sz="2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001</m:t>
                        </m:r>
                      </m:e>
                    </m:acc>
                  </m:oMath>
                </a14:m>
                <a:r>
                  <a:rPr lang="vi-VN" sz="2600" dirty="0">
                    <a:solidFill>
                      <a:srgbClr val="000000"/>
                    </a:solidFill>
                    <a:effectLst/>
                    <a:latin typeface="Times New Roman" panose="02020603050405020304" pitchFamily="18" charset="0"/>
                    <a:ea typeface="Calibri" panose="020F0502020204030204" pitchFamily="34" charset="0"/>
                  </a:rPr>
                  <a:t>= a x 1000 + 1</a:t>
                </a:r>
                <a:endParaRPr lang="en-US" sz="2600" dirty="0"/>
              </a:p>
            </p:txBody>
          </p:sp>
        </mc:Choice>
        <mc:Fallback xmlns="">
          <p:sp>
            <p:nvSpPr>
              <p:cNvPr id="38" name="TextBox 37">
                <a:extLst>
                  <a:ext uri="{FF2B5EF4-FFF2-40B4-BE49-F238E27FC236}">
                    <a16:creationId xmlns:a16="http://schemas.microsoft.com/office/drawing/2014/main" id="{3E3FEC7A-F047-43D5-B5CA-684D20EF47C3}"/>
                  </a:ext>
                </a:extLst>
              </p:cNvPr>
              <p:cNvSpPr txBox="1">
                <a:spLocks noRot="1" noChangeAspect="1" noMove="1" noResize="1" noEditPoints="1" noAdjustHandles="1" noChangeArrowheads="1" noChangeShapeType="1" noTextEdit="1"/>
              </p:cNvSpPr>
              <p:nvPr/>
            </p:nvSpPr>
            <p:spPr>
              <a:xfrm>
                <a:off x="3663211" y="6105892"/>
                <a:ext cx="4708795" cy="493277"/>
              </a:xfrm>
              <a:prstGeom prst="rect">
                <a:avLst/>
              </a:prstGeom>
              <a:blipFill>
                <a:blip r:embed="rId11"/>
                <a:stretch>
                  <a:fillRect t="-13580" b="-28395"/>
                </a:stretch>
              </a:blipFill>
            </p:spPr>
            <p:txBody>
              <a:bodyPr/>
              <a:lstStyle/>
              <a:p>
                <a:r>
                  <a:rPr lang="en-US">
                    <a:noFill/>
                  </a:rPr>
                  <a:t> </a:t>
                </a:r>
              </a:p>
            </p:txBody>
          </p:sp>
        </mc:Fallback>
      </mc:AlternateContent>
    </p:spTree>
    <p:extLst>
      <p:ext uri="{BB962C8B-B14F-4D97-AF65-F5344CB8AC3E}">
        <p14:creationId xmlns:p14="http://schemas.microsoft.com/office/powerpoint/2010/main" val="27682842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9600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750" fill="hold"/>
                                        <p:tgtEl>
                                          <p:spTgt spid="4"/>
                                        </p:tgtEl>
                                        <p:attrNameLst>
                                          <p:attrName>ppt_x</p:attrName>
                                        </p:attrNameLst>
                                      </p:cBhvr>
                                      <p:tavLst>
                                        <p:tav tm="0">
                                          <p:val>
                                            <p:strVal val="0-#ppt_w/2"/>
                                          </p:val>
                                        </p:tav>
                                        <p:tav tm="100000">
                                          <p:val>
                                            <p:strVal val="#ppt_x"/>
                                          </p:val>
                                        </p:tav>
                                      </p:tavLst>
                                    </p:anim>
                                    <p:anim calcmode="lin" valueType="num">
                                      <p:cBhvr additive="base">
                                        <p:cTn id="8" dur="75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1" presetClass="entr" presetSubtype="4" fill="hold" nodeType="clickEffect">
                                  <p:stCondLst>
                                    <p:cond delay="0"/>
                                  </p:stCondLst>
                                  <p:childTnLst>
                                    <p:set>
                                      <p:cBhvr>
                                        <p:cTn id="12" dur="1" fill="hold">
                                          <p:stCondLst>
                                            <p:cond delay="0"/>
                                          </p:stCondLst>
                                        </p:cTn>
                                        <p:tgtEl>
                                          <p:spTgt spid="26">
                                            <p:txEl>
                                              <p:pRg st="0" end="0"/>
                                            </p:txEl>
                                          </p:spTgt>
                                        </p:tgtEl>
                                        <p:attrNameLst>
                                          <p:attrName>style.visibility</p:attrName>
                                        </p:attrNameLst>
                                      </p:cBhvr>
                                      <p:to>
                                        <p:strVal val="visible"/>
                                      </p:to>
                                    </p:set>
                                    <p:animEffect transition="in" filter="wheel(4)">
                                      <p:cBhvr>
                                        <p:cTn id="13" dur="2000"/>
                                        <p:tgtEl>
                                          <p:spTgt spid="26">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27"/>
                                        </p:tgtEl>
                                        <p:attrNameLst>
                                          <p:attrName>style.visibility</p:attrName>
                                        </p:attrNameLst>
                                      </p:cBhvr>
                                      <p:to>
                                        <p:strVal val="visible"/>
                                      </p:to>
                                    </p:set>
                                    <p:animEffect transition="in" filter="wipe(down)">
                                      <p:cBhvr>
                                        <p:cTn id="18" dur="500"/>
                                        <p:tgtEl>
                                          <p:spTgt spid="27"/>
                                        </p:tgtEl>
                                      </p:cBhvr>
                                    </p:animEffect>
                                  </p:childTnLst>
                                </p:cTn>
                              </p:par>
                            </p:childTnLst>
                          </p:cTn>
                        </p:par>
                      </p:childTnLst>
                    </p:cTn>
                  </p:par>
                  <p:par>
                    <p:cTn id="19" fill="hold">
                      <p:stCondLst>
                        <p:cond delay="indefinite"/>
                      </p:stCondLst>
                      <p:childTnLst>
                        <p:par>
                          <p:cTn id="20" fill="hold">
                            <p:stCondLst>
                              <p:cond delay="0"/>
                            </p:stCondLst>
                            <p:childTnLst>
                              <p:par>
                                <p:cTn id="21" presetID="21" presetClass="entr" presetSubtype="4" fill="hold" nodeType="clickEffect">
                                  <p:stCondLst>
                                    <p:cond delay="0"/>
                                  </p:stCondLst>
                                  <p:childTnLst>
                                    <p:set>
                                      <p:cBhvr>
                                        <p:cTn id="22" dur="1" fill="hold">
                                          <p:stCondLst>
                                            <p:cond delay="0"/>
                                          </p:stCondLst>
                                        </p:cTn>
                                        <p:tgtEl>
                                          <p:spTgt spid="28">
                                            <p:txEl>
                                              <p:pRg st="0" end="0"/>
                                            </p:txEl>
                                          </p:spTgt>
                                        </p:tgtEl>
                                        <p:attrNameLst>
                                          <p:attrName>style.visibility</p:attrName>
                                        </p:attrNameLst>
                                      </p:cBhvr>
                                      <p:to>
                                        <p:strVal val="visible"/>
                                      </p:to>
                                    </p:set>
                                    <p:animEffect transition="in" filter="wheel(4)">
                                      <p:cBhvr>
                                        <p:cTn id="23" dur="2000"/>
                                        <p:tgtEl>
                                          <p:spTgt spid="28">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1" presetClass="entr" presetSubtype="1" fill="hold" grpId="0" nodeType="clickEffect">
                                  <p:stCondLst>
                                    <p:cond delay="0"/>
                                  </p:stCondLst>
                                  <p:childTnLst>
                                    <p:set>
                                      <p:cBhvr>
                                        <p:cTn id="27" dur="1" fill="hold">
                                          <p:stCondLst>
                                            <p:cond delay="0"/>
                                          </p:stCondLst>
                                        </p:cTn>
                                        <p:tgtEl>
                                          <p:spTgt spid="31"/>
                                        </p:tgtEl>
                                        <p:attrNameLst>
                                          <p:attrName>style.visibility</p:attrName>
                                        </p:attrNameLst>
                                      </p:cBhvr>
                                      <p:to>
                                        <p:strVal val="visible"/>
                                      </p:to>
                                    </p:set>
                                    <p:animEffect transition="in" filter="wheel(1)">
                                      <p:cBhvr>
                                        <p:cTn id="28" dur="2000"/>
                                        <p:tgtEl>
                                          <p:spTgt spid="31"/>
                                        </p:tgtEl>
                                      </p:cBhvr>
                                    </p:animEffect>
                                  </p:childTnLst>
                                </p:cTn>
                              </p:par>
                            </p:childTnLst>
                          </p:cTn>
                        </p:par>
                      </p:childTnLst>
                    </p:cTn>
                  </p:par>
                  <p:par>
                    <p:cTn id="29" fill="hold">
                      <p:stCondLst>
                        <p:cond delay="indefinite"/>
                      </p:stCondLst>
                      <p:childTnLst>
                        <p:par>
                          <p:cTn id="30" fill="hold">
                            <p:stCondLst>
                              <p:cond delay="0"/>
                            </p:stCondLst>
                            <p:childTnLst>
                              <p:par>
                                <p:cTn id="31" presetID="6" presetClass="entr" presetSubtype="16" fill="hold" grpId="0" nodeType="clickEffect">
                                  <p:stCondLst>
                                    <p:cond delay="0"/>
                                  </p:stCondLst>
                                  <p:childTnLst>
                                    <p:set>
                                      <p:cBhvr>
                                        <p:cTn id="32" dur="1" fill="hold">
                                          <p:stCondLst>
                                            <p:cond delay="0"/>
                                          </p:stCondLst>
                                        </p:cTn>
                                        <p:tgtEl>
                                          <p:spTgt spid="32"/>
                                        </p:tgtEl>
                                        <p:attrNameLst>
                                          <p:attrName>style.visibility</p:attrName>
                                        </p:attrNameLst>
                                      </p:cBhvr>
                                      <p:to>
                                        <p:strVal val="visible"/>
                                      </p:to>
                                    </p:set>
                                    <p:animEffect transition="in" filter="circle(in)">
                                      <p:cBhvr>
                                        <p:cTn id="33" dur="2000"/>
                                        <p:tgtEl>
                                          <p:spTgt spid="32"/>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33"/>
                                        </p:tgtEl>
                                        <p:attrNameLst>
                                          <p:attrName>style.visibility</p:attrName>
                                        </p:attrNameLst>
                                      </p:cBhvr>
                                      <p:to>
                                        <p:strVal val="visible"/>
                                      </p:to>
                                    </p:set>
                                    <p:animEffect transition="in" filter="barn(inVertical)">
                                      <p:cBhvr>
                                        <p:cTn id="38" dur="500"/>
                                        <p:tgtEl>
                                          <p:spTgt spid="33"/>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34"/>
                                        </p:tgtEl>
                                        <p:attrNameLst>
                                          <p:attrName>style.visibility</p:attrName>
                                        </p:attrNameLst>
                                      </p:cBhvr>
                                      <p:to>
                                        <p:strVal val="visible"/>
                                      </p:to>
                                    </p:set>
                                    <p:animEffect transition="in" filter="barn(inVertical)">
                                      <p:cBhvr>
                                        <p:cTn id="43" dur="500"/>
                                        <p:tgtEl>
                                          <p:spTgt spid="34"/>
                                        </p:tgtEl>
                                      </p:cBhvr>
                                    </p:animEffect>
                                  </p:childTnLst>
                                </p:cTn>
                              </p:par>
                            </p:childTnLst>
                          </p:cTn>
                        </p:par>
                      </p:childTnLst>
                    </p:cTn>
                  </p:par>
                  <p:par>
                    <p:cTn id="44" fill="hold">
                      <p:stCondLst>
                        <p:cond delay="indefinite"/>
                      </p:stCondLst>
                      <p:childTnLst>
                        <p:par>
                          <p:cTn id="45" fill="hold">
                            <p:stCondLst>
                              <p:cond delay="0"/>
                            </p:stCondLst>
                            <p:childTnLst>
                              <p:par>
                                <p:cTn id="46" presetID="21" presetClass="entr" presetSubtype="4" fill="hold" nodeType="clickEffect">
                                  <p:stCondLst>
                                    <p:cond delay="0"/>
                                  </p:stCondLst>
                                  <p:childTnLst>
                                    <p:set>
                                      <p:cBhvr>
                                        <p:cTn id="47" dur="1" fill="hold">
                                          <p:stCondLst>
                                            <p:cond delay="0"/>
                                          </p:stCondLst>
                                        </p:cTn>
                                        <p:tgtEl>
                                          <p:spTgt spid="30">
                                            <p:txEl>
                                              <p:pRg st="0" end="0"/>
                                            </p:txEl>
                                          </p:spTgt>
                                        </p:tgtEl>
                                        <p:attrNameLst>
                                          <p:attrName>style.visibility</p:attrName>
                                        </p:attrNameLst>
                                      </p:cBhvr>
                                      <p:to>
                                        <p:strVal val="visible"/>
                                      </p:to>
                                    </p:set>
                                    <p:animEffect transition="in" filter="wheel(4)">
                                      <p:cBhvr>
                                        <p:cTn id="48" dur="2000"/>
                                        <p:tgtEl>
                                          <p:spTgt spid="30">
                                            <p:txEl>
                                              <p:pRg st="0" end="0"/>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grpId="0" nodeType="clickEffect">
                                  <p:stCondLst>
                                    <p:cond delay="0"/>
                                  </p:stCondLst>
                                  <p:childTnLst>
                                    <p:set>
                                      <p:cBhvr>
                                        <p:cTn id="52" dur="1" fill="hold">
                                          <p:stCondLst>
                                            <p:cond delay="0"/>
                                          </p:stCondLst>
                                        </p:cTn>
                                        <p:tgtEl>
                                          <p:spTgt spid="29"/>
                                        </p:tgtEl>
                                        <p:attrNameLst>
                                          <p:attrName>style.visibility</p:attrName>
                                        </p:attrNameLst>
                                      </p:cBhvr>
                                      <p:to>
                                        <p:strVal val="visible"/>
                                      </p:to>
                                    </p:set>
                                    <p:animEffect transition="in" filter="fade">
                                      <p:cBhvr>
                                        <p:cTn id="53" dur="1000"/>
                                        <p:tgtEl>
                                          <p:spTgt spid="29"/>
                                        </p:tgtEl>
                                      </p:cBhvr>
                                    </p:animEffect>
                                    <p:anim calcmode="lin" valueType="num">
                                      <p:cBhvr>
                                        <p:cTn id="54" dur="1000" fill="hold"/>
                                        <p:tgtEl>
                                          <p:spTgt spid="29"/>
                                        </p:tgtEl>
                                        <p:attrNameLst>
                                          <p:attrName>ppt_x</p:attrName>
                                        </p:attrNameLst>
                                      </p:cBhvr>
                                      <p:tavLst>
                                        <p:tav tm="0">
                                          <p:val>
                                            <p:strVal val="#ppt_x"/>
                                          </p:val>
                                        </p:tav>
                                        <p:tav tm="100000">
                                          <p:val>
                                            <p:strVal val="#ppt_x"/>
                                          </p:val>
                                        </p:tav>
                                      </p:tavLst>
                                    </p:anim>
                                    <p:anim calcmode="lin" valueType="num">
                                      <p:cBhvr>
                                        <p:cTn id="55"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21" presetClass="entr" presetSubtype="4" fill="hold" nodeType="clickEffect">
                                  <p:stCondLst>
                                    <p:cond delay="0"/>
                                  </p:stCondLst>
                                  <p:childTnLst>
                                    <p:set>
                                      <p:cBhvr>
                                        <p:cTn id="59" dur="1" fill="hold">
                                          <p:stCondLst>
                                            <p:cond delay="0"/>
                                          </p:stCondLst>
                                        </p:cTn>
                                        <p:tgtEl>
                                          <p:spTgt spid="35">
                                            <p:txEl>
                                              <p:pRg st="0" end="0"/>
                                            </p:txEl>
                                          </p:spTgt>
                                        </p:tgtEl>
                                        <p:attrNameLst>
                                          <p:attrName>style.visibility</p:attrName>
                                        </p:attrNameLst>
                                      </p:cBhvr>
                                      <p:to>
                                        <p:strVal val="visible"/>
                                      </p:to>
                                    </p:set>
                                    <p:animEffect transition="in" filter="wheel(4)">
                                      <p:cBhvr>
                                        <p:cTn id="60" dur="2000"/>
                                        <p:tgtEl>
                                          <p:spTgt spid="35">
                                            <p:txEl>
                                              <p:pRg st="0" end="0"/>
                                            </p:txEl>
                                          </p:spTgt>
                                        </p:tgtEl>
                                      </p:cBhvr>
                                    </p:animEffect>
                                  </p:childTnLst>
                                </p:cTn>
                              </p:par>
                            </p:childTnLst>
                          </p:cTn>
                        </p:par>
                      </p:childTnLst>
                    </p:cTn>
                  </p:par>
                  <p:par>
                    <p:cTn id="61" fill="hold">
                      <p:stCondLst>
                        <p:cond delay="indefinite"/>
                      </p:stCondLst>
                      <p:childTnLst>
                        <p:par>
                          <p:cTn id="62" fill="hold">
                            <p:stCondLst>
                              <p:cond delay="0"/>
                            </p:stCondLst>
                            <p:childTnLst>
                              <p:par>
                                <p:cTn id="63" presetID="16" presetClass="entr" presetSubtype="21" fill="hold" grpId="0" nodeType="clickEffect">
                                  <p:stCondLst>
                                    <p:cond delay="0"/>
                                  </p:stCondLst>
                                  <p:childTnLst>
                                    <p:set>
                                      <p:cBhvr>
                                        <p:cTn id="64" dur="1" fill="hold">
                                          <p:stCondLst>
                                            <p:cond delay="0"/>
                                          </p:stCondLst>
                                        </p:cTn>
                                        <p:tgtEl>
                                          <p:spTgt spid="36"/>
                                        </p:tgtEl>
                                        <p:attrNameLst>
                                          <p:attrName>style.visibility</p:attrName>
                                        </p:attrNameLst>
                                      </p:cBhvr>
                                      <p:to>
                                        <p:strVal val="visible"/>
                                      </p:to>
                                    </p:set>
                                    <p:animEffect transition="in" filter="barn(inVertical)">
                                      <p:cBhvr>
                                        <p:cTn id="65" dur="500"/>
                                        <p:tgtEl>
                                          <p:spTgt spid="36"/>
                                        </p:tgtEl>
                                      </p:cBhvr>
                                    </p:animEffect>
                                  </p:childTnLst>
                                </p:cTn>
                              </p:par>
                            </p:childTnLst>
                          </p:cTn>
                        </p:par>
                      </p:childTnLst>
                    </p:cTn>
                  </p:par>
                  <p:par>
                    <p:cTn id="66" fill="hold">
                      <p:stCondLst>
                        <p:cond delay="indefinite"/>
                      </p:stCondLst>
                      <p:childTnLst>
                        <p:par>
                          <p:cTn id="67" fill="hold">
                            <p:stCondLst>
                              <p:cond delay="0"/>
                            </p:stCondLst>
                            <p:childTnLst>
                              <p:par>
                                <p:cTn id="68" presetID="6" presetClass="entr" presetSubtype="16" fill="hold" grpId="0" nodeType="clickEffect">
                                  <p:stCondLst>
                                    <p:cond delay="0"/>
                                  </p:stCondLst>
                                  <p:childTnLst>
                                    <p:set>
                                      <p:cBhvr>
                                        <p:cTn id="69" dur="1" fill="hold">
                                          <p:stCondLst>
                                            <p:cond delay="0"/>
                                          </p:stCondLst>
                                        </p:cTn>
                                        <p:tgtEl>
                                          <p:spTgt spid="37"/>
                                        </p:tgtEl>
                                        <p:attrNameLst>
                                          <p:attrName>style.visibility</p:attrName>
                                        </p:attrNameLst>
                                      </p:cBhvr>
                                      <p:to>
                                        <p:strVal val="visible"/>
                                      </p:to>
                                    </p:set>
                                    <p:animEffect transition="in" filter="circle(in)">
                                      <p:cBhvr>
                                        <p:cTn id="70" dur="2000"/>
                                        <p:tgtEl>
                                          <p:spTgt spid="37"/>
                                        </p:tgtEl>
                                      </p:cBhvr>
                                    </p:animEffect>
                                  </p:childTnLst>
                                </p:cTn>
                              </p:par>
                            </p:childTnLst>
                          </p:cTn>
                        </p:par>
                      </p:childTnLst>
                    </p:cTn>
                  </p:par>
                  <p:par>
                    <p:cTn id="71" fill="hold">
                      <p:stCondLst>
                        <p:cond delay="indefinite"/>
                      </p:stCondLst>
                      <p:childTnLst>
                        <p:par>
                          <p:cTn id="72" fill="hold">
                            <p:stCondLst>
                              <p:cond delay="0"/>
                            </p:stCondLst>
                            <p:childTnLst>
                              <p:par>
                                <p:cTn id="73" presetID="42" presetClass="entr" presetSubtype="0" fill="hold" grpId="0" nodeType="clickEffect">
                                  <p:stCondLst>
                                    <p:cond delay="0"/>
                                  </p:stCondLst>
                                  <p:childTnLst>
                                    <p:set>
                                      <p:cBhvr>
                                        <p:cTn id="74" dur="1" fill="hold">
                                          <p:stCondLst>
                                            <p:cond delay="0"/>
                                          </p:stCondLst>
                                        </p:cTn>
                                        <p:tgtEl>
                                          <p:spTgt spid="38"/>
                                        </p:tgtEl>
                                        <p:attrNameLst>
                                          <p:attrName>style.visibility</p:attrName>
                                        </p:attrNameLst>
                                      </p:cBhvr>
                                      <p:to>
                                        <p:strVal val="visible"/>
                                      </p:to>
                                    </p:set>
                                    <p:animEffect transition="in" filter="fade">
                                      <p:cBhvr>
                                        <p:cTn id="75" dur="1000"/>
                                        <p:tgtEl>
                                          <p:spTgt spid="38"/>
                                        </p:tgtEl>
                                      </p:cBhvr>
                                    </p:animEffect>
                                    <p:anim calcmode="lin" valueType="num">
                                      <p:cBhvr>
                                        <p:cTn id="76" dur="1000" fill="hold"/>
                                        <p:tgtEl>
                                          <p:spTgt spid="38"/>
                                        </p:tgtEl>
                                        <p:attrNameLst>
                                          <p:attrName>ppt_x</p:attrName>
                                        </p:attrNameLst>
                                      </p:cBhvr>
                                      <p:tavLst>
                                        <p:tav tm="0">
                                          <p:val>
                                            <p:strVal val="#ppt_x"/>
                                          </p:val>
                                        </p:tav>
                                        <p:tav tm="100000">
                                          <p:val>
                                            <p:strVal val="#ppt_x"/>
                                          </p:val>
                                        </p:tav>
                                      </p:tavLst>
                                    </p:anim>
                                    <p:anim calcmode="lin" valueType="num">
                                      <p:cBhvr>
                                        <p:cTn id="77"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7" grpId="0"/>
      <p:bldP spid="29" grpId="0"/>
      <p:bldP spid="31" grpId="0"/>
      <p:bldP spid="32" grpId="0"/>
      <p:bldP spid="33" grpId="0"/>
      <p:bldP spid="34" grpId="0"/>
      <p:bldP spid="36" grpId="0"/>
      <p:bldP spid="37" grpId="0"/>
      <p:bldP spid="3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242509"/>
            <a:ext cx="549092" cy="502760"/>
          </a:xfrm>
          <a:prstGeom prst="rect">
            <a:avLst/>
          </a:prstGeom>
          <a:solidFill>
            <a:srgbClr val="25532B"/>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707"/>
          </a:p>
        </p:txBody>
      </p:sp>
      <p:sp>
        <p:nvSpPr>
          <p:cNvPr id="4" name="矩形 3"/>
          <p:cNvSpPr/>
          <p:nvPr/>
        </p:nvSpPr>
        <p:spPr>
          <a:xfrm>
            <a:off x="597258" y="242509"/>
            <a:ext cx="115598" cy="502760"/>
          </a:xfrm>
          <a:prstGeom prst="rect">
            <a:avLst/>
          </a:prstGeom>
          <a:solidFill>
            <a:srgbClr val="25532B"/>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707"/>
          </a:p>
        </p:txBody>
      </p:sp>
      <p:sp>
        <p:nvSpPr>
          <p:cNvPr id="37" name="文本框 1">
            <a:extLst>
              <a:ext uri="{FF2B5EF4-FFF2-40B4-BE49-F238E27FC236}">
                <a16:creationId xmlns:a16="http://schemas.microsoft.com/office/drawing/2014/main" id="{4147C3B9-C616-4A22-BCCD-7BFDD2C889F9}"/>
              </a:ext>
            </a:extLst>
          </p:cNvPr>
          <p:cNvSpPr txBox="1"/>
          <p:nvPr/>
        </p:nvSpPr>
        <p:spPr>
          <a:xfrm>
            <a:off x="712856" y="115876"/>
            <a:ext cx="4658648" cy="661207"/>
          </a:xfrm>
          <a:prstGeom prst="rect">
            <a:avLst/>
          </a:prstGeom>
          <a:noFill/>
        </p:spPr>
        <p:txBody>
          <a:bodyPr wrap="none" rtlCol="0" anchor="t">
            <a:spAutoFit/>
          </a:bodyPr>
          <a:lstStyle/>
          <a:p>
            <a:pPr>
              <a:lnSpc>
                <a:spcPct val="150000"/>
              </a:lnSpc>
            </a:pPr>
            <a:r>
              <a:rPr lang="en-US" altLang="zh-CN" sz="2800" spc="300" dirty="0">
                <a:solidFill>
                  <a:srgbClr val="25532B"/>
                </a:solidFill>
                <a:latin typeface="Times New Roman" panose="02020603050405020304" pitchFamily="18" charset="0"/>
                <a:ea typeface="方正粗谭黑简体" panose="02000000000000000000" pitchFamily="2" charset="-122"/>
                <a:cs typeface="Times New Roman" panose="02020603050405020304" pitchFamily="18" charset="0"/>
                <a:sym typeface="Arial" panose="020B0604020202020204" pitchFamily="34" charset="0"/>
              </a:rPr>
              <a:t>II- </a:t>
            </a:r>
            <a:r>
              <a:rPr lang="en-US" altLang="zh-CN" sz="2800" spc="300" dirty="0" err="1">
                <a:solidFill>
                  <a:srgbClr val="25532B"/>
                </a:solidFill>
                <a:latin typeface="Times New Roman" panose="02020603050405020304" pitchFamily="18" charset="0"/>
                <a:ea typeface="方正粗谭黑简体" panose="02000000000000000000" pitchFamily="2" charset="-122"/>
                <a:cs typeface="Times New Roman" panose="02020603050405020304" pitchFamily="18" charset="0"/>
                <a:sym typeface="Arial" panose="020B0604020202020204" pitchFamily="34" charset="0"/>
              </a:rPr>
              <a:t>Biểu</a:t>
            </a:r>
            <a:r>
              <a:rPr lang="en-US" altLang="zh-CN" sz="2800" spc="300" dirty="0">
                <a:solidFill>
                  <a:srgbClr val="25532B"/>
                </a:solidFill>
                <a:latin typeface="Times New Roman" panose="02020603050405020304" pitchFamily="18" charset="0"/>
                <a:ea typeface="方正粗谭黑简体" panose="02000000000000000000" pitchFamily="2" charset="-122"/>
                <a:cs typeface="Times New Roman" panose="02020603050405020304" pitchFamily="18" charset="0"/>
                <a:sym typeface="Arial" panose="020B0604020202020204" pitchFamily="34" charset="0"/>
              </a:rPr>
              <a:t> </a:t>
            </a:r>
            <a:r>
              <a:rPr lang="en-US" altLang="zh-CN" sz="2800" spc="300" dirty="0" err="1">
                <a:solidFill>
                  <a:srgbClr val="25532B"/>
                </a:solidFill>
                <a:latin typeface="Times New Roman" panose="02020603050405020304" pitchFamily="18" charset="0"/>
                <a:ea typeface="方正粗谭黑简体" panose="02000000000000000000" pitchFamily="2" charset="-122"/>
                <a:cs typeface="Times New Roman" panose="02020603050405020304" pitchFamily="18" charset="0"/>
                <a:sym typeface="Arial" panose="020B0604020202020204" pitchFamily="34" charset="0"/>
              </a:rPr>
              <a:t>diễn</a:t>
            </a:r>
            <a:r>
              <a:rPr lang="en-US" altLang="zh-CN" sz="2800" spc="300" dirty="0">
                <a:solidFill>
                  <a:srgbClr val="25532B"/>
                </a:solidFill>
                <a:latin typeface="Times New Roman" panose="02020603050405020304" pitchFamily="18" charset="0"/>
                <a:ea typeface="方正粗谭黑简体" panose="02000000000000000000" pitchFamily="2" charset="-122"/>
                <a:cs typeface="Times New Roman" panose="02020603050405020304" pitchFamily="18" charset="0"/>
                <a:sym typeface="Arial" panose="020B0604020202020204" pitchFamily="34" charset="0"/>
              </a:rPr>
              <a:t> </a:t>
            </a:r>
            <a:r>
              <a:rPr lang="en-US" altLang="zh-CN" sz="2800" spc="300" dirty="0" err="1">
                <a:solidFill>
                  <a:srgbClr val="25532B"/>
                </a:solidFill>
                <a:latin typeface="Times New Roman" panose="02020603050405020304" pitchFamily="18" charset="0"/>
                <a:ea typeface="方正粗谭黑简体" panose="02000000000000000000" pitchFamily="2" charset="-122"/>
                <a:cs typeface="Times New Roman" panose="02020603050405020304" pitchFamily="18" charset="0"/>
                <a:sym typeface="Arial" panose="020B0604020202020204" pitchFamily="34" charset="0"/>
              </a:rPr>
              <a:t>số</a:t>
            </a:r>
            <a:r>
              <a:rPr lang="en-US" altLang="zh-CN" sz="2800" spc="300" dirty="0">
                <a:solidFill>
                  <a:srgbClr val="25532B"/>
                </a:solidFill>
                <a:latin typeface="Times New Roman" panose="02020603050405020304" pitchFamily="18" charset="0"/>
                <a:ea typeface="方正粗谭黑简体" panose="02000000000000000000" pitchFamily="2" charset="-122"/>
                <a:cs typeface="Times New Roman" panose="02020603050405020304" pitchFamily="18" charset="0"/>
                <a:sym typeface="Arial" panose="020B0604020202020204" pitchFamily="34" charset="0"/>
              </a:rPr>
              <a:t> </a:t>
            </a:r>
            <a:r>
              <a:rPr lang="en-US" altLang="zh-CN" sz="2800" spc="300" dirty="0" err="1">
                <a:solidFill>
                  <a:srgbClr val="25532B"/>
                </a:solidFill>
                <a:latin typeface="Times New Roman" panose="02020603050405020304" pitchFamily="18" charset="0"/>
                <a:ea typeface="方正粗谭黑简体" panose="02000000000000000000" pitchFamily="2" charset="-122"/>
                <a:cs typeface="Times New Roman" panose="02020603050405020304" pitchFamily="18" charset="0"/>
                <a:sym typeface="Arial" panose="020B0604020202020204" pitchFamily="34" charset="0"/>
              </a:rPr>
              <a:t>tự</a:t>
            </a:r>
            <a:r>
              <a:rPr lang="en-US" altLang="zh-CN" sz="2800" spc="300" dirty="0">
                <a:solidFill>
                  <a:srgbClr val="25532B"/>
                </a:solidFill>
                <a:latin typeface="Times New Roman" panose="02020603050405020304" pitchFamily="18" charset="0"/>
                <a:ea typeface="方正粗谭黑简体" panose="02000000000000000000" pitchFamily="2" charset="-122"/>
                <a:cs typeface="Times New Roman" panose="02020603050405020304" pitchFamily="18" charset="0"/>
                <a:sym typeface="Arial" panose="020B0604020202020204" pitchFamily="34" charset="0"/>
              </a:rPr>
              <a:t> </a:t>
            </a:r>
            <a:r>
              <a:rPr lang="en-US" altLang="zh-CN" sz="2800" spc="300" dirty="0" err="1">
                <a:solidFill>
                  <a:srgbClr val="25532B"/>
                </a:solidFill>
                <a:latin typeface="Times New Roman" panose="02020603050405020304" pitchFamily="18" charset="0"/>
                <a:ea typeface="方正粗谭黑简体" panose="02000000000000000000" pitchFamily="2" charset="-122"/>
                <a:cs typeface="Times New Roman" panose="02020603050405020304" pitchFamily="18" charset="0"/>
                <a:sym typeface="Arial" panose="020B0604020202020204" pitchFamily="34" charset="0"/>
              </a:rPr>
              <a:t>nhiên</a:t>
            </a:r>
            <a:endParaRPr lang="zh-CN" altLang="en-US" sz="2800" spc="300" dirty="0">
              <a:solidFill>
                <a:srgbClr val="25532B"/>
              </a:solidFill>
              <a:latin typeface="Times New Roman" panose="02020603050405020304" pitchFamily="18" charset="0"/>
              <a:ea typeface="方正粗谭黑简体" panose="02000000000000000000" pitchFamily="2" charset="-122"/>
              <a:cs typeface="Times New Roman" panose="02020603050405020304" pitchFamily="18" charset="0"/>
              <a:sym typeface="Arial" panose="020B0604020202020204" pitchFamily="34" charset="0"/>
            </a:endParaRPr>
          </a:p>
        </p:txBody>
      </p:sp>
      <p:sp>
        <p:nvSpPr>
          <p:cNvPr id="39" name="Text Box 3">
            <a:extLst>
              <a:ext uri="{FF2B5EF4-FFF2-40B4-BE49-F238E27FC236}">
                <a16:creationId xmlns:a16="http://schemas.microsoft.com/office/drawing/2014/main" id="{7EA5DC1E-2ABC-4BE6-B442-67E4519807A4}"/>
              </a:ext>
            </a:extLst>
          </p:cNvPr>
          <p:cNvSpPr txBox="1">
            <a:spLocks noChangeArrowheads="1"/>
          </p:cNvSpPr>
          <p:nvPr/>
        </p:nvSpPr>
        <p:spPr bwMode="auto">
          <a:xfrm>
            <a:off x="3920860" y="754831"/>
            <a:ext cx="3132484"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en-US" sz="4000" dirty="0">
                <a:solidFill>
                  <a:srgbClr val="0000CC"/>
                </a:solidFill>
                <a:latin typeface="Times New Roman" panose="02020603050405020304" pitchFamily="18" charset="0"/>
              </a:rPr>
              <a:t> </a:t>
            </a:r>
            <a:r>
              <a:rPr lang="en-US" altLang="en-US" sz="4000" dirty="0" err="1">
                <a:solidFill>
                  <a:srgbClr val="FF0000"/>
                </a:solidFill>
                <a:latin typeface="Times New Roman" panose="02020603050405020304" pitchFamily="18" charset="0"/>
              </a:rPr>
              <a:t>Luyện</a:t>
            </a:r>
            <a:r>
              <a:rPr lang="en-US" altLang="en-US" sz="4000" dirty="0">
                <a:solidFill>
                  <a:srgbClr val="FF0000"/>
                </a:solidFill>
                <a:latin typeface="Times New Roman" panose="02020603050405020304" pitchFamily="18" charset="0"/>
              </a:rPr>
              <a:t> </a:t>
            </a:r>
            <a:r>
              <a:rPr lang="en-US" altLang="en-US" sz="4000" dirty="0" err="1">
                <a:solidFill>
                  <a:srgbClr val="FF0000"/>
                </a:solidFill>
                <a:latin typeface="Times New Roman" panose="02020603050405020304" pitchFamily="18" charset="0"/>
              </a:rPr>
              <a:t>tập</a:t>
            </a:r>
            <a:r>
              <a:rPr lang="en-US" altLang="en-US" sz="4000" dirty="0">
                <a:solidFill>
                  <a:srgbClr val="FF0000"/>
                </a:solidFill>
                <a:latin typeface="Times New Roman" panose="02020603050405020304" pitchFamily="18" charset="0"/>
              </a:rPr>
              <a:t>:</a:t>
            </a:r>
          </a:p>
        </p:txBody>
      </p:sp>
      <p:sp>
        <p:nvSpPr>
          <p:cNvPr id="40" name="TextBox 39">
            <a:extLst>
              <a:ext uri="{FF2B5EF4-FFF2-40B4-BE49-F238E27FC236}">
                <a16:creationId xmlns:a16="http://schemas.microsoft.com/office/drawing/2014/main" id="{8E7B9AE3-C08A-46A5-96BE-C7079A65BFAB}"/>
              </a:ext>
            </a:extLst>
          </p:cNvPr>
          <p:cNvSpPr txBox="1"/>
          <p:nvPr/>
        </p:nvSpPr>
        <p:spPr>
          <a:xfrm>
            <a:off x="145774" y="1286902"/>
            <a:ext cx="11926956" cy="661207"/>
          </a:xfrm>
          <a:prstGeom prst="rect">
            <a:avLst/>
          </a:prstGeom>
          <a:noFill/>
        </p:spPr>
        <p:txBody>
          <a:bodyPr wrap="square">
            <a:spAutoFit/>
          </a:bodyPr>
          <a:lstStyle/>
          <a:p>
            <a:pPr algn="just">
              <a:lnSpc>
                <a:spcPct val="150000"/>
              </a:lnSpc>
              <a:spcBef>
                <a:spcPts val="600"/>
              </a:spcBef>
              <a:spcAft>
                <a:spcPts val="600"/>
              </a:spcAft>
            </a:pPr>
            <a:r>
              <a:rPr lang="vi-VN" sz="2800" b="1" dirty="0">
                <a:solidFill>
                  <a:srgbClr val="000000"/>
                </a:solidFill>
                <a:effectLst/>
                <a:latin typeface="Times New Roman" panose="02020603050405020304" pitchFamily="18" charset="0"/>
                <a:ea typeface="Calibri" panose="020F0502020204030204" pitchFamily="34" charset="0"/>
              </a:rPr>
              <a:t>BT</a:t>
            </a:r>
            <a:r>
              <a:rPr lang="en-US" sz="2800" b="1" dirty="0">
                <a:solidFill>
                  <a:srgbClr val="000000"/>
                </a:solidFill>
                <a:latin typeface="Times New Roman" panose="02020603050405020304" pitchFamily="18" charset="0"/>
                <a:ea typeface="Calibri" panose="020F0502020204030204" pitchFamily="34" charset="0"/>
              </a:rPr>
              <a:t>2</a:t>
            </a:r>
            <a:r>
              <a:rPr lang="vi-VN" sz="2800" b="1" dirty="0">
                <a:solidFill>
                  <a:srgbClr val="000000"/>
                </a:solidFill>
                <a:effectLst/>
                <a:latin typeface="Times New Roman" panose="02020603050405020304" pitchFamily="18" charset="0"/>
                <a:ea typeface="Calibri" panose="020F0502020204030204" pitchFamily="34" charset="0"/>
              </a:rPr>
              <a:t> ( SGK - tr </a:t>
            </a:r>
            <a:r>
              <a:rPr lang="en-US" sz="2800" b="1" dirty="0">
                <a:solidFill>
                  <a:srgbClr val="000000"/>
                </a:solidFill>
                <a:effectLst/>
                <a:latin typeface="Times New Roman" panose="02020603050405020304" pitchFamily="18" charset="0"/>
                <a:ea typeface="Calibri" panose="020F0502020204030204" pitchFamily="34" charset="0"/>
              </a:rPr>
              <a:t>13</a:t>
            </a:r>
            <a:r>
              <a:rPr lang="vi-VN" sz="2800" b="1" dirty="0">
                <a:solidFill>
                  <a:srgbClr val="000000"/>
                </a:solidFill>
                <a:effectLst/>
                <a:latin typeface="Times New Roman" panose="02020603050405020304" pitchFamily="18" charset="0"/>
                <a:ea typeface="Calibri" panose="020F0502020204030204" pitchFamily="34" charset="0"/>
              </a:rPr>
              <a:t>)</a:t>
            </a:r>
            <a:r>
              <a:rPr lang="vi-VN" sz="2800" dirty="0">
                <a:solidFill>
                  <a:srgbClr val="000000"/>
                </a:solidFill>
                <a:effectLst/>
                <a:latin typeface="Times New Roman" panose="02020603050405020304" pitchFamily="18" charset="0"/>
                <a:ea typeface="Calibri" panose="020F0502020204030204" pitchFamily="34" charset="0"/>
              </a:rPr>
              <a:t>.</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Đọc</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và</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v</a:t>
            </a:r>
            <a:r>
              <a:rPr lang="en-US" altLang="en-US" sz="2800" dirty="0" err="1">
                <a:latin typeface="Times New Roman" panose="02020603050405020304" pitchFamily="18" charset="0"/>
                <a:cs typeface="Times New Roman" panose="02020603050405020304" pitchFamily="18" charset="0"/>
              </a:rPr>
              <a:t>i</a:t>
            </a:r>
            <a:r>
              <a:rPr lang="en-US" sz="2800" dirty="0" err="1">
                <a:solidFill>
                  <a:srgbClr val="000000"/>
                </a:solidFill>
                <a:effectLst/>
                <a:latin typeface="Times New Roman" panose="02020603050405020304" pitchFamily="18" charset="0"/>
                <a:ea typeface="Calibri" panose="020F0502020204030204" pitchFamily="34" charset="0"/>
              </a:rPr>
              <a:t>ết</a:t>
            </a:r>
            <a:r>
              <a:rPr lang="en-US" sz="2800" dirty="0">
                <a:solidFill>
                  <a:srgbClr val="000000"/>
                </a:solidFill>
                <a:effectLst/>
                <a:latin typeface="Times New Roman" panose="02020603050405020304" pitchFamily="18" charset="0"/>
                <a:ea typeface="Calibri" panose="020F0502020204030204" pitchFamily="34" charset="0"/>
              </a:rPr>
              <a:t>: </a:t>
            </a:r>
          </a:p>
        </p:txBody>
      </p:sp>
      <p:sp>
        <p:nvSpPr>
          <p:cNvPr id="41" name="Rectangle 40">
            <a:extLst>
              <a:ext uri="{FF2B5EF4-FFF2-40B4-BE49-F238E27FC236}">
                <a16:creationId xmlns:a16="http://schemas.microsoft.com/office/drawing/2014/main" id="{1AE83E23-CEF3-453A-AAE2-41A687FBCDE3}"/>
              </a:ext>
            </a:extLst>
          </p:cNvPr>
          <p:cNvSpPr/>
          <p:nvPr/>
        </p:nvSpPr>
        <p:spPr>
          <a:xfrm>
            <a:off x="4121426" y="6563556"/>
            <a:ext cx="2438400" cy="513105"/>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endParaRPr lang="en-US"/>
          </a:p>
        </p:txBody>
      </p:sp>
      <p:sp>
        <p:nvSpPr>
          <p:cNvPr id="42" name="TextBox 41">
            <a:extLst>
              <a:ext uri="{FF2B5EF4-FFF2-40B4-BE49-F238E27FC236}">
                <a16:creationId xmlns:a16="http://schemas.microsoft.com/office/drawing/2014/main" id="{72F48261-6586-42FE-8968-635EC1080E72}"/>
              </a:ext>
            </a:extLst>
          </p:cNvPr>
          <p:cNvSpPr txBox="1"/>
          <p:nvPr/>
        </p:nvSpPr>
        <p:spPr>
          <a:xfrm>
            <a:off x="596347" y="1757291"/>
            <a:ext cx="7275444" cy="661207"/>
          </a:xfrm>
          <a:prstGeom prst="rect">
            <a:avLst/>
          </a:prstGeom>
          <a:noFill/>
        </p:spPr>
        <p:txBody>
          <a:bodyPr wrap="square">
            <a:spAutoFit/>
          </a:bodyPr>
          <a:lstStyle/>
          <a:p>
            <a:pPr algn="just">
              <a:lnSpc>
                <a:spcPct val="150000"/>
              </a:lnSpc>
              <a:spcBef>
                <a:spcPts val="600"/>
              </a:spcBef>
              <a:spcAft>
                <a:spcPts val="600"/>
              </a:spcAft>
            </a:pPr>
            <a:r>
              <a:rPr lang="en-US" sz="2800" dirty="0">
                <a:solidFill>
                  <a:srgbClr val="000000"/>
                </a:solidFill>
                <a:effectLst/>
                <a:latin typeface="Times New Roman" panose="02020603050405020304" pitchFamily="18" charset="0"/>
                <a:ea typeface="Calibri" panose="020F0502020204030204" pitchFamily="34" charset="0"/>
              </a:rPr>
              <a:t>a) </a:t>
            </a:r>
            <a:r>
              <a:rPr lang="en-US" sz="2800" dirty="0" err="1">
                <a:solidFill>
                  <a:srgbClr val="000000"/>
                </a:solidFill>
                <a:effectLst/>
                <a:latin typeface="Times New Roman" panose="02020603050405020304" pitchFamily="18" charset="0"/>
                <a:ea typeface="Calibri" panose="020F0502020204030204" pitchFamily="34" charset="0"/>
              </a:rPr>
              <a:t>Số</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tự</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nh</a:t>
            </a:r>
            <a:r>
              <a:rPr lang="en-US" altLang="en-US" sz="2800" dirty="0" err="1">
                <a:latin typeface="Times New Roman" panose="02020603050405020304" pitchFamily="18" charset="0"/>
                <a:cs typeface="Times New Roman" panose="02020603050405020304" pitchFamily="18" charset="0"/>
              </a:rPr>
              <a:t>iên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lớn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nhất</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có</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sáu</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chữ</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số</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khác</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nhau</a:t>
            </a:r>
            <a:r>
              <a:rPr lang="en-US" altLang="en-US" sz="2800" dirty="0">
                <a:latin typeface="Times New Roman" panose="02020603050405020304" pitchFamily="18" charset="0"/>
                <a:cs typeface="Times New Roman" panose="02020603050405020304" pitchFamily="18" charset="0"/>
              </a:rPr>
              <a:t>.</a:t>
            </a:r>
            <a:r>
              <a:rPr lang="en-US" sz="2800" dirty="0">
                <a:solidFill>
                  <a:srgbClr val="000000"/>
                </a:solidFill>
                <a:effectLst/>
                <a:latin typeface="Times New Roman" panose="02020603050405020304" pitchFamily="18" charset="0"/>
                <a:ea typeface="Calibri" panose="020F0502020204030204" pitchFamily="34" charset="0"/>
              </a:rPr>
              <a:t> </a:t>
            </a:r>
          </a:p>
        </p:txBody>
      </p:sp>
      <p:sp>
        <p:nvSpPr>
          <p:cNvPr id="43" name="TextBox 42">
            <a:extLst>
              <a:ext uri="{FF2B5EF4-FFF2-40B4-BE49-F238E27FC236}">
                <a16:creationId xmlns:a16="http://schemas.microsoft.com/office/drawing/2014/main" id="{8B5675E3-947A-4798-9BA4-9B73D815C95A}"/>
              </a:ext>
            </a:extLst>
          </p:cNvPr>
          <p:cNvSpPr txBox="1"/>
          <p:nvPr/>
        </p:nvSpPr>
        <p:spPr>
          <a:xfrm>
            <a:off x="596347" y="2254645"/>
            <a:ext cx="7275444" cy="661207"/>
          </a:xfrm>
          <a:prstGeom prst="rect">
            <a:avLst/>
          </a:prstGeom>
          <a:noFill/>
        </p:spPr>
        <p:txBody>
          <a:bodyPr wrap="square">
            <a:spAutoFit/>
          </a:bodyPr>
          <a:lstStyle/>
          <a:p>
            <a:pPr algn="just">
              <a:lnSpc>
                <a:spcPct val="150000"/>
              </a:lnSpc>
              <a:spcBef>
                <a:spcPts val="600"/>
              </a:spcBef>
              <a:spcAft>
                <a:spcPts val="600"/>
              </a:spcAft>
            </a:pPr>
            <a:r>
              <a:rPr lang="en-US" sz="2800" dirty="0">
                <a:solidFill>
                  <a:srgbClr val="000000"/>
                </a:solidFill>
                <a:latin typeface="Times New Roman" panose="02020603050405020304" pitchFamily="18" charset="0"/>
                <a:ea typeface="Calibri" panose="020F0502020204030204" pitchFamily="34" charset="0"/>
              </a:rPr>
              <a:t>b</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Số</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tự</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nh</a:t>
            </a:r>
            <a:r>
              <a:rPr lang="en-US" altLang="en-US" sz="2800" dirty="0" err="1">
                <a:latin typeface="Times New Roman" panose="02020603050405020304" pitchFamily="18" charset="0"/>
                <a:cs typeface="Times New Roman" panose="02020603050405020304" pitchFamily="18" charset="0"/>
              </a:rPr>
              <a:t>iên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nhỏ</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nhất</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có</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bảy</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chữ</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số</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khác</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nhau</a:t>
            </a:r>
            <a:r>
              <a:rPr lang="en-US" altLang="en-US" sz="2800" dirty="0">
                <a:latin typeface="Times New Roman" panose="02020603050405020304" pitchFamily="18" charset="0"/>
                <a:cs typeface="Times New Roman" panose="02020603050405020304" pitchFamily="18" charset="0"/>
              </a:rPr>
              <a:t>.</a:t>
            </a:r>
            <a:r>
              <a:rPr lang="en-US" sz="2800" dirty="0">
                <a:solidFill>
                  <a:srgbClr val="000000"/>
                </a:solidFill>
                <a:effectLst/>
                <a:latin typeface="Times New Roman" panose="02020603050405020304" pitchFamily="18" charset="0"/>
                <a:ea typeface="Calibri" panose="020F0502020204030204" pitchFamily="34" charset="0"/>
              </a:rPr>
              <a:t> </a:t>
            </a:r>
          </a:p>
        </p:txBody>
      </p:sp>
      <p:sp>
        <p:nvSpPr>
          <p:cNvPr id="44" name="TextBox 43">
            <a:extLst>
              <a:ext uri="{FF2B5EF4-FFF2-40B4-BE49-F238E27FC236}">
                <a16:creationId xmlns:a16="http://schemas.microsoft.com/office/drawing/2014/main" id="{0C8E9AA7-8019-4651-94C4-FF4CB138B80E}"/>
              </a:ext>
            </a:extLst>
          </p:cNvPr>
          <p:cNvSpPr txBox="1"/>
          <p:nvPr/>
        </p:nvSpPr>
        <p:spPr>
          <a:xfrm>
            <a:off x="596347" y="2725034"/>
            <a:ext cx="9859618" cy="661207"/>
          </a:xfrm>
          <a:prstGeom prst="rect">
            <a:avLst/>
          </a:prstGeom>
          <a:noFill/>
        </p:spPr>
        <p:txBody>
          <a:bodyPr wrap="square">
            <a:spAutoFit/>
          </a:bodyPr>
          <a:lstStyle/>
          <a:p>
            <a:pPr algn="just">
              <a:lnSpc>
                <a:spcPct val="150000"/>
              </a:lnSpc>
              <a:spcBef>
                <a:spcPts val="600"/>
              </a:spcBef>
              <a:spcAft>
                <a:spcPts val="600"/>
              </a:spcAft>
            </a:pPr>
            <a:r>
              <a:rPr lang="en-US" sz="2800" dirty="0">
                <a:solidFill>
                  <a:srgbClr val="000000"/>
                </a:solidFill>
                <a:latin typeface="Times New Roman" panose="02020603050405020304" pitchFamily="18" charset="0"/>
                <a:ea typeface="Calibri" panose="020F0502020204030204" pitchFamily="34" charset="0"/>
              </a:rPr>
              <a:t>c</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Số</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tự</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nh</a:t>
            </a:r>
            <a:r>
              <a:rPr lang="en-US" altLang="en-US" sz="2800" dirty="0" err="1">
                <a:latin typeface="Times New Roman" panose="02020603050405020304" pitchFamily="18" charset="0"/>
                <a:cs typeface="Times New Roman" panose="02020603050405020304" pitchFamily="18" charset="0"/>
              </a:rPr>
              <a:t>iên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chẵn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lớn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nhất</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có</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tám</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chữ</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số</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khác</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nhau</a:t>
            </a:r>
            <a:r>
              <a:rPr lang="en-US" altLang="en-US" sz="2800" dirty="0">
                <a:latin typeface="Times New Roman" panose="02020603050405020304" pitchFamily="18" charset="0"/>
                <a:cs typeface="Times New Roman" panose="02020603050405020304" pitchFamily="18" charset="0"/>
              </a:rPr>
              <a:t>.</a:t>
            </a:r>
            <a:r>
              <a:rPr lang="en-US" sz="2800" dirty="0">
                <a:solidFill>
                  <a:srgbClr val="000000"/>
                </a:solidFill>
                <a:effectLst/>
                <a:latin typeface="Times New Roman" panose="02020603050405020304" pitchFamily="18" charset="0"/>
                <a:ea typeface="Calibri" panose="020F0502020204030204" pitchFamily="34" charset="0"/>
              </a:rPr>
              <a:t> </a:t>
            </a:r>
          </a:p>
        </p:txBody>
      </p:sp>
      <p:sp>
        <p:nvSpPr>
          <p:cNvPr id="45" name="TextBox 44">
            <a:extLst>
              <a:ext uri="{FF2B5EF4-FFF2-40B4-BE49-F238E27FC236}">
                <a16:creationId xmlns:a16="http://schemas.microsoft.com/office/drawing/2014/main" id="{261B5E4F-4062-4D2D-91DF-B40CE713DFCC}"/>
              </a:ext>
            </a:extLst>
          </p:cNvPr>
          <p:cNvSpPr txBox="1"/>
          <p:nvPr/>
        </p:nvSpPr>
        <p:spPr>
          <a:xfrm>
            <a:off x="596347" y="3169229"/>
            <a:ext cx="9859618" cy="661207"/>
          </a:xfrm>
          <a:prstGeom prst="rect">
            <a:avLst/>
          </a:prstGeom>
          <a:noFill/>
        </p:spPr>
        <p:txBody>
          <a:bodyPr wrap="square">
            <a:spAutoFit/>
          </a:bodyPr>
          <a:lstStyle/>
          <a:p>
            <a:pPr algn="just">
              <a:lnSpc>
                <a:spcPct val="150000"/>
              </a:lnSpc>
              <a:spcBef>
                <a:spcPts val="600"/>
              </a:spcBef>
              <a:spcAft>
                <a:spcPts val="600"/>
              </a:spcAft>
            </a:pPr>
            <a:r>
              <a:rPr lang="en-US" sz="2800" dirty="0">
                <a:solidFill>
                  <a:srgbClr val="000000"/>
                </a:solidFill>
                <a:latin typeface="Times New Roman" panose="02020603050405020304" pitchFamily="18" charset="0"/>
                <a:ea typeface="Calibri" panose="020F0502020204030204" pitchFamily="34" charset="0"/>
              </a:rPr>
              <a:t>d</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Số</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tự</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nh</a:t>
            </a:r>
            <a:r>
              <a:rPr lang="en-US" altLang="en-US" sz="2800" dirty="0" err="1">
                <a:latin typeface="Times New Roman" panose="02020603050405020304" pitchFamily="18" charset="0"/>
                <a:cs typeface="Times New Roman" panose="02020603050405020304" pitchFamily="18" charset="0"/>
              </a:rPr>
              <a:t>iên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lẽ</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nhỏ</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nhất</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có</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tám</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chữ</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số</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khác</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nhau</a:t>
            </a:r>
            <a:r>
              <a:rPr lang="en-US" altLang="en-US" sz="2800" dirty="0">
                <a:latin typeface="Times New Roman" panose="02020603050405020304" pitchFamily="18" charset="0"/>
                <a:cs typeface="Times New Roman" panose="02020603050405020304" pitchFamily="18" charset="0"/>
              </a:rPr>
              <a:t>.</a:t>
            </a:r>
            <a:r>
              <a:rPr lang="en-US" sz="2800" dirty="0">
                <a:solidFill>
                  <a:srgbClr val="000000"/>
                </a:solidFill>
                <a:effectLst/>
                <a:latin typeface="Times New Roman" panose="02020603050405020304" pitchFamily="18" charset="0"/>
                <a:ea typeface="Calibri" panose="020F0502020204030204" pitchFamily="34" charset="0"/>
              </a:rPr>
              <a:t> </a:t>
            </a:r>
          </a:p>
        </p:txBody>
      </p:sp>
      <p:sp>
        <p:nvSpPr>
          <p:cNvPr id="46" name="Text Box 3">
            <a:extLst>
              <a:ext uri="{FF2B5EF4-FFF2-40B4-BE49-F238E27FC236}">
                <a16:creationId xmlns:a16="http://schemas.microsoft.com/office/drawing/2014/main" id="{D179A52D-B58A-472F-BE96-53FCC287CB8B}"/>
              </a:ext>
            </a:extLst>
          </p:cNvPr>
          <p:cNvSpPr txBox="1">
            <a:spLocks noChangeArrowheads="1"/>
          </p:cNvSpPr>
          <p:nvPr/>
        </p:nvSpPr>
        <p:spPr bwMode="auto">
          <a:xfrm>
            <a:off x="4234069" y="3755890"/>
            <a:ext cx="2100975"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None/>
            </a:pPr>
            <a:r>
              <a:rPr lang="en-US" altLang="en-US" sz="2800" dirty="0" err="1">
                <a:latin typeface="Times New Roman" panose="02020603050405020304" pitchFamily="18" charset="0"/>
              </a:rPr>
              <a:t>Bài</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làm</a:t>
            </a:r>
            <a:r>
              <a:rPr lang="en-US" altLang="en-US" sz="2800" dirty="0">
                <a:latin typeface="Times New Roman" panose="02020603050405020304" pitchFamily="18" charset="0"/>
              </a:rPr>
              <a:t>: </a:t>
            </a:r>
          </a:p>
        </p:txBody>
      </p:sp>
      <p:sp>
        <p:nvSpPr>
          <p:cNvPr id="47" name="TextBox 46">
            <a:extLst>
              <a:ext uri="{FF2B5EF4-FFF2-40B4-BE49-F238E27FC236}">
                <a16:creationId xmlns:a16="http://schemas.microsoft.com/office/drawing/2014/main" id="{F7531398-E5D3-4C3E-81F5-873DE9B6B71A}"/>
              </a:ext>
            </a:extLst>
          </p:cNvPr>
          <p:cNvSpPr txBox="1"/>
          <p:nvPr/>
        </p:nvSpPr>
        <p:spPr>
          <a:xfrm>
            <a:off x="354747" y="4080917"/>
            <a:ext cx="9859618" cy="661207"/>
          </a:xfrm>
          <a:prstGeom prst="rect">
            <a:avLst/>
          </a:prstGeom>
          <a:noFill/>
        </p:spPr>
        <p:txBody>
          <a:bodyPr wrap="square">
            <a:spAutoFit/>
          </a:bodyPr>
          <a:lstStyle/>
          <a:p>
            <a:pPr algn="just">
              <a:lnSpc>
                <a:spcPct val="150000"/>
              </a:lnSpc>
            </a:pPr>
            <a:r>
              <a:rPr lang="vi-VN" sz="2800" dirty="0">
                <a:solidFill>
                  <a:srgbClr val="000000"/>
                </a:solidFill>
                <a:effectLst/>
                <a:latin typeface="Times New Roman" panose="02020603050405020304" pitchFamily="18" charset="0"/>
                <a:ea typeface="Calibri" panose="020F0502020204030204" pitchFamily="34" charset="0"/>
              </a:rPr>
              <a:t>a) Số tự nhiên lớn nhất có sáu chữ số khác nhau: </a:t>
            </a:r>
            <a:r>
              <a:rPr lang="vi-VN" sz="2800" b="1" dirty="0">
                <a:solidFill>
                  <a:srgbClr val="000000"/>
                </a:solidFill>
                <a:effectLst/>
                <a:latin typeface="Times New Roman" panose="02020603050405020304" pitchFamily="18" charset="0"/>
                <a:ea typeface="Calibri" panose="020F0502020204030204" pitchFamily="34" charset="0"/>
              </a:rPr>
              <a:t>987 654</a:t>
            </a:r>
            <a:endParaRPr lang="en-US" sz="2800" dirty="0">
              <a:solidFill>
                <a:srgbClr val="000000"/>
              </a:solidFill>
              <a:effectLst/>
              <a:latin typeface="Times New Roman" panose="02020603050405020304" pitchFamily="18" charset="0"/>
              <a:ea typeface="Calibri" panose="020F0502020204030204" pitchFamily="34" charset="0"/>
            </a:endParaRPr>
          </a:p>
        </p:txBody>
      </p:sp>
      <p:sp>
        <p:nvSpPr>
          <p:cNvPr id="48" name="TextBox 47">
            <a:extLst>
              <a:ext uri="{FF2B5EF4-FFF2-40B4-BE49-F238E27FC236}">
                <a16:creationId xmlns:a16="http://schemas.microsoft.com/office/drawing/2014/main" id="{70BF2E5D-9CFE-4EA9-A637-B2BA9C0790EA}"/>
              </a:ext>
            </a:extLst>
          </p:cNvPr>
          <p:cNvSpPr txBox="1"/>
          <p:nvPr/>
        </p:nvSpPr>
        <p:spPr>
          <a:xfrm>
            <a:off x="354747" y="4737284"/>
            <a:ext cx="9409045" cy="661207"/>
          </a:xfrm>
          <a:prstGeom prst="rect">
            <a:avLst/>
          </a:prstGeom>
          <a:noFill/>
        </p:spPr>
        <p:txBody>
          <a:bodyPr wrap="square">
            <a:spAutoFit/>
          </a:bodyPr>
          <a:lstStyle/>
          <a:p>
            <a:pPr algn="just">
              <a:lnSpc>
                <a:spcPct val="150000"/>
              </a:lnSpc>
            </a:pPr>
            <a:r>
              <a:rPr lang="vi-VN" sz="2800" dirty="0">
                <a:solidFill>
                  <a:srgbClr val="000000"/>
                </a:solidFill>
                <a:effectLst/>
                <a:latin typeface="Times New Roman" panose="02020603050405020304" pitchFamily="18" charset="0"/>
                <a:ea typeface="Calibri" panose="020F0502020204030204" pitchFamily="34" charset="0"/>
              </a:rPr>
              <a:t>b) Số tự nhiên nhỏ nhất có bỷ chữ số khác nhau: </a:t>
            </a:r>
            <a:r>
              <a:rPr lang="vi-VN" sz="2800" b="1" dirty="0">
                <a:solidFill>
                  <a:srgbClr val="000000"/>
                </a:solidFill>
                <a:effectLst/>
                <a:latin typeface="Times New Roman" panose="02020603050405020304" pitchFamily="18" charset="0"/>
                <a:ea typeface="Calibri" panose="020F0502020204030204" pitchFamily="34" charset="0"/>
              </a:rPr>
              <a:t>1 023 456</a:t>
            </a:r>
            <a:endParaRPr lang="en-US" sz="2800" dirty="0">
              <a:solidFill>
                <a:srgbClr val="000000"/>
              </a:solidFill>
              <a:effectLst/>
              <a:latin typeface="Times New Roman" panose="02020603050405020304" pitchFamily="18" charset="0"/>
              <a:ea typeface="Calibri" panose="020F0502020204030204" pitchFamily="34" charset="0"/>
            </a:endParaRPr>
          </a:p>
        </p:txBody>
      </p:sp>
      <p:sp>
        <p:nvSpPr>
          <p:cNvPr id="49" name="TextBox 48">
            <a:extLst>
              <a:ext uri="{FF2B5EF4-FFF2-40B4-BE49-F238E27FC236}">
                <a16:creationId xmlns:a16="http://schemas.microsoft.com/office/drawing/2014/main" id="{7DD52DBD-BCBB-49D4-B07E-76164E7B57A6}"/>
              </a:ext>
            </a:extLst>
          </p:cNvPr>
          <p:cNvSpPr txBox="1"/>
          <p:nvPr/>
        </p:nvSpPr>
        <p:spPr>
          <a:xfrm>
            <a:off x="354747" y="5331273"/>
            <a:ext cx="10522227" cy="661207"/>
          </a:xfrm>
          <a:prstGeom prst="rect">
            <a:avLst/>
          </a:prstGeom>
          <a:noFill/>
        </p:spPr>
        <p:txBody>
          <a:bodyPr wrap="square">
            <a:spAutoFit/>
          </a:bodyPr>
          <a:lstStyle/>
          <a:p>
            <a:pPr algn="just">
              <a:lnSpc>
                <a:spcPct val="150000"/>
              </a:lnSpc>
            </a:pPr>
            <a:r>
              <a:rPr lang="vi-VN" sz="2800" dirty="0">
                <a:solidFill>
                  <a:srgbClr val="000000"/>
                </a:solidFill>
                <a:effectLst/>
                <a:latin typeface="Times New Roman" panose="02020603050405020304" pitchFamily="18" charset="0"/>
                <a:ea typeface="Calibri" panose="020F0502020204030204" pitchFamily="34" charset="0"/>
              </a:rPr>
              <a:t>c) Số tự nhiên chẵn lớn nhất có tám chữ số khác nhau: </a:t>
            </a:r>
            <a:r>
              <a:rPr lang="vi-VN" sz="2800" b="1" dirty="0">
                <a:solidFill>
                  <a:srgbClr val="000000"/>
                </a:solidFill>
                <a:effectLst/>
                <a:latin typeface="Times New Roman" panose="02020603050405020304" pitchFamily="18" charset="0"/>
                <a:ea typeface="Calibri" panose="020F0502020204030204" pitchFamily="34" charset="0"/>
              </a:rPr>
              <a:t>98 765 432</a:t>
            </a:r>
            <a:endParaRPr lang="en-US" sz="2800" dirty="0">
              <a:solidFill>
                <a:srgbClr val="000000"/>
              </a:solidFill>
              <a:effectLst/>
              <a:latin typeface="Times New Roman" panose="02020603050405020304" pitchFamily="18" charset="0"/>
              <a:ea typeface="Calibri" panose="020F0502020204030204" pitchFamily="34" charset="0"/>
            </a:endParaRPr>
          </a:p>
        </p:txBody>
      </p:sp>
      <p:sp>
        <p:nvSpPr>
          <p:cNvPr id="50" name="TextBox 49">
            <a:extLst>
              <a:ext uri="{FF2B5EF4-FFF2-40B4-BE49-F238E27FC236}">
                <a16:creationId xmlns:a16="http://schemas.microsoft.com/office/drawing/2014/main" id="{3DD02A7B-2479-4EF9-839D-6EF4A8EA8CB5}"/>
              </a:ext>
            </a:extLst>
          </p:cNvPr>
          <p:cNvSpPr txBox="1"/>
          <p:nvPr/>
        </p:nvSpPr>
        <p:spPr>
          <a:xfrm>
            <a:off x="404190" y="6041970"/>
            <a:ext cx="10243932" cy="661207"/>
          </a:xfrm>
          <a:prstGeom prst="rect">
            <a:avLst/>
          </a:prstGeom>
          <a:noFill/>
        </p:spPr>
        <p:txBody>
          <a:bodyPr wrap="square">
            <a:spAutoFit/>
          </a:bodyPr>
          <a:lstStyle/>
          <a:p>
            <a:pPr algn="just">
              <a:lnSpc>
                <a:spcPct val="150000"/>
              </a:lnSpc>
            </a:pPr>
            <a:r>
              <a:rPr lang="vi-VN" sz="2800" dirty="0">
                <a:solidFill>
                  <a:srgbClr val="000000"/>
                </a:solidFill>
                <a:effectLst/>
                <a:latin typeface="Times New Roman" panose="02020603050405020304" pitchFamily="18" charset="0"/>
                <a:ea typeface="Calibri" panose="020F0502020204030204" pitchFamily="34" charset="0"/>
              </a:rPr>
              <a:t>d) Số tự nhiên lẻ nhỏ nhất có tám chữ số khác nhau: </a:t>
            </a:r>
            <a:r>
              <a:rPr lang="vi-VN" sz="2800" b="1" dirty="0">
                <a:solidFill>
                  <a:srgbClr val="000000"/>
                </a:solidFill>
                <a:effectLst/>
                <a:latin typeface="Times New Roman" panose="02020603050405020304" pitchFamily="18" charset="0"/>
                <a:ea typeface="Calibri" panose="020F0502020204030204" pitchFamily="34" charset="0"/>
              </a:rPr>
              <a:t>10 234 567</a:t>
            </a:r>
            <a:endParaRPr lang="en-US" sz="2800" dirty="0">
              <a:solidFill>
                <a:srgbClr val="000000"/>
              </a:solidFill>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39711609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9600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750" fill="hold"/>
                                        <p:tgtEl>
                                          <p:spTgt spid="4"/>
                                        </p:tgtEl>
                                        <p:attrNameLst>
                                          <p:attrName>ppt_x</p:attrName>
                                        </p:attrNameLst>
                                      </p:cBhvr>
                                      <p:tavLst>
                                        <p:tav tm="0">
                                          <p:val>
                                            <p:strVal val="0-#ppt_w/2"/>
                                          </p:val>
                                        </p:tav>
                                        <p:tav tm="100000">
                                          <p:val>
                                            <p:strVal val="#ppt_x"/>
                                          </p:val>
                                        </p:tav>
                                      </p:tavLst>
                                    </p:anim>
                                    <p:anim calcmode="lin" valueType="num">
                                      <p:cBhvr additive="base">
                                        <p:cTn id="8" dur="750" fill="hold"/>
                                        <p:tgtEl>
                                          <p:spTgt spid="4"/>
                                        </p:tgtEl>
                                        <p:attrNameLst>
                                          <p:attrName>ppt_y</p:attrName>
                                        </p:attrNameLst>
                                      </p:cBhvr>
                                      <p:tavLst>
                                        <p:tav tm="0">
                                          <p:val>
                                            <p:strVal val="#ppt_y"/>
                                          </p:val>
                                        </p:tav>
                                        <p:tav tm="100000">
                                          <p:val>
                                            <p:strVal val="#ppt_y"/>
                                          </p:val>
                                        </p:tav>
                                      </p:tavLst>
                                    </p:anim>
                                  </p:childTnLst>
                                </p:cTn>
                              </p:par>
                              <p:par>
                                <p:cTn id="9" presetID="2" presetClass="entr" presetSubtype="8" decel="96000" fill="hold" grpId="0" nodeType="withEffect">
                                  <p:stCondLst>
                                    <p:cond delay="25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750" fill="hold"/>
                                        <p:tgtEl>
                                          <p:spTgt spid="3"/>
                                        </p:tgtEl>
                                        <p:attrNameLst>
                                          <p:attrName>ppt_x</p:attrName>
                                        </p:attrNameLst>
                                      </p:cBhvr>
                                      <p:tavLst>
                                        <p:tav tm="0">
                                          <p:val>
                                            <p:strVal val="0-#ppt_w/2"/>
                                          </p:val>
                                        </p:tav>
                                        <p:tav tm="100000">
                                          <p:val>
                                            <p:strVal val="#ppt_x"/>
                                          </p:val>
                                        </p:tav>
                                      </p:tavLst>
                                    </p:anim>
                                    <p:anim calcmode="lin" valueType="num">
                                      <p:cBhvr additive="base">
                                        <p:cTn id="12" dur="750" fill="hold"/>
                                        <p:tgtEl>
                                          <p:spTgt spid="3"/>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56" presetClass="entr" presetSubtype="0" fill="hold" grpId="0" nodeType="afterEffect">
                                  <p:stCondLst>
                                    <p:cond delay="0"/>
                                  </p:stCondLst>
                                  <p:iterate type="lt">
                                    <p:tmPct val="10000"/>
                                  </p:iterate>
                                  <p:childTnLst>
                                    <p:set>
                                      <p:cBhvr>
                                        <p:cTn id="15" dur="1" fill="hold">
                                          <p:stCondLst>
                                            <p:cond delay="0"/>
                                          </p:stCondLst>
                                        </p:cTn>
                                        <p:tgtEl>
                                          <p:spTgt spid="37"/>
                                        </p:tgtEl>
                                        <p:attrNameLst>
                                          <p:attrName>style.visibility</p:attrName>
                                        </p:attrNameLst>
                                      </p:cBhvr>
                                      <p:to>
                                        <p:strVal val="visible"/>
                                      </p:to>
                                    </p:set>
                                    <p:anim by="(-#ppt_w*2)" calcmode="lin" valueType="num">
                                      <p:cBhvr rctx="PPT">
                                        <p:cTn id="16" dur="375" autoRev="1" fill="hold">
                                          <p:stCondLst>
                                            <p:cond delay="0"/>
                                          </p:stCondLst>
                                        </p:cTn>
                                        <p:tgtEl>
                                          <p:spTgt spid="37"/>
                                        </p:tgtEl>
                                        <p:attrNameLst>
                                          <p:attrName>ppt_w</p:attrName>
                                        </p:attrNameLst>
                                      </p:cBhvr>
                                    </p:anim>
                                    <p:anim by="(#ppt_w*0.50)" calcmode="lin" valueType="num">
                                      <p:cBhvr>
                                        <p:cTn id="17" dur="375" decel="50000" autoRev="1" fill="hold">
                                          <p:stCondLst>
                                            <p:cond delay="0"/>
                                          </p:stCondLst>
                                        </p:cTn>
                                        <p:tgtEl>
                                          <p:spTgt spid="37"/>
                                        </p:tgtEl>
                                        <p:attrNameLst>
                                          <p:attrName>ppt_x</p:attrName>
                                        </p:attrNameLst>
                                      </p:cBhvr>
                                    </p:anim>
                                    <p:anim from="(-#ppt_h/2)" to="(#ppt_y)" calcmode="lin" valueType="num">
                                      <p:cBhvr>
                                        <p:cTn id="18" dur="750" fill="hold">
                                          <p:stCondLst>
                                            <p:cond delay="0"/>
                                          </p:stCondLst>
                                        </p:cTn>
                                        <p:tgtEl>
                                          <p:spTgt spid="37"/>
                                        </p:tgtEl>
                                        <p:attrNameLst>
                                          <p:attrName>ppt_y</p:attrName>
                                        </p:attrNameLst>
                                      </p:cBhvr>
                                    </p:anim>
                                    <p:animRot by="21600000">
                                      <p:cBhvr>
                                        <p:cTn id="19" dur="750" fill="hold">
                                          <p:stCondLst>
                                            <p:cond delay="0"/>
                                          </p:stCondLst>
                                        </p:cTn>
                                        <p:tgtEl>
                                          <p:spTgt spid="37"/>
                                        </p:tgtEl>
                                        <p:attrNameLst>
                                          <p:attrName>r</p:attrName>
                                        </p:attrNameLst>
                                      </p:cBhvr>
                                    </p:animRo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40"/>
                                        </p:tgtEl>
                                        <p:attrNameLst>
                                          <p:attrName>style.visibility</p:attrName>
                                        </p:attrNameLst>
                                      </p:cBhvr>
                                      <p:to>
                                        <p:strVal val="visible"/>
                                      </p:to>
                                    </p:set>
                                    <p:anim calcmode="lin" valueType="num">
                                      <p:cBhvr additive="base">
                                        <p:cTn id="24" dur="500" fill="hold"/>
                                        <p:tgtEl>
                                          <p:spTgt spid="40"/>
                                        </p:tgtEl>
                                        <p:attrNameLst>
                                          <p:attrName>ppt_x</p:attrName>
                                        </p:attrNameLst>
                                      </p:cBhvr>
                                      <p:tavLst>
                                        <p:tav tm="0">
                                          <p:val>
                                            <p:strVal val="#ppt_x"/>
                                          </p:val>
                                        </p:tav>
                                        <p:tav tm="100000">
                                          <p:val>
                                            <p:strVal val="#ppt_x"/>
                                          </p:val>
                                        </p:tav>
                                      </p:tavLst>
                                    </p:anim>
                                    <p:anim calcmode="lin" valueType="num">
                                      <p:cBhvr additive="base">
                                        <p:cTn id="25" dur="500" fill="hold"/>
                                        <p:tgtEl>
                                          <p:spTgt spid="40"/>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42"/>
                                        </p:tgtEl>
                                        <p:attrNameLst>
                                          <p:attrName>style.visibility</p:attrName>
                                        </p:attrNameLst>
                                      </p:cBhvr>
                                      <p:to>
                                        <p:strVal val="visible"/>
                                      </p:to>
                                    </p:set>
                                    <p:anim calcmode="lin" valueType="num">
                                      <p:cBhvr additive="base">
                                        <p:cTn id="30" dur="500" fill="hold"/>
                                        <p:tgtEl>
                                          <p:spTgt spid="42"/>
                                        </p:tgtEl>
                                        <p:attrNameLst>
                                          <p:attrName>ppt_x</p:attrName>
                                        </p:attrNameLst>
                                      </p:cBhvr>
                                      <p:tavLst>
                                        <p:tav tm="0">
                                          <p:val>
                                            <p:strVal val="#ppt_x"/>
                                          </p:val>
                                        </p:tav>
                                        <p:tav tm="100000">
                                          <p:val>
                                            <p:strVal val="#ppt_x"/>
                                          </p:val>
                                        </p:tav>
                                      </p:tavLst>
                                    </p:anim>
                                    <p:anim calcmode="lin" valueType="num">
                                      <p:cBhvr additive="base">
                                        <p:cTn id="31" dur="500" fill="hold"/>
                                        <p:tgtEl>
                                          <p:spTgt spid="42"/>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43"/>
                                        </p:tgtEl>
                                        <p:attrNameLst>
                                          <p:attrName>style.visibility</p:attrName>
                                        </p:attrNameLst>
                                      </p:cBhvr>
                                      <p:to>
                                        <p:strVal val="visible"/>
                                      </p:to>
                                    </p:set>
                                    <p:anim calcmode="lin" valueType="num">
                                      <p:cBhvr additive="base">
                                        <p:cTn id="36" dur="500" fill="hold"/>
                                        <p:tgtEl>
                                          <p:spTgt spid="43"/>
                                        </p:tgtEl>
                                        <p:attrNameLst>
                                          <p:attrName>ppt_x</p:attrName>
                                        </p:attrNameLst>
                                      </p:cBhvr>
                                      <p:tavLst>
                                        <p:tav tm="0">
                                          <p:val>
                                            <p:strVal val="#ppt_x"/>
                                          </p:val>
                                        </p:tav>
                                        <p:tav tm="100000">
                                          <p:val>
                                            <p:strVal val="#ppt_x"/>
                                          </p:val>
                                        </p:tav>
                                      </p:tavLst>
                                    </p:anim>
                                    <p:anim calcmode="lin" valueType="num">
                                      <p:cBhvr additive="base">
                                        <p:cTn id="37" dur="500" fill="hold"/>
                                        <p:tgtEl>
                                          <p:spTgt spid="43"/>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grpId="0" nodeType="clickEffect">
                                  <p:stCondLst>
                                    <p:cond delay="0"/>
                                  </p:stCondLst>
                                  <p:childTnLst>
                                    <p:set>
                                      <p:cBhvr>
                                        <p:cTn id="41" dur="1" fill="hold">
                                          <p:stCondLst>
                                            <p:cond delay="0"/>
                                          </p:stCondLst>
                                        </p:cTn>
                                        <p:tgtEl>
                                          <p:spTgt spid="44"/>
                                        </p:tgtEl>
                                        <p:attrNameLst>
                                          <p:attrName>style.visibility</p:attrName>
                                        </p:attrNameLst>
                                      </p:cBhvr>
                                      <p:to>
                                        <p:strVal val="visible"/>
                                      </p:to>
                                    </p:set>
                                    <p:anim calcmode="lin" valueType="num">
                                      <p:cBhvr additive="base">
                                        <p:cTn id="42" dur="500" fill="hold"/>
                                        <p:tgtEl>
                                          <p:spTgt spid="44"/>
                                        </p:tgtEl>
                                        <p:attrNameLst>
                                          <p:attrName>ppt_x</p:attrName>
                                        </p:attrNameLst>
                                      </p:cBhvr>
                                      <p:tavLst>
                                        <p:tav tm="0">
                                          <p:val>
                                            <p:strVal val="#ppt_x"/>
                                          </p:val>
                                        </p:tav>
                                        <p:tav tm="100000">
                                          <p:val>
                                            <p:strVal val="#ppt_x"/>
                                          </p:val>
                                        </p:tav>
                                      </p:tavLst>
                                    </p:anim>
                                    <p:anim calcmode="lin" valueType="num">
                                      <p:cBhvr additive="base">
                                        <p:cTn id="43" dur="500" fill="hold"/>
                                        <p:tgtEl>
                                          <p:spTgt spid="44"/>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grpId="0" nodeType="clickEffect">
                                  <p:stCondLst>
                                    <p:cond delay="0"/>
                                  </p:stCondLst>
                                  <p:childTnLst>
                                    <p:set>
                                      <p:cBhvr>
                                        <p:cTn id="47" dur="1" fill="hold">
                                          <p:stCondLst>
                                            <p:cond delay="0"/>
                                          </p:stCondLst>
                                        </p:cTn>
                                        <p:tgtEl>
                                          <p:spTgt spid="45"/>
                                        </p:tgtEl>
                                        <p:attrNameLst>
                                          <p:attrName>style.visibility</p:attrName>
                                        </p:attrNameLst>
                                      </p:cBhvr>
                                      <p:to>
                                        <p:strVal val="visible"/>
                                      </p:to>
                                    </p:set>
                                    <p:anim calcmode="lin" valueType="num">
                                      <p:cBhvr additive="base">
                                        <p:cTn id="48" dur="500" fill="hold"/>
                                        <p:tgtEl>
                                          <p:spTgt spid="45"/>
                                        </p:tgtEl>
                                        <p:attrNameLst>
                                          <p:attrName>ppt_x</p:attrName>
                                        </p:attrNameLst>
                                      </p:cBhvr>
                                      <p:tavLst>
                                        <p:tav tm="0">
                                          <p:val>
                                            <p:strVal val="#ppt_x"/>
                                          </p:val>
                                        </p:tav>
                                        <p:tav tm="100000">
                                          <p:val>
                                            <p:strVal val="#ppt_x"/>
                                          </p:val>
                                        </p:tav>
                                      </p:tavLst>
                                    </p:anim>
                                    <p:anim calcmode="lin" valueType="num">
                                      <p:cBhvr additive="base">
                                        <p:cTn id="49" dur="500" fill="hold"/>
                                        <p:tgtEl>
                                          <p:spTgt spid="45"/>
                                        </p:tgtEl>
                                        <p:attrNameLst>
                                          <p:attrName>ppt_y</p:attrName>
                                        </p:attrNameLst>
                                      </p:cBhvr>
                                      <p:tavLst>
                                        <p:tav tm="0">
                                          <p:val>
                                            <p:strVal val="1+#ppt_h/2"/>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1" presetClass="entr" presetSubtype="4" fill="hold" nodeType="clickEffect">
                                  <p:stCondLst>
                                    <p:cond delay="0"/>
                                  </p:stCondLst>
                                  <p:childTnLst>
                                    <p:set>
                                      <p:cBhvr>
                                        <p:cTn id="53" dur="1" fill="hold">
                                          <p:stCondLst>
                                            <p:cond delay="0"/>
                                          </p:stCondLst>
                                        </p:cTn>
                                        <p:tgtEl>
                                          <p:spTgt spid="46">
                                            <p:txEl>
                                              <p:pRg st="0" end="0"/>
                                            </p:txEl>
                                          </p:spTgt>
                                        </p:tgtEl>
                                        <p:attrNameLst>
                                          <p:attrName>style.visibility</p:attrName>
                                        </p:attrNameLst>
                                      </p:cBhvr>
                                      <p:to>
                                        <p:strVal val="visible"/>
                                      </p:to>
                                    </p:set>
                                    <p:animEffect transition="in" filter="wheel(4)">
                                      <p:cBhvr>
                                        <p:cTn id="54" dur="2000"/>
                                        <p:tgtEl>
                                          <p:spTgt spid="46">
                                            <p:txEl>
                                              <p:pRg st="0" end="0"/>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4" fill="hold" grpId="0" nodeType="clickEffect">
                                  <p:stCondLst>
                                    <p:cond delay="0"/>
                                  </p:stCondLst>
                                  <p:childTnLst>
                                    <p:set>
                                      <p:cBhvr>
                                        <p:cTn id="58" dur="1" fill="hold">
                                          <p:stCondLst>
                                            <p:cond delay="0"/>
                                          </p:stCondLst>
                                        </p:cTn>
                                        <p:tgtEl>
                                          <p:spTgt spid="47"/>
                                        </p:tgtEl>
                                        <p:attrNameLst>
                                          <p:attrName>style.visibility</p:attrName>
                                        </p:attrNameLst>
                                      </p:cBhvr>
                                      <p:to>
                                        <p:strVal val="visible"/>
                                      </p:to>
                                    </p:set>
                                    <p:animEffect transition="in" filter="wipe(down)">
                                      <p:cBhvr>
                                        <p:cTn id="59" dur="500"/>
                                        <p:tgtEl>
                                          <p:spTgt spid="47"/>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4" fill="hold" grpId="0" nodeType="clickEffect">
                                  <p:stCondLst>
                                    <p:cond delay="0"/>
                                  </p:stCondLst>
                                  <p:childTnLst>
                                    <p:set>
                                      <p:cBhvr>
                                        <p:cTn id="63" dur="1" fill="hold">
                                          <p:stCondLst>
                                            <p:cond delay="0"/>
                                          </p:stCondLst>
                                        </p:cTn>
                                        <p:tgtEl>
                                          <p:spTgt spid="48"/>
                                        </p:tgtEl>
                                        <p:attrNameLst>
                                          <p:attrName>style.visibility</p:attrName>
                                        </p:attrNameLst>
                                      </p:cBhvr>
                                      <p:to>
                                        <p:strVal val="visible"/>
                                      </p:to>
                                    </p:set>
                                    <p:animEffect transition="in" filter="wipe(down)">
                                      <p:cBhvr>
                                        <p:cTn id="64" dur="500"/>
                                        <p:tgtEl>
                                          <p:spTgt spid="48"/>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4" fill="hold" nodeType="clickEffect">
                                  <p:stCondLst>
                                    <p:cond delay="0"/>
                                  </p:stCondLst>
                                  <p:childTnLst>
                                    <p:set>
                                      <p:cBhvr>
                                        <p:cTn id="68" dur="1" fill="hold">
                                          <p:stCondLst>
                                            <p:cond delay="0"/>
                                          </p:stCondLst>
                                        </p:cTn>
                                        <p:tgtEl>
                                          <p:spTgt spid="49">
                                            <p:txEl>
                                              <p:pRg st="0" end="0"/>
                                            </p:txEl>
                                          </p:spTgt>
                                        </p:tgtEl>
                                        <p:attrNameLst>
                                          <p:attrName>style.visibility</p:attrName>
                                        </p:attrNameLst>
                                      </p:cBhvr>
                                      <p:to>
                                        <p:strVal val="visible"/>
                                      </p:to>
                                    </p:set>
                                    <p:animEffect transition="in" filter="wipe(down)">
                                      <p:cBhvr>
                                        <p:cTn id="69" dur="500"/>
                                        <p:tgtEl>
                                          <p:spTgt spid="49">
                                            <p:txEl>
                                              <p:pRg st="0" end="0"/>
                                            </p:txEl>
                                          </p:spTgt>
                                        </p:tgtEl>
                                      </p:cBhvr>
                                    </p:animEffect>
                                  </p:childTnLst>
                                </p:cTn>
                              </p:par>
                            </p:childTnLst>
                          </p:cTn>
                        </p:par>
                      </p:childTnLst>
                    </p:cTn>
                  </p:par>
                  <p:par>
                    <p:cTn id="70" fill="hold">
                      <p:stCondLst>
                        <p:cond delay="indefinite"/>
                      </p:stCondLst>
                      <p:childTnLst>
                        <p:par>
                          <p:cTn id="71" fill="hold">
                            <p:stCondLst>
                              <p:cond delay="0"/>
                            </p:stCondLst>
                            <p:childTnLst>
                              <p:par>
                                <p:cTn id="72" presetID="22" presetClass="entr" presetSubtype="4" fill="hold" nodeType="clickEffect">
                                  <p:stCondLst>
                                    <p:cond delay="0"/>
                                  </p:stCondLst>
                                  <p:childTnLst>
                                    <p:set>
                                      <p:cBhvr>
                                        <p:cTn id="73" dur="1" fill="hold">
                                          <p:stCondLst>
                                            <p:cond delay="0"/>
                                          </p:stCondLst>
                                        </p:cTn>
                                        <p:tgtEl>
                                          <p:spTgt spid="50">
                                            <p:txEl>
                                              <p:pRg st="0" end="0"/>
                                            </p:txEl>
                                          </p:spTgt>
                                        </p:tgtEl>
                                        <p:attrNameLst>
                                          <p:attrName>style.visibility</p:attrName>
                                        </p:attrNameLst>
                                      </p:cBhvr>
                                      <p:to>
                                        <p:strVal val="visible"/>
                                      </p:to>
                                    </p:set>
                                    <p:animEffect transition="in" filter="wipe(down)">
                                      <p:cBhvr>
                                        <p:cTn id="74" dur="500"/>
                                        <p:tgtEl>
                                          <p:spTgt spid="5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37" grpId="0"/>
      <p:bldP spid="40" grpId="0"/>
      <p:bldP spid="42" grpId="0"/>
      <p:bldP spid="43" grpId="0"/>
      <p:bldP spid="44" grpId="0"/>
      <p:bldP spid="45" grpId="0"/>
      <p:bldP spid="47" grpId="0"/>
      <p:bldP spid="4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770449" y="105249"/>
            <a:ext cx="3632726" cy="663067"/>
          </a:xfrm>
          <a:prstGeom prst="rect">
            <a:avLst/>
          </a:prstGeom>
          <a:noFill/>
        </p:spPr>
        <p:txBody>
          <a:bodyPr wrap="none" rtlCol="0" anchor="t">
            <a:spAutoFit/>
          </a:bodyPr>
          <a:lstStyle/>
          <a:p>
            <a:pPr>
              <a:lnSpc>
                <a:spcPct val="150000"/>
              </a:lnSpc>
            </a:pPr>
            <a:r>
              <a:rPr lang="en-US" altLang="zh-CN" sz="2800" spc="300" dirty="0" err="1">
                <a:solidFill>
                  <a:srgbClr val="25532B"/>
                </a:solidFill>
                <a:latin typeface="方正粗谭黑简体" panose="02000000000000000000" pitchFamily="2" charset="-122"/>
                <a:ea typeface="方正粗谭黑简体" panose="02000000000000000000" pitchFamily="2" charset="-122"/>
                <a:sym typeface="Arial" panose="020B0604020202020204" pitchFamily="34" charset="0"/>
              </a:rPr>
              <a:t>Nội</a:t>
            </a:r>
            <a:r>
              <a:rPr lang="en-US" altLang="zh-CN" sz="2800" spc="300" dirty="0">
                <a:solidFill>
                  <a:srgbClr val="25532B"/>
                </a:solidFill>
                <a:latin typeface="方正粗谭黑简体" panose="02000000000000000000" pitchFamily="2" charset="-122"/>
                <a:ea typeface="方正粗谭黑简体" panose="02000000000000000000" pitchFamily="2" charset="-122"/>
                <a:sym typeface="Arial" panose="020B0604020202020204" pitchFamily="34" charset="0"/>
              </a:rPr>
              <a:t> dung </a:t>
            </a:r>
            <a:r>
              <a:rPr lang="en-US" altLang="zh-CN" sz="2800" spc="300" dirty="0" err="1">
                <a:solidFill>
                  <a:srgbClr val="25532B"/>
                </a:solidFill>
                <a:latin typeface="方正粗谭黑简体" panose="02000000000000000000" pitchFamily="2" charset="-122"/>
                <a:ea typeface="方正粗谭黑简体" panose="02000000000000000000" pitchFamily="2" charset="-122"/>
                <a:sym typeface="Arial" panose="020B0604020202020204" pitchFamily="34" charset="0"/>
              </a:rPr>
              <a:t>cần</a:t>
            </a:r>
            <a:r>
              <a:rPr lang="en-US" altLang="zh-CN" sz="2800" spc="300" dirty="0">
                <a:solidFill>
                  <a:srgbClr val="25532B"/>
                </a:solidFill>
                <a:latin typeface="方正粗谭黑简体" panose="02000000000000000000" pitchFamily="2" charset="-122"/>
                <a:ea typeface="方正粗谭黑简体" panose="02000000000000000000" pitchFamily="2" charset="-122"/>
                <a:sym typeface="Arial" panose="020B0604020202020204" pitchFamily="34" charset="0"/>
              </a:rPr>
              <a:t> </a:t>
            </a:r>
            <a:r>
              <a:rPr lang="en-US" altLang="zh-CN" sz="2800" spc="300" dirty="0" err="1">
                <a:solidFill>
                  <a:srgbClr val="25532B"/>
                </a:solidFill>
                <a:latin typeface="方正粗谭黑简体" panose="02000000000000000000" pitchFamily="2" charset="-122"/>
                <a:ea typeface="方正粗谭黑简体" panose="02000000000000000000" pitchFamily="2" charset="-122"/>
                <a:sym typeface="Arial" panose="020B0604020202020204" pitchFamily="34" charset="0"/>
              </a:rPr>
              <a:t>đạt</a:t>
            </a:r>
            <a:endParaRPr lang="zh-CN" altLang="en-US" sz="2800" spc="300" dirty="0">
              <a:solidFill>
                <a:srgbClr val="25532B"/>
              </a:solidFill>
              <a:latin typeface="方正粗谭黑简体" panose="02000000000000000000" pitchFamily="2" charset="-122"/>
              <a:ea typeface="方正粗谭黑简体" panose="02000000000000000000" pitchFamily="2" charset="-122"/>
              <a:sym typeface="Arial" panose="020B0604020202020204" pitchFamily="34" charset="0"/>
            </a:endParaRPr>
          </a:p>
        </p:txBody>
      </p:sp>
      <p:sp>
        <p:nvSpPr>
          <p:cNvPr id="3" name="矩形 2"/>
          <p:cNvSpPr/>
          <p:nvPr/>
        </p:nvSpPr>
        <p:spPr>
          <a:xfrm>
            <a:off x="0" y="242509"/>
            <a:ext cx="549092" cy="502760"/>
          </a:xfrm>
          <a:prstGeom prst="rect">
            <a:avLst/>
          </a:prstGeom>
          <a:solidFill>
            <a:srgbClr val="25532B"/>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707"/>
          </a:p>
        </p:txBody>
      </p:sp>
      <p:sp>
        <p:nvSpPr>
          <p:cNvPr id="4" name="矩形 3"/>
          <p:cNvSpPr/>
          <p:nvPr/>
        </p:nvSpPr>
        <p:spPr>
          <a:xfrm>
            <a:off x="597258" y="242509"/>
            <a:ext cx="115598" cy="502760"/>
          </a:xfrm>
          <a:prstGeom prst="rect">
            <a:avLst/>
          </a:prstGeom>
          <a:solidFill>
            <a:srgbClr val="25532B"/>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707"/>
          </a:p>
        </p:txBody>
      </p:sp>
      <p:grpSp>
        <p:nvGrpSpPr>
          <p:cNvPr id="5" name="组合 4"/>
          <p:cNvGrpSpPr/>
          <p:nvPr/>
        </p:nvGrpSpPr>
        <p:grpSpPr>
          <a:xfrm>
            <a:off x="7704981" y="1576010"/>
            <a:ext cx="4126217" cy="4798948"/>
            <a:chOff x="5369385" y="969485"/>
            <a:chExt cx="3094663" cy="3599210"/>
          </a:xfrm>
        </p:grpSpPr>
        <p:sp>
          <p:nvSpPr>
            <p:cNvPr id="6" name="矩形 5"/>
            <p:cNvSpPr/>
            <p:nvPr/>
          </p:nvSpPr>
          <p:spPr>
            <a:xfrm rot="21186321">
              <a:off x="5369385" y="977197"/>
              <a:ext cx="2984959" cy="3591498"/>
            </a:xfrm>
            <a:prstGeom prst="rect">
              <a:avLst/>
            </a:prstGeom>
            <a:solidFill>
              <a:srgbClr val="25532B"/>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7" name="矩形 6"/>
            <p:cNvSpPr/>
            <p:nvPr/>
          </p:nvSpPr>
          <p:spPr>
            <a:xfrm>
              <a:off x="5376231" y="969485"/>
              <a:ext cx="3087817" cy="3591498"/>
            </a:xfrm>
            <a:prstGeom prst="rect">
              <a:avLst/>
            </a:prstGeom>
            <a:solidFill>
              <a:srgbClr val="25532B"/>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sp>
        <p:nvSpPr>
          <p:cNvPr id="8" name="椭圆 7"/>
          <p:cNvSpPr/>
          <p:nvPr/>
        </p:nvSpPr>
        <p:spPr>
          <a:xfrm>
            <a:off x="1346125" y="1822438"/>
            <a:ext cx="778527" cy="778527"/>
          </a:xfrm>
          <a:prstGeom prst="ellipse">
            <a:avLst/>
          </a:prstGeom>
          <a:solidFill>
            <a:srgbClr val="25532B"/>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133" b="1" dirty="0">
                <a:solidFill>
                  <a:schemeClr val="bg1"/>
                </a:solidFill>
                <a:latin typeface="腾祥澜黑简" panose="01010104010101010101" pitchFamily="2" charset="-122"/>
                <a:ea typeface="腾祥澜黑简" panose="01010104010101010101" pitchFamily="2" charset="-122"/>
              </a:rPr>
              <a:t>1</a:t>
            </a:r>
            <a:endParaRPr lang="zh-CN" altLang="en-US" sz="2133" b="1" dirty="0">
              <a:solidFill>
                <a:schemeClr val="bg1"/>
              </a:solidFill>
              <a:latin typeface="腾祥澜黑简" panose="01010104010101010101" pitchFamily="2" charset="-122"/>
              <a:ea typeface="腾祥澜黑简" panose="01010104010101010101" pitchFamily="2" charset="-122"/>
            </a:endParaRPr>
          </a:p>
        </p:txBody>
      </p:sp>
      <p:sp>
        <p:nvSpPr>
          <p:cNvPr id="9" name="椭圆 8"/>
          <p:cNvSpPr/>
          <p:nvPr/>
        </p:nvSpPr>
        <p:spPr>
          <a:xfrm>
            <a:off x="1346125" y="5118685"/>
            <a:ext cx="778527" cy="778527"/>
          </a:xfrm>
          <a:prstGeom prst="ellipse">
            <a:avLst/>
          </a:prstGeom>
          <a:solidFill>
            <a:srgbClr val="25532B"/>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133" b="1" dirty="0">
                <a:solidFill>
                  <a:schemeClr val="bg1"/>
                </a:solidFill>
                <a:latin typeface="腾祥澜黑简" panose="01010104010101010101" pitchFamily="2" charset="-122"/>
                <a:ea typeface="腾祥澜黑简" panose="01010104010101010101" pitchFamily="2" charset="-122"/>
              </a:rPr>
              <a:t>3</a:t>
            </a:r>
            <a:endParaRPr lang="zh-CN" altLang="en-US" sz="2133" b="1" dirty="0">
              <a:solidFill>
                <a:schemeClr val="bg1"/>
              </a:solidFill>
              <a:latin typeface="腾祥澜黑简" panose="01010104010101010101" pitchFamily="2" charset="-122"/>
              <a:ea typeface="腾祥澜黑简" panose="01010104010101010101" pitchFamily="2" charset="-122"/>
            </a:endParaRPr>
          </a:p>
        </p:txBody>
      </p:sp>
      <p:sp>
        <p:nvSpPr>
          <p:cNvPr id="10" name="椭圆 9"/>
          <p:cNvSpPr/>
          <p:nvPr/>
        </p:nvSpPr>
        <p:spPr>
          <a:xfrm>
            <a:off x="1346125" y="3470562"/>
            <a:ext cx="778527" cy="778527"/>
          </a:xfrm>
          <a:prstGeom prst="ellipse">
            <a:avLst/>
          </a:prstGeom>
          <a:solidFill>
            <a:srgbClr val="25532B"/>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133" b="1" dirty="0">
                <a:solidFill>
                  <a:schemeClr val="bg1"/>
                </a:solidFill>
                <a:latin typeface="腾祥澜黑简" panose="01010104010101010101" pitchFamily="2" charset="-122"/>
                <a:ea typeface="腾祥澜黑简" panose="01010104010101010101" pitchFamily="2" charset="-122"/>
              </a:rPr>
              <a:t>2</a:t>
            </a:r>
            <a:endParaRPr lang="zh-CN" altLang="en-US" sz="2133" b="1" dirty="0">
              <a:solidFill>
                <a:schemeClr val="bg1"/>
              </a:solidFill>
              <a:latin typeface="腾祥澜黑简" panose="01010104010101010101" pitchFamily="2" charset="-122"/>
              <a:ea typeface="腾祥澜黑简" panose="01010104010101010101" pitchFamily="2" charset="-122"/>
            </a:endParaRPr>
          </a:p>
        </p:txBody>
      </p:sp>
      <p:sp>
        <p:nvSpPr>
          <p:cNvPr id="11" name="Freeform 492"/>
          <p:cNvSpPr>
            <a:spLocks noEditPoints="1"/>
          </p:cNvSpPr>
          <p:nvPr/>
        </p:nvSpPr>
        <p:spPr bwMode="auto">
          <a:xfrm>
            <a:off x="9309551" y="2211701"/>
            <a:ext cx="750484" cy="623481"/>
          </a:xfrm>
          <a:custGeom>
            <a:avLst/>
            <a:gdLst>
              <a:gd name="T0" fmla="*/ 4 w 55"/>
              <a:gd name="T1" fmla="*/ 0 h 46"/>
              <a:gd name="T2" fmla="*/ 24 w 55"/>
              <a:gd name="T3" fmla="*/ 0 h 46"/>
              <a:gd name="T4" fmla="*/ 29 w 55"/>
              <a:gd name="T5" fmla="*/ 5 h 46"/>
              <a:gd name="T6" fmla="*/ 41 w 55"/>
              <a:gd name="T7" fmla="*/ 5 h 46"/>
              <a:gd name="T8" fmla="*/ 45 w 55"/>
              <a:gd name="T9" fmla="*/ 8 h 46"/>
              <a:gd name="T10" fmla="*/ 10 w 55"/>
              <a:gd name="T11" fmla="*/ 8 h 46"/>
              <a:gd name="T12" fmla="*/ 3 w 55"/>
              <a:gd name="T13" fmla="*/ 14 h 46"/>
              <a:gd name="T14" fmla="*/ 0 w 55"/>
              <a:gd name="T15" fmla="*/ 34 h 46"/>
              <a:gd name="T16" fmla="*/ 0 w 55"/>
              <a:gd name="T17" fmla="*/ 5 h 46"/>
              <a:gd name="T18" fmla="*/ 4 w 55"/>
              <a:gd name="T19" fmla="*/ 0 h 46"/>
              <a:gd name="T20" fmla="*/ 14 w 55"/>
              <a:gd name="T21" fmla="*/ 13 h 46"/>
              <a:gd name="T22" fmla="*/ 7 w 55"/>
              <a:gd name="T23" fmla="*/ 19 h 46"/>
              <a:gd name="T24" fmla="*/ 2 w 55"/>
              <a:gd name="T25" fmla="*/ 46 h 46"/>
              <a:gd name="T26" fmla="*/ 50 w 55"/>
              <a:gd name="T27" fmla="*/ 46 h 46"/>
              <a:gd name="T28" fmla="*/ 55 w 55"/>
              <a:gd name="T29" fmla="*/ 19 h 46"/>
              <a:gd name="T30" fmla="*/ 50 w 55"/>
              <a:gd name="T31" fmla="*/ 13 h 46"/>
              <a:gd name="T32" fmla="*/ 14 w 55"/>
              <a:gd name="T33" fmla="*/ 13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5" h="46">
                <a:moveTo>
                  <a:pt x="4" y="0"/>
                </a:moveTo>
                <a:cubicBezTo>
                  <a:pt x="24" y="0"/>
                  <a:pt x="24" y="0"/>
                  <a:pt x="24" y="0"/>
                </a:cubicBezTo>
                <a:cubicBezTo>
                  <a:pt x="27" y="0"/>
                  <a:pt x="28" y="2"/>
                  <a:pt x="29" y="5"/>
                </a:cubicBezTo>
                <a:cubicBezTo>
                  <a:pt x="41" y="5"/>
                  <a:pt x="41" y="5"/>
                  <a:pt x="41" y="5"/>
                </a:cubicBezTo>
                <a:cubicBezTo>
                  <a:pt x="43" y="5"/>
                  <a:pt x="45" y="6"/>
                  <a:pt x="45" y="8"/>
                </a:cubicBezTo>
                <a:cubicBezTo>
                  <a:pt x="10" y="8"/>
                  <a:pt x="10" y="8"/>
                  <a:pt x="10" y="8"/>
                </a:cubicBezTo>
                <a:cubicBezTo>
                  <a:pt x="7" y="8"/>
                  <a:pt x="4" y="11"/>
                  <a:pt x="3" y="14"/>
                </a:cubicBezTo>
                <a:cubicBezTo>
                  <a:pt x="0" y="34"/>
                  <a:pt x="0" y="34"/>
                  <a:pt x="0" y="34"/>
                </a:cubicBezTo>
                <a:cubicBezTo>
                  <a:pt x="0" y="5"/>
                  <a:pt x="0" y="5"/>
                  <a:pt x="0" y="5"/>
                </a:cubicBezTo>
                <a:cubicBezTo>
                  <a:pt x="0" y="2"/>
                  <a:pt x="2" y="0"/>
                  <a:pt x="4" y="0"/>
                </a:cubicBezTo>
                <a:close/>
                <a:moveTo>
                  <a:pt x="14" y="13"/>
                </a:moveTo>
                <a:cubicBezTo>
                  <a:pt x="10" y="13"/>
                  <a:pt x="7" y="16"/>
                  <a:pt x="7" y="19"/>
                </a:cubicBezTo>
                <a:cubicBezTo>
                  <a:pt x="2" y="46"/>
                  <a:pt x="2" y="46"/>
                  <a:pt x="2" y="46"/>
                </a:cubicBezTo>
                <a:cubicBezTo>
                  <a:pt x="50" y="46"/>
                  <a:pt x="50" y="46"/>
                  <a:pt x="50" y="46"/>
                </a:cubicBezTo>
                <a:cubicBezTo>
                  <a:pt x="55" y="19"/>
                  <a:pt x="55" y="19"/>
                  <a:pt x="55" y="19"/>
                </a:cubicBezTo>
                <a:cubicBezTo>
                  <a:pt x="55" y="16"/>
                  <a:pt x="53" y="13"/>
                  <a:pt x="50" y="13"/>
                </a:cubicBezTo>
                <a:lnTo>
                  <a:pt x="14" y="13"/>
                </a:lnTo>
                <a:close/>
              </a:path>
            </a:pathLst>
          </a:custGeom>
          <a:solidFill>
            <a:schemeClr val="bg1"/>
          </a:solidFill>
          <a:ln>
            <a:noFill/>
          </a:ln>
          <a:extLst/>
        </p:spPr>
        <p:txBody>
          <a:bodyPr vert="horz" wrap="square" lIns="91440" tIns="45721" rIns="91440" bIns="45721" numCol="1" anchor="t" anchorCtr="0" compatLnSpc="1">
            <a:prstTxWarp prst="textNoShape">
              <a:avLst/>
            </a:prstTxWarp>
          </a:bodyPr>
          <a:lstStyle/>
          <a:p>
            <a:endParaRPr lang="zh-CN" altLang="en-US" sz="1801" dirty="0"/>
          </a:p>
        </p:txBody>
      </p:sp>
      <p:sp>
        <p:nvSpPr>
          <p:cNvPr id="12" name="文本框 11"/>
          <p:cNvSpPr txBox="1"/>
          <p:nvPr/>
        </p:nvSpPr>
        <p:spPr>
          <a:xfrm>
            <a:off x="7950188" y="3008436"/>
            <a:ext cx="3635804" cy="420564"/>
          </a:xfrm>
          <a:prstGeom prst="rect">
            <a:avLst/>
          </a:prstGeom>
          <a:noFill/>
        </p:spPr>
        <p:txBody>
          <a:bodyPr wrap="none" rtlCol="0">
            <a:spAutoFit/>
          </a:bodyPr>
          <a:lstStyle/>
          <a:p>
            <a:r>
              <a:rPr lang="en-US" altLang="zh-CN" sz="2133" b="1" spc="300" dirty="0">
                <a:solidFill>
                  <a:schemeClr val="bg1"/>
                </a:solidFill>
                <a:latin typeface="Times New Roman" panose="02020603050405020304" pitchFamily="18" charset="0"/>
                <a:ea typeface="方正粗谭黑简体" panose="02000000000000000000" pitchFamily="2" charset="-122"/>
                <a:cs typeface="Times New Roman" panose="02020603050405020304" pitchFamily="18" charset="0"/>
              </a:rPr>
              <a:t>HƯỚNG DẪN VỀ NHÀ</a:t>
            </a:r>
            <a:endParaRPr lang="zh-CN" altLang="en-US" sz="2133" b="1" spc="300" dirty="0">
              <a:solidFill>
                <a:schemeClr val="bg1"/>
              </a:solidFill>
              <a:latin typeface="Times New Roman" panose="02020603050405020304" pitchFamily="18" charset="0"/>
              <a:ea typeface="方正粗谭黑简体" panose="02000000000000000000" pitchFamily="2" charset="-122"/>
              <a:cs typeface="Times New Roman" panose="02020603050405020304" pitchFamily="18" charset="0"/>
            </a:endParaRPr>
          </a:p>
        </p:txBody>
      </p:sp>
      <p:sp>
        <p:nvSpPr>
          <p:cNvPr id="13" name="文本框 12"/>
          <p:cNvSpPr txBox="1"/>
          <p:nvPr/>
        </p:nvSpPr>
        <p:spPr>
          <a:xfrm>
            <a:off x="7950188" y="3410525"/>
            <a:ext cx="3469211" cy="3416320"/>
          </a:xfrm>
          <a:prstGeom prst="rect">
            <a:avLst/>
          </a:prstGeom>
          <a:noFill/>
        </p:spPr>
        <p:txBody>
          <a:bodyPr wrap="square" rtlCol="0">
            <a:spAutoFit/>
          </a:bodyPr>
          <a:lstStyle/>
          <a:p>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Ghi</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nhớ</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kiến</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thức</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trong</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bài</a:t>
            </a:r>
            <a:r>
              <a:rPr lang="en-US" sz="2400" dirty="0">
                <a:solidFill>
                  <a:schemeClr val="bg1"/>
                </a:solidFill>
                <a:latin typeface="Times New Roman" panose="02020603050405020304" pitchFamily="18" charset="0"/>
                <a:cs typeface="Times New Roman" panose="02020603050405020304" pitchFamily="18" charset="0"/>
              </a:rPr>
              <a:t>. </a:t>
            </a:r>
          </a:p>
          <a:p>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Hoàn</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thành</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các</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bài</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tập</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trong</a:t>
            </a:r>
            <a:r>
              <a:rPr lang="en-US" sz="2400">
                <a:solidFill>
                  <a:schemeClr val="bg1"/>
                </a:solidFill>
                <a:latin typeface="Times New Roman" panose="02020603050405020304" pitchFamily="18" charset="0"/>
                <a:cs typeface="Times New Roman" panose="02020603050405020304" pitchFamily="18" charset="0"/>
              </a:rPr>
              <a:t> SGK.</a:t>
            </a:r>
            <a:endParaRPr lang="en-US" sz="2400" dirty="0">
              <a:solidFill>
                <a:schemeClr val="bg1"/>
              </a:solidFill>
              <a:latin typeface="Times New Roman" panose="02020603050405020304" pitchFamily="18" charset="0"/>
              <a:cs typeface="Times New Roman" panose="02020603050405020304" pitchFamily="18" charset="0"/>
            </a:endParaRPr>
          </a:p>
          <a:p>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Chuẩn</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bị</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tiết</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học</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sau</a:t>
            </a:r>
            <a:r>
              <a:rPr lang="en-US" sz="2400"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Số</a:t>
            </a:r>
            <a:r>
              <a:rPr lang="en-US" sz="2400" b="1" dirty="0">
                <a:solidFill>
                  <a:schemeClr val="bg1"/>
                </a:solidFill>
                <a:latin typeface="Times New Roman" panose="02020603050405020304" pitchFamily="18" charset="0"/>
                <a:cs typeface="Times New Roman" panose="02020603050405020304" pitchFamily="18" charset="0"/>
              </a:rPr>
              <a:t> La </a:t>
            </a:r>
            <a:r>
              <a:rPr lang="en-US" sz="2400" b="1" dirty="0" err="1">
                <a:solidFill>
                  <a:schemeClr val="bg1"/>
                </a:solidFill>
                <a:latin typeface="Times New Roman" panose="02020603050405020304" pitchFamily="18" charset="0"/>
                <a:cs typeface="Times New Roman" panose="02020603050405020304" pitchFamily="18" charset="0"/>
              </a:rPr>
              <a:t>Mã</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và</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mục</a:t>
            </a:r>
            <a:r>
              <a:rPr lang="en-US" sz="2400" b="1" dirty="0">
                <a:solidFill>
                  <a:schemeClr val="bg1"/>
                </a:solidFill>
                <a:latin typeface="Times New Roman" panose="02020603050405020304" pitchFamily="18" charset="0"/>
                <a:cs typeface="Times New Roman" panose="02020603050405020304" pitchFamily="18" charset="0"/>
              </a:rPr>
              <a:t> So </a:t>
            </a:r>
            <a:r>
              <a:rPr lang="en-US" sz="2400" b="1" dirty="0" err="1">
                <a:solidFill>
                  <a:schemeClr val="bg1"/>
                </a:solidFill>
                <a:latin typeface="Times New Roman" panose="02020603050405020304" pitchFamily="18" charset="0"/>
                <a:cs typeface="Times New Roman" panose="02020603050405020304" pitchFamily="18" charset="0"/>
              </a:rPr>
              <a:t>sánh</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các</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số</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tự</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nhiên</a:t>
            </a:r>
            <a:r>
              <a:rPr lang="en-US" sz="2400" b="1" dirty="0">
                <a:solidFill>
                  <a:schemeClr val="bg1"/>
                </a:solidFill>
                <a:latin typeface="Times New Roman" panose="02020603050405020304" pitchFamily="18" charset="0"/>
                <a:cs typeface="Times New Roman" panose="02020603050405020304" pitchFamily="18" charset="0"/>
              </a:rPr>
              <a:t>.</a:t>
            </a:r>
            <a:endParaRPr lang="en-US" sz="2400" dirty="0">
              <a:solidFill>
                <a:schemeClr val="bg1"/>
              </a:solidFill>
              <a:latin typeface="Times New Roman" panose="02020603050405020304" pitchFamily="18" charset="0"/>
              <a:cs typeface="Times New Roman" panose="02020603050405020304" pitchFamily="18" charset="0"/>
            </a:endParaRPr>
          </a:p>
          <a:p>
            <a:br>
              <a:rPr lang="en-US" sz="2400" dirty="0">
                <a:solidFill>
                  <a:schemeClr val="bg1"/>
                </a:solidFill>
                <a:latin typeface="Times New Roman" panose="02020603050405020304" pitchFamily="18" charset="0"/>
                <a:cs typeface="Times New Roman" panose="02020603050405020304" pitchFamily="18" charset="0"/>
              </a:rPr>
            </a:br>
            <a:endParaRPr lang="zh-CN" altLang="en-US" sz="2400" dirty="0">
              <a:solidFill>
                <a:schemeClr val="bg1"/>
              </a:solidFill>
              <a:latin typeface="Times New Roman" panose="02020603050405020304" pitchFamily="18" charset="0"/>
              <a:ea typeface="微软雅黑 Light" panose="020B0502040204020203" pitchFamily="34" charset="-122"/>
              <a:cs typeface="Times New Roman" panose="02020603050405020304" pitchFamily="18" charset="0"/>
            </a:endParaRPr>
          </a:p>
        </p:txBody>
      </p:sp>
      <p:grpSp>
        <p:nvGrpSpPr>
          <p:cNvPr id="14" name="组合 13"/>
          <p:cNvGrpSpPr/>
          <p:nvPr/>
        </p:nvGrpSpPr>
        <p:grpSpPr>
          <a:xfrm>
            <a:off x="679123" y="2022255"/>
            <a:ext cx="402167" cy="378884"/>
            <a:chOff x="3692526" y="3419476"/>
            <a:chExt cx="301625" cy="284162"/>
          </a:xfrm>
          <a:solidFill>
            <a:srgbClr val="25532B"/>
          </a:solidFill>
        </p:grpSpPr>
        <p:sp>
          <p:nvSpPr>
            <p:cNvPr id="15" name="Freeform 383"/>
            <p:cNvSpPr>
              <a:spLocks noEditPoints="1"/>
            </p:cNvSpPr>
            <p:nvPr/>
          </p:nvSpPr>
          <p:spPr bwMode="auto">
            <a:xfrm>
              <a:off x="3692526" y="3452813"/>
              <a:ext cx="247650" cy="250825"/>
            </a:xfrm>
            <a:custGeom>
              <a:avLst/>
              <a:gdLst>
                <a:gd name="T0" fmla="*/ 0 w 140"/>
                <a:gd name="T1" fmla="*/ 115 h 141"/>
                <a:gd name="T2" fmla="*/ 25 w 140"/>
                <a:gd name="T3" fmla="*/ 130 h 141"/>
                <a:gd name="T4" fmla="*/ 10 w 140"/>
                <a:gd name="T5" fmla="*/ 60 h 141"/>
                <a:gd name="T6" fmla="*/ 0 w 140"/>
                <a:gd name="T7" fmla="*/ 81 h 141"/>
                <a:gd name="T8" fmla="*/ 10 w 140"/>
                <a:gd name="T9" fmla="*/ 60 h 141"/>
                <a:gd name="T10" fmla="*/ 10 w 140"/>
                <a:gd name="T11" fmla="*/ 26 h 141"/>
                <a:gd name="T12" fmla="*/ 25 w 140"/>
                <a:gd name="T13" fmla="*/ 0 h 141"/>
                <a:gd name="T14" fmla="*/ 10 w 140"/>
                <a:gd name="T15" fmla="*/ 87 h 141"/>
                <a:gd name="T16" fmla="*/ 0 w 140"/>
                <a:gd name="T17" fmla="*/ 108 h 141"/>
                <a:gd name="T18" fmla="*/ 10 w 140"/>
                <a:gd name="T19" fmla="*/ 87 h 141"/>
                <a:gd name="T20" fmla="*/ 0 w 140"/>
                <a:gd name="T21" fmla="*/ 33 h 141"/>
                <a:gd name="T22" fmla="*/ 10 w 140"/>
                <a:gd name="T23" fmla="*/ 54 h 141"/>
                <a:gd name="T24" fmla="*/ 140 w 140"/>
                <a:gd name="T25" fmla="*/ 42 h 141"/>
                <a:gd name="T26" fmla="*/ 140 w 140"/>
                <a:gd name="T27" fmla="*/ 54 h 141"/>
                <a:gd name="T28" fmla="*/ 107 w 140"/>
                <a:gd name="T29" fmla="*/ 9 h 141"/>
                <a:gd name="T30" fmla="*/ 87 w 140"/>
                <a:gd name="T31" fmla="*/ 0 h 141"/>
                <a:gd name="T32" fmla="*/ 105 w 140"/>
                <a:gd name="T33" fmla="*/ 10 h 141"/>
                <a:gd name="T34" fmla="*/ 32 w 140"/>
                <a:gd name="T35" fmla="*/ 141 h 141"/>
                <a:gd name="T36" fmla="*/ 53 w 140"/>
                <a:gd name="T37" fmla="*/ 131 h 141"/>
                <a:gd name="T38" fmla="*/ 32 w 140"/>
                <a:gd name="T39" fmla="*/ 141 h 141"/>
                <a:gd name="T40" fmla="*/ 140 w 140"/>
                <a:gd name="T41" fmla="*/ 108 h 141"/>
                <a:gd name="T42" fmla="*/ 130 w 140"/>
                <a:gd name="T43" fmla="*/ 87 h 141"/>
                <a:gd name="T44" fmla="*/ 115 w 140"/>
                <a:gd name="T45" fmla="*/ 130 h 141"/>
                <a:gd name="T46" fmla="*/ 140 w 140"/>
                <a:gd name="T47" fmla="*/ 115 h 141"/>
                <a:gd name="T48" fmla="*/ 115 w 140"/>
                <a:gd name="T49" fmla="*/ 130 h 141"/>
                <a:gd name="T50" fmla="*/ 130 w 140"/>
                <a:gd name="T51" fmla="*/ 81 h 141"/>
                <a:gd name="T52" fmla="*/ 140 w 140"/>
                <a:gd name="T53" fmla="*/ 60 h 141"/>
                <a:gd name="T54" fmla="*/ 32 w 140"/>
                <a:gd name="T55" fmla="*/ 10 h 141"/>
                <a:gd name="T56" fmla="*/ 53 w 140"/>
                <a:gd name="T57" fmla="*/ 0 h 141"/>
                <a:gd name="T58" fmla="*/ 32 w 140"/>
                <a:gd name="T59" fmla="*/ 10 h 141"/>
                <a:gd name="T60" fmla="*/ 80 w 140"/>
                <a:gd name="T61" fmla="*/ 10 h 141"/>
                <a:gd name="T62" fmla="*/ 60 w 140"/>
                <a:gd name="T63" fmla="*/ 0 h 141"/>
                <a:gd name="T64" fmla="*/ 60 w 140"/>
                <a:gd name="T65" fmla="*/ 141 h 141"/>
                <a:gd name="T66" fmla="*/ 80 w 140"/>
                <a:gd name="T67" fmla="*/ 131 h 141"/>
                <a:gd name="T68" fmla="*/ 60 w 140"/>
                <a:gd name="T69" fmla="*/ 141 h 141"/>
                <a:gd name="T70" fmla="*/ 107 w 140"/>
                <a:gd name="T71" fmla="*/ 141 h 141"/>
                <a:gd name="T72" fmla="*/ 87 w 140"/>
                <a:gd name="T73" fmla="*/ 131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0" h="141">
                  <a:moveTo>
                    <a:pt x="10" y="115"/>
                  </a:moveTo>
                  <a:cubicBezTo>
                    <a:pt x="0" y="115"/>
                    <a:pt x="0" y="115"/>
                    <a:pt x="0" y="115"/>
                  </a:cubicBezTo>
                  <a:cubicBezTo>
                    <a:pt x="0" y="129"/>
                    <a:pt x="11" y="140"/>
                    <a:pt x="25" y="140"/>
                  </a:cubicBezTo>
                  <a:cubicBezTo>
                    <a:pt x="25" y="130"/>
                    <a:pt x="25" y="130"/>
                    <a:pt x="25" y="130"/>
                  </a:cubicBezTo>
                  <a:cubicBezTo>
                    <a:pt x="17" y="130"/>
                    <a:pt x="10" y="124"/>
                    <a:pt x="10" y="115"/>
                  </a:cubicBezTo>
                  <a:close/>
                  <a:moveTo>
                    <a:pt x="10" y="60"/>
                  </a:moveTo>
                  <a:cubicBezTo>
                    <a:pt x="0" y="60"/>
                    <a:pt x="0" y="60"/>
                    <a:pt x="0" y="60"/>
                  </a:cubicBezTo>
                  <a:cubicBezTo>
                    <a:pt x="0" y="81"/>
                    <a:pt x="0" y="81"/>
                    <a:pt x="0" y="81"/>
                  </a:cubicBezTo>
                  <a:cubicBezTo>
                    <a:pt x="10" y="81"/>
                    <a:pt x="10" y="81"/>
                    <a:pt x="10" y="81"/>
                  </a:cubicBezTo>
                  <a:lnTo>
                    <a:pt x="10" y="60"/>
                  </a:lnTo>
                  <a:close/>
                  <a:moveTo>
                    <a:pt x="0" y="26"/>
                  </a:moveTo>
                  <a:cubicBezTo>
                    <a:pt x="10" y="26"/>
                    <a:pt x="10" y="26"/>
                    <a:pt x="10" y="26"/>
                  </a:cubicBezTo>
                  <a:cubicBezTo>
                    <a:pt x="10" y="17"/>
                    <a:pt x="17" y="10"/>
                    <a:pt x="25" y="10"/>
                  </a:cubicBezTo>
                  <a:cubicBezTo>
                    <a:pt x="25" y="0"/>
                    <a:pt x="25" y="0"/>
                    <a:pt x="25" y="0"/>
                  </a:cubicBezTo>
                  <a:cubicBezTo>
                    <a:pt x="11" y="0"/>
                    <a:pt x="0" y="12"/>
                    <a:pt x="0" y="26"/>
                  </a:cubicBezTo>
                  <a:close/>
                  <a:moveTo>
                    <a:pt x="10" y="87"/>
                  </a:moveTo>
                  <a:cubicBezTo>
                    <a:pt x="0" y="87"/>
                    <a:pt x="0" y="87"/>
                    <a:pt x="0" y="87"/>
                  </a:cubicBezTo>
                  <a:cubicBezTo>
                    <a:pt x="0" y="108"/>
                    <a:pt x="0" y="108"/>
                    <a:pt x="0" y="108"/>
                  </a:cubicBezTo>
                  <a:cubicBezTo>
                    <a:pt x="10" y="108"/>
                    <a:pt x="10" y="108"/>
                    <a:pt x="10" y="108"/>
                  </a:cubicBezTo>
                  <a:lnTo>
                    <a:pt x="10" y="87"/>
                  </a:lnTo>
                  <a:close/>
                  <a:moveTo>
                    <a:pt x="10" y="33"/>
                  </a:moveTo>
                  <a:cubicBezTo>
                    <a:pt x="0" y="33"/>
                    <a:pt x="0" y="33"/>
                    <a:pt x="0" y="33"/>
                  </a:cubicBezTo>
                  <a:cubicBezTo>
                    <a:pt x="0" y="54"/>
                    <a:pt x="0" y="54"/>
                    <a:pt x="0" y="54"/>
                  </a:cubicBezTo>
                  <a:cubicBezTo>
                    <a:pt x="10" y="54"/>
                    <a:pt x="10" y="54"/>
                    <a:pt x="10" y="54"/>
                  </a:cubicBezTo>
                  <a:lnTo>
                    <a:pt x="10" y="33"/>
                  </a:lnTo>
                  <a:close/>
                  <a:moveTo>
                    <a:pt x="140" y="42"/>
                  </a:moveTo>
                  <a:cubicBezTo>
                    <a:pt x="137" y="46"/>
                    <a:pt x="135" y="50"/>
                    <a:pt x="132" y="54"/>
                  </a:cubicBezTo>
                  <a:cubicBezTo>
                    <a:pt x="140" y="54"/>
                    <a:pt x="140" y="54"/>
                    <a:pt x="140" y="54"/>
                  </a:cubicBezTo>
                  <a:lnTo>
                    <a:pt x="140" y="42"/>
                  </a:lnTo>
                  <a:close/>
                  <a:moveTo>
                    <a:pt x="107" y="9"/>
                  </a:moveTo>
                  <a:cubicBezTo>
                    <a:pt x="107" y="0"/>
                    <a:pt x="107" y="0"/>
                    <a:pt x="107" y="0"/>
                  </a:cubicBezTo>
                  <a:cubicBezTo>
                    <a:pt x="87" y="0"/>
                    <a:pt x="87" y="0"/>
                    <a:pt x="87" y="0"/>
                  </a:cubicBezTo>
                  <a:cubicBezTo>
                    <a:pt x="87" y="10"/>
                    <a:pt x="87" y="10"/>
                    <a:pt x="87" y="10"/>
                  </a:cubicBezTo>
                  <a:cubicBezTo>
                    <a:pt x="105" y="10"/>
                    <a:pt x="105" y="10"/>
                    <a:pt x="105" y="10"/>
                  </a:cubicBezTo>
                  <a:cubicBezTo>
                    <a:pt x="106" y="10"/>
                    <a:pt x="106" y="9"/>
                    <a:pt x="107" y="9"/>
                  </a:cubicBezTo>
                  <a:close/>
                  <a:moveTo>
                    <a:pt x="32" y="141"/>
                  </a:moveTo>
                  <a:cubicBezTo>
                    <a:pt x="53" y="141"/>
                    <a:pt x="53" y="141"/>
                    <a:pt x="53" y="141"/>
                  </a:cubicBezTo>
                  <a:cubicBezTo>
                    <a:pt x="53" y="131"/>
                    <a:pt x="53" y="131"/>
                    <a:pt x="53" y="131"/>
                  </a:cubicBezTo>
                  <a:cubicBezTo>
                    <a:pt x="32" y="131"/>
                    <a:pt x="32" y="131"/>
                    <a:pt x="32" y="131"/>
                  </a:cubicBezTo>
                  <a:lnTo>
                    <a:pt x="32" y="141"/>
                  </a:lnTo>
                  <a:close/>
                  <a:moveTo>
                    <a:pt x="130" y="108"/>
                  </a:moveTo>
                  <a:cubicBezTo>
                    <a:pt x="140" y="108"/>
                    <a:pt x="140" y="108"/>
                    <a:pt x="140" y="108"/>
                  </a:cubicBezTo>
                  <a:cubicBezTo>
                    <a:pt x="140" y="87"/>
                    <a:pt x="140" y="87"/>
                    <a:pt x="140" y="87"/>
                  </a:cubicBezTo>
                  <a:cubicBezTo>
                    <a:pt x="130" y="87"/>
                    <a:pt x="130" y="87"/>
                    <a:pt x="130" y="87"/>
                  </a:cubicBezTo>
                  <a:lnTo>
                    <a:pt x="130" y="108"/>
                  </a:lnTo>
                  <a:close/>
                  <a:moveTo>
                    <a:pt x="115" y="130"/>
                  </a:moveTo>
                  <a:cubicBezTo>
                    <a:pt x="115" y="140"/>
                    <a:pt x="115" y="140"/>
                    <a:pt x="115" y="140"/>
                  </a:cubicBezTo>
                  <a:cubicBezTo>
                    <a:pt x="129" y="140"/>
                    <a:pt x="140" y="129"/>
                    <a:pt x="140" y="115"/>
                  </a:cubicBezTo>
                  <a:cubicBezTo>
                    <a:pt x="130" y="115"/>
                    <a:pt x="130" y="115"/>
                    <a:pt x="130" y="115"/>
                  </a:cubicBezTo>
                  <a:cubicBezTo>
                    <a:pt x="130" y="124"/>
                    <a:pt x="123" y="130"/>
                    <a:pt x="115" y="130"/>
                  </a:cubicBezTo>
                  <a:close/>
                  <a:moveTo>
                    <a:pt x="130" y="60"/>
                  </a:moveTo>
                  <a:cubicBezTo>
                    <a:pt x="130" y="81"/>
                    <a:pt x="130" y="81"/>
                    <a:pt x="130" y="81"/>
                  </a:cubicBezTo>
                  <a:cubicBezTo>
                    <a:pt x="140" y="81"/>
                    <a:pt x="140" y="81"/>
                    <a:pt x="140" y="81"/>
                  </a:cubicBezTo>
                  <a:cubicBezTo>
                    <a:pt x="140" y="60"/>
                    <a:pt x="140" y="60"/>
                    <a:pt x="140" y="60"/>
                  </a:cubicBezTo>
                  <a:lnTo>
                    <a:pt x="130" y="60"/>
                  </a:lnTo>
                  <a:close/>
                  <a:moveTo>
                    <a:pt x="32" y="10"/>
                  </a:moveTo>
                  <a:cubicBezTo>
                    <a:pt x="53" y="10"/>
                    <a:pt x="53" y="10"/>
                    <a:pt x="53" y="10"/>
                  </a:cubicBezTo>
                  <a:cubicBezTo>
                    <a:pt x="53" y="0"/>
                    <a:pt x="53" y="0"/>
                    <a:pt x="53" y="0"/>
                  </a:cubicBezTo>
                  <a:cubicBezTo>
                    <a:pt x="32" y="0"/>
                    <a:pt x="32" y="0"/>
                    <a:pt x="32" y="0"/>
                  </a:cubicBezTo>
                  <a:lnTo>
                    <a:pt x="32" y="10"/>
                  </a:lnTo>
                  <a:close/>
                  <a:moveTo>
                    <a:pt x="60" y="10"/>
                  </a:moveTo>
                  <a:cubicBezTo>
                    <a:pt x="80" y="10"/>
                    <a:pt x="80" y="10"/>
                    <a:pt x="80" y="10"/>
                  </a:cubicBezTo>
                  <a:cubicBezTo>
                    <a:pt x="80" y="0"/>
                    <a:pt x="80" y="0"/>
                    <a:pt x="80" y="0"/>
                  </a:cubicBezTo>
                  <a:cubicBezTo>
                    <a:pt x="60" y="0"/>
                    <a:pt x="60" y="0"/>
                    <a:pt x="60" y="0"/>
                  </a:cubicBezTo>
                  <a:lnTo>
                    <a:pt x="60" y="10"/>
                  </a:lnTo>
                  <a:close/>
                  <a:moveTo>
                    <a:pt x="60" y="141"/>
                  </a:moveTo>
                  <a:cubicBezTo>
                    <a:pt x="80" y="141"/>
                    <a:pt x="80" y="141"/>
                    <a:pt x="80" y="141"/>
                  </a:cubicBezTo>
                  <a:cubicBezTo>
                    <a:pt x="80" y="131"/>
                    <a:pt x="80" y="131"/>
                    <a:pt x="80" y="131"/>
                  </a:cubicBezTo>
                  <a:cubicBezTo>
                    <a:pt x="60" y="131"/>
                    <a:pt x="60" y="131"/>
                    <a:pt x="60" y="131"/>
                  </a:cubicBezTo>
                  <a:lnTo>
                    <a:pt x="60" y="141"/>
                  </a:lnTo>
                  <a:close/>
                  <a:moveTo>
                    <a:pt x="87" y="141"/>
                  </a:moveTo>
                  <a:cubicBezTo>
                    <a:pt x="107" y="141"/>
                    <a:pt x="107" y="141"/>
                    <a:pt x="107" y="141"/>
                  </a:cubicBezTo>
                  <a:cubicBezTo>
                    <a:pt x="107" y="131"/>
                    <a:pt x="107" y="131"/>
                    <a:pt x="107" y="131"/>
                  </a:cubicBezTo>
                  <a:cubicBezTo>
                    <a:pt x="87" y="131"/>
                    <a:pt x="87" y="131"/>
                    <a:pt x="87" y="131"/>
                  </a:cubicBezTo>
                  <a:lnTo>
                    <a:pt x="87" y="14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16" name="Freeform 384"/>
            <p:cNvSpPr>
              <a:spLocks/>
            </p:cNvSpPr>
            <p:nvPr/>
          </p:nvSpPr>
          <p:spPr bwMode="auto">
            <a:xfrm>
              <a:off x="3719513" y="3419476"/>
              <a:ext cx="274638" cy="236538"/>
            </a:xfrm>
            <a:custGeom>
              <a:avLst/>
              <a:gdLst>
                <a:gd name="T0" fmla="*/ 150 w 154"/>
                <a:gd name="T1" fmla="*/ 0 h 133"/>
                <a:gd name="T2" fmla="*/ 54 w 154"/>
                <a:gd name="T3" fmla="*/ 84 h 133"/>
                <a:gd name="T4" fmla="*/ 17 w 154"/>
                <a:gd name="T5" fmla="*/ 54 h 133"/>
                <a:gd name="T6" fmla="*/ 0 w 154"/>
                <a:gd name="T7" fmla="*/ 68 h 133"/>
                <a:gd name="T8" fmla="*/ 65 w 154"/>
                <a:gd name="T9" fmla="*/ 133 h 133"/>
                <a:gd name="T10" fmla="*/ 154 w 154"/>
                <a:gd name="T11" fmla="*/ 9 h 133"/>
                <a:gd name="T12" fmla="*/ 150 w 154"/>
                <a:gd name="T13" fmla="*/ 0 h 133"/>
              </a:gdLst>
              <a:ahLst/>
              <a:cxnLst>
                <a:cxn ang="0">
                  <a:pos x="T0" y="T1"/>
                </a:cxn>
                <a:cxn ang="0">
                  <a:pos x="T2" y="T3"/>
                </a:cxn>
                <a:cxn ang="0">
                  <a:pos x="T4" y="T5"/>
                </a:cxn>
                <a:cxn ang="0">
                  <a:pos x="T6" y="T7"/>
                </a:cxn>
                <a:cxn ang="0">
                  <a:pos x="T8" y="T9"/>
                </a:cxn>
                <a:cxn ang="0">
                  <a:pos x="T10" y="T11"/>
                </a:cxn>
                <a:cxn ang="0">
                  <a:pos x="T12" y="T13"/>
                </a:cxn>
              </a:cxnLst>
              <a:rect l="0" t="0" r="r" b="b"/>
              <a:pathLst>
                <a:path w="154" h="133">
                  <a:moveTo>
                    <a:pt x="150" y="0"/>
                  </a:moveTo>
                  <a:cubicBezTo>
                    <a:pt x="104" y="29"/>
                    <a:pt x="69" y="65"/>
                    <a:pt x="54" y="84"/>
                  </a:cubicBezTo>
                  <a:cubicBezTo>
                    <a:pt x="17" y="54"/>
                    <a:pt x="17" y="54"/>
                    <a:pt x="17" y="54"/>
                  </a:cubicBezTo>
                  <a:cubicBezTo>
                    <a:pt x="0" y="68"/>
                    <a:pt x="0" y="68"/>
                    <a:pt x="0" y="68"/>
                  </a:cubicBezTo>
                  <a:cubicBezTo>
                    <a:pt x="65" y="133"/>
                    <a:pt x="65" y="133"/>
                    <a:pt x="65" y="133"/>
                  </a:cubicBezTo>
                  <a:cubicBezTo>
                    <a:pt x="76" y="105"/>
                    <a:pt x="111" y="49"/>
                    <a:pt x="154" y="9"/>
                  </a:cubicBezTo>
                  <a:lnTo>
                    <a:pt x="15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grpSp>
      <p:grpSp>
        <p:nvGrpSpPr>
          <p:cNvPr id="17" name="组合 16"/>
          <p:cNvGrpSpPr/>
          <p:nvPr/>
        </p:nvGrpSpPr>
        <p:grpSpPr>
          <a:xfrm>
            <a:off x="679123" y="3660099"/>
            <a:ext cx="402167" cy="378884"/>
            <a:chOff x="3692526" y="3419476"/>
            <a:chExt cx="301625" cy="284162"/>
          </a:xfrm>
          <a:solidFill>
            <a:srgbClr val="25532B"/>
          </a:solidFill>
        </p:grpSpPr>
        <p:sp>
          <p:nvSpPr>
            <p:cNvPr id="18" name="Freeform 383"/>
            <p:cNvSpPr>
              <a:spLocks noEditPoints="1"/>
            </p:cNvSpPr>
            <p:nvPr/>
          </p:nvSpPr>
          <p:spPr bwMode="auto">
            <a:xfrm>
              <a:off x="3692526" y="3452813"/>
              <a:ext cx="247650" cy="250825"/>
            </a:xfrm>
            <a:custGeom>
              <a:avLst/>
              <a:gdLst>
                <a:gd name="T0" fmla="*/ 0 w 140"/>
                <a:gd name="T1" fmla="*/ 115 h 141"/>
                <a:gd name="T2" fmla="*/ 25 w 140"/>
                <a:gd name="T3" fmla="*/ 130 h 141"/>
                <a:gd name="T4" fmla="*/ 10 w 140"/>
                <a:gd name="T5" fmla="*/ 60 h 141"/>
                <a:gd name="T6" fmla="*/ 0 w 140"/>
                <a:gd name="T7" fmla="*/ 81 h 141"/>
                <a:gd name="T8" fmla="*/ 10 w 140"/>
                <a:gd name="T9" fmla="*/ 60 h 141"/>
                <a:gd name="T10" fmla="*/ 10 w 140"/>
                <a:gd name="T11" fmla="*/ 26 h 141"/>
                <a:gd name="T12" fmla="*/ 25 w 140"/>
                <a:gd name="T13" fmla="*/ 0 h 141"/>
                <a:gd name="T14" fmla="*/ 10 w 140"/>
                <a:gd name="T15" fmla="*/ 87 h 141"/>
                <a:gd name="T16" fmla="*/ 0 w 140"/>
                <a:gd name="T17" fmla="*/ 108 h 141"/>
                <a:gd name="T18" fmla="*/ 10 w 140"/>
                <a:gd name="T19" fmla="*/ 87 h 141"/>
                <a:gd name="T20" fmla="*/ 0 w 140"/>
                <a:gd name="T21" fmla="*/ 33 h 141"/>
                <a:gd name="T22" fmla="*/ 10 w 140"/>
                <a:gd name="T23" fmla="*/ 54 h 141"/>
                <a:gd name="T24" fmla="*/ 140 w 140"/>
                <a:gd name="T25" fmla="*/ 42 h 141"/>
                <a:gd name="T26" fmla="*/ 140 w 140"/>
                <a:gd name="T27" fmla="*/ 54 h 141"/>
                <a:gd name="T28" fmla="*/ 107 w 140"/>
                <a:gd name="T29" fmla="*/ 9 h 141"/>
                <a:gd name="T30" fmla="*/ 87 w 140"/>
                <a:gd name="T31" fmla="*/ 0 h 141"/>
                <a:gd name="T32" fmla="*/ 105 w 140"/>
                <a:gd name="T33" fmla="*/ 10 h 141"/>
                <a:gd name="T34" fmla="*/ 32 w 140"/>
                <a:gd name="T35" fmla="*/ 141 h 141"/>
                <a:gd name="T36" fmla="*/ 53 w 140"/>
                <a:gd name="T37" fmla="*/ 131 h 141"/>
                <a:gd name="T38" fmla="*/ 32 w 140"/>
                <a:gd name="T39" fmla="*/ 141 h 141"/>
                <a:gd name="T40" fmla="*/ 140 w 140"/>
                <a:gd name="T41" fmla="*/ 108 h 141"/>
                <a:gd name="T42" fmla="*/ 130 w 140"/>
                <a:gd name="T43" fmla="*/ 87 h 141"/>
                <a:gd name="T44" fmla="*/ 115 w 140"/>
                <a:gd name="T45" fmla="*/ 130 h 141"/>
                <a:gd name="T46" fmla="*/ 140 w 140"/>
                <a:gd name="T47" fmla="*/ 115 h 141"/>
                <a:gd name="T48" fmla="*/ 115 w 140"/>
                <a:gd name="T49" fmla="*/ 130 h 141"/>
                <a:gd name="T50" fmla="*/ 130 w 140"/>
                <a:gd name="T51" fmla="*/ 81 h 141"/>
                <a:gd name="T52" fmla="*/ 140 w 140"/>
                <a:gd name="T53" fmla="*/ 60 h 141"/>
                <a:gd name="T54" fmla="*/ 32 w 140"/>
                <a:gd name="T55" fmla="*/ 10 h 141"/>
                <a:gd name="T56" fmla="*/ 53 w 140"/>
                <a:gd name="T57" fmla="*/ 0 h 141"/>
                <a:gd name="T58" fmla="*/ 32 w 140"/>
                <a:gd name="T59" fmla="*/ 10 h 141"/>
                <a:gd name="T60" fmla="*/ 80 w 140"/>
                <a:gd name="T61" fmla="*/ 10 h 141"/>
                <a:gd name="T62" fmla="*/ 60 w 140"/>
                <a:gd name="T63" fmla="*/ 0 h 141"/>
                <a:gd name="T64" fmla="*/ 60 w 140"/>
                <a:gd name="T65" fmla="*/ 141 h 141"/>
                <a:gd name="T66" fmla="*/ 80 w 140"/>
                <a:gd name="T67" fmla="*/ 131 h 141"/>
                <a:gd name="T68" fmla="*/ 60 w 140"/>
                <a:gd name="T69" fmla="*/ 141 h 141"/>
                <a:gd name="T70" fmla="*/ 107 w 140"/>
                <a:gd name="T71" fmla="*/ 141 h 141"/>
                <a:gd name="T72" fmla="*/ 87 w 140"/>
                <a:gd name="T73" fmla="*/ 131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0" h="141">
                  <a:moveTo>
                    <a:pt x="10" y="115"/>
                  </a:moveTo>
                  <a:cubicBezTo>
                    <a:pt x="0" y="115"/>
                    <a:pt x="0" y="115"/>
                    <a:pt x="0" y="115"/>
                  </a:cubicBezTo>
                  <a:cubicBezTo>
                    <a:pt x="0" y="129"/>
                    <a:pt x="11" y="140"/>
                    <a:pt x="25" y="140"/>
                  </a:cubicBezTo>
                  <a:cubicBezTo>
                    <a:pt x="25" y="130"/>
                    <a:pt x="25" y="130"/>
                    <a:pt x="25" y="130"/>
                  </a:cubicBezTo>
                  <a:cubicBezTo>
                    <a:pt x="17" y="130"/>
                    <a:pt x="10" y="124"/>
                    <a:pt x="10" y="115"/>
                  </a:cubicBezTo>
                  <a:close/>
                  <a:moveTo>
                    <a:pt x="10" y="60"/>
                  </a:moveTo>
                  <a:cubicBezTo>
                    <a:pt x="0" y="60"/>
                    <a:pt x="0" y="60"/>
                    <a:pt x="0" y="60"/>
                  </a:cubicBezTo>
                  <a:cubicBezTo>
                    <a:pt x="0" y="81"/>
                    <a:pt x="0" y="81"/>
                    <a:pt x="0" y="81"/>
                  </a:cubicBezTo>
                  <a:cubicBezTo>
                    <a:pt x="10" y="81"/>
                    <a:pt x="10" y="81"/>
                    <a:pt x="10" y="81"/>
                  </a:cubicBezTo>
                  <a:lnTo>
                    <a:pt x="10" y="60"/>
                  </a:lnTo>
                  <a:close/>
                  <a:moveTo>
                    <a:pt x="0" y="26"/>
                  </a:moveTo>
                  <a:cubicBezTo>
                    <a:pt x="10" y="26"/>
                    <a:pt x="10" y="26"/>
                    <a:pt x="10" y="26"/>
                  </a:cubicBezTo>
                  <a:cubicBezTo>
                    <a:pt x="10" y="17"/>
                    <a:pt x="17" y="10"/>
                    <a:pt x="25" y="10"/>
                  </a:cubicBezTo>
                  <a:cubicBezTo>
                    <a:pt x="25" y="0"/>
                    <a:pt x="25" y="0"/>
                    <a:pt x="25" y="0"/>
                  </a:cubicBezTo>
                  <a:cubicBezTo>
                    <a:pt x="11" y="0"/>
                    <a:pt x="0" y="12"/>
                    <a:pt x="0" y="26"/>
                  </a:cubicBezTo>
                  <a:close/>
                  <a:moveTo>
                    <a:pt x="10" y="87"/>
                  </a:moveTo>
                  <a:cubicBezTo>
                    <a:pt x="0" y="87"/>
                    <a:pt x="0" y="87"/>
                    <a:pt x="0" y="87"/>
                  </a:cubicBezTo>
                  <a:cubicBezTo>
                    <a:pt x="0" y="108"/>
                    <a:pt x="0" y="108"/>
                    <a:pt x="0" y="108"/>
                  </a:cubicBezTo>
                  <a:cubicBezTo>
                    <a:pt x="10" y="108"/>
                    <a:pt x="10" y="108"/>
                    <a:pt x="10" y="108"/>
                  </a:cubicBezTo>
                  <a:lnTo>
                    <a:pt x="10" y="87"/>
                  </a:lnTo>
                  <a:close/>
                  <a:moveTo>
                    <a:pt x="10" y="33"/>
                  </a:moveTo>
                  <a:cubicBezTo>
                    <a:pt x="0" y="33"/>
                    <a:pt x="0" y="33"/>
                    <a:pt x="0" y="33"/>
                  </a:cubicBezTo>
                  <a:cubicBezTo>
                    <a:pt x="0" y="54"/>
                    <a:pt x="0" y="54"/>
                    <a:pt x="0" y="54"/>
                  </a:cubicBezTo>
                  <a:cubicBezTo>
                    <a:pt x="10" y="54"/>
                    <a:pt x="10" y="54"/>
                    <a:pt x="10" y="54"/>
                  </a:cubicBezTo>
                  <a:lnTo>
                    <a:pt x="10" y="33"/>
                  </a:lnTo>
                  <a:close/>
                  <a:moveTo>
                    <a:pt x="140" y="42"/>
                  </a:moveTo>
                  <a:cubicBezTo>
                    <a:pt x="137" y="46"/>
                    <a:pt x="135" y="50"/>
                    <a:pt x="132" y="54"/>
                  </a:cubicBezTo>
                  <a:cubicBezTo>
                    <a:pt x="140" y="54"/>
                    <a:pt x="140" y="54"/>
                    <a:pt x="140" y="54"/>
                  </a:cubicBezTo>
                  <a:lnTo>
                    <a:pt x="140" y="42"/>
                  </a:lnTo>
                  <a:close/>
                  <a:moveTo>
                    <a:pt x="107" y="9"/>
                  </a:moveTo>
                  <a:cubicBezTo>
                    <a:pt x="107" y="0"/>
                    <a:pt x="107" y="0"/>
                    <a:pt x="107" y="0"/>
                  </a:cubicBezTo>
                  <a:cubicBezTo>
                    <a:pt x="87" y="0"/>
                    <a:pt x="87" y="0"/>
                    <a:pt x="87" y="0"/>
                  </a:cubicBezTo>
                  <a:cubicBezTo>
                    <a:pt x="87" y="10"/>
                    <a:pt x="87" y="10"/>
                    <a:pt x="87" y="10"/>
                  </a:cubicBezTo>
                  <a:cubicBezTo>
                    <a:pt x="105" y="10"/>
                    <a:pt x="105" y="10"/>
                    <a:pt x="105" y="10"/>
                  </a:cubicBezTo>
                  <a:cubicBezTo>
                    <a:pt x="106" y="10"/>
                    <a:pt x="106" y="9"/>
                    <a:pt x="107" y="9"/>
                  </a:cubicBezTo>
                  <a:close/>
                  <a:moveTo>
                    <a:pt x="32" y="141"/>
                  </a:moveTo>
                  <a:cubicBezTo>
                    <a:pt x="53" y="141"/>
                    <a:pt x="53" y="141"/>
                    <a:pt x="53" y="141"/>
                  </a:cubicBezTo>
                  <a:cubicBezTo>
                    <a:pt x="53" y="131"/>
                    <a:pt x="53" y="131"/>
                    <a:pt x="53" y="131"/>
                  </a:cubicBezTo>
                  <a:cubicBezTo>
                    <a:pt x="32" y="131"/>
                    <a:pt x="32" y="131"/>
                    <a:pt x="32" y="131"/>
                  </a:cubicBezTo>
                  <a:lnTo>
                    <a:pt x="32" y="141"/>
                  </a:lnTo>
                  <a:close/>
                  <a:moveTo>
                    <a:pt x="130" y="108"/>
                  </a:moveTo>
                  <a:cubicBezTo>
                    <a:pt x="140" y="108"/>
                    <a:pt x="140" y="108"/>
                    <a:pt x="140" y="108"/>
                  </a:cubicBezTo>
                  <a:cubicBezTo>
                    <a:pt x="140" y="87"/>
                    <a:pt x="140" y="87"/>
                    <a:pt x="140" y="87"/>
                  </a:cubicBezTo>
                  <a:cubicBezTo>
                    <a:pt x="130" y="87"/>
                    <a:pt x="130" y="87"/>
                    <a:pt x="130" y="87"/>
                  </a:cubicBezTo>
                  <a:lnTo>
                    <a:pt x="130" y="108"/>
                  </a:lnTo>
                  <a:close/>
                  <a:moveTo>
                    <a:pt x="115" y="130"/>
                  </a:moveTo>
                  <a:cubicBezTo>
                    <a:pt x="115" y="140"/>
                    <a:pt x="115" y="140"/>
                    <a:pt x="115" y="140"/>
                  </a:cubicBezTo>
                  <a:cubicBezTo>
                    <a:pt x="129" y="140"/>
                    <a:pt x="140" y="129"/>
                    <a:pt x="140" y="115"/>
                  </a:cubicBezTo>
                  <a:cubicBezTo>
                    <a:pt x="130" y="115"/>
                    <a:pt x="130" y="115"/>
                    <a:pt x="130" y="115"/>
                  </a:cubicBezTo>
                  <a:cubicBezTo>
                    <a:pt x="130" y="124"/>
                    <a:pt x="123" y="130"/>
                    <a:pt x="115" y="130"/>
                  </a:cubicBezTo>
                  <a:close/>
                  <a:moveTo>
                    <a:pt x="130" y="60"/>
                  </a:moveTo>
                  <a:cubicBezTo>
                    <a:pt x="130" y="81"/>
                    <a:pt x="130" y="81"/>
                    <a:pt x="130" y="81"/>
                  </a:cubicBezTo>
                  <a:cubicBezTo>
                    <a:pt x="140" y="81"/>
                    <a:pt x="140" y="81"/>
                    <a:pt x="140" y="81"/>
                  </a:cubicBezTo>
                  <a:cubicBezTo>
                    <a:pt x="140" y="60"/>
                    <a:pt x="140" y="60"/>
                    <a:pt x="140" y="60"/>
                  </a:cubicBezTo>
                  <a:lnTo>
                    <a:pt x="130" y="60"/>
                  </a:lnTo>
                  <a:close/>
                  <a:moveTo>
                    <a:pt x="32" y="10"/>
                  </a:moveTo>
                  <a:cubicBezTo>
                    <a:pt x="53" y="10"/>
                    <a:pt x="53" y="10"/>
                    <a:pt x="53" y="10"/>
                  </a:cubicBezTo>
                  <a:cubicBezTo>
                    <a:pt x="53" y="0"/>
                    <a:pt x="53" y="0"/>
                    <a:pt x="53" y="0"/>
                  </a:cubicBezTo>
                  <a:cubicBezTo>
                    <a:pt x="32" y="0"/>
                    <a:pt x="32" y="0"/>
                    <a:pt x="32" y="0"/>
                  </a:cubicBezTo>
                  <a:lnTo>
                    <a:pt x="32" y="10"/>
                  </a:lnTo>
                  <a:close/>
                  <a:moveTo>
                    <a:pt x="60" y="10"/>
                  </a:moveTo>
                  <a:cubicBezTo>
                    <a:pt x="80" y="10"/>
                    <a:pt x="80" y="10"/>
                    <a:pt x="80" y="10"/>
                  </a:cubicBezTo>
                  <a:cubicBezTo>
                    <a:pt x="80" y="0"/>
                    <a:pt x="80" y="0"/>
                    <a:pt x="80" y="0"/>
                  </a:cubicBezTo>
                  <a:cubicBezTo>
                    <a:pt x="60" y="0"/>
                    <a:pt x="60" y="0"/>
                    <a:pt x="60" y="0"/>
                  </a:cubicBezTo>
                  <a:lnTo>
                    <a:pt x="60" y="10"/>
                  </a:lnTo>
                  <a:close/>
                  <a:moveTo>
                    <a:pt x="60" y="141"/>
                  </a:moveTo>
                  <a:cubicBezTo>
                    <a:pt x="80" y="141"/>
                    <a:pt x="80" y="141"/>
                    <a:pt x="80" y="141"/>
                  </a:cubicBezTo>
                  <a:cubicBezTo>
                    <a:pt x="80" y="131"/>
                    <a:pt x="80" y="131"/>
                    <a:pt x="80" y="131"/>
                  </a:cubicBezTo>
                  <a:cubicBezTo>
                    <a:pt x="60" y="131"/>
                    <a:pt x="60" y="131"/>
                    <a:pt x="60" y="131"/>
                  </a:cubicBezTo>
                  <a:lnTo>
                    <a:pt x="60" y="141"/>
                  </a:lnTo>
                  <a:close/>
                  <a:moveTo>
                    <a:pt x="87" y="141"/>
                  </a:moveTo>
                  <a:cubicBezTo>
                    <a:pt x="107" y="141"/>
                    <a:pt x="107" y="141"/>
                    <a:pt x="107" y="141"/>
                  </a:cubicBezTo>
                  <a:cubicBezTo>
                    <a:pt x="107" y="131"/>
                    <a:pt x="107" y="131"/>
                    <a:pt x="107" y="131"/>
                  </a:cubicBezTo>
                  <a:cubicBezTo>
                    <a:pt x="87" y="131"/>
                    <a:pt x="87" y="131"/>
                    <a:pt x="87" y="131"/>
                  </a:cubicBezTo>
                  <a:lnTo>
                    <a:pt x="87" y="14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19" name="Freeform 384"/>
            <p:cNvSpPr>
              <a:spLocks/>
            </p:cNvSpPr>
            <p:nvPr/>
          </p:nvSpPr>
          <p:spPr bwMode="auto">
            <a:xfrm>
              <a:off x="3719513" y="3419476"/>
              <a:ext cx="274638" cy="236538"/>
            </a:xfrm>
            <a:custGeom>
              <a:avLst/>
              <a:gdLst>
                <a:gd name="T0" fmla="*/ 150 w 154"/>
                <a:gd name="T1" fmla="*/ 0 h 133"/>
                <a:gd name="T2" fmla="*/ 54 w 154"/>
                <a:gd name="T3" fmla="*/ 84 h 133"/>
                <a:gd name="T4" fmla="*/ 17 w 154"/>
                <a:gd name="T5" fmla="*/ 54 h 133"/>
                <a:gd name="T6" fmla="*/ 0 w 154"/>
                <a:gd name="T7" fmla="*/ 68 h 133"/>
                <a:gd name="T8" fmla="*/ 65 w 154"/>
                <a:gd name="T9" fmla="*/ 133 h 133"/>
                <a:gd name="T10" fmla="*/ 154 w 154"/>
                <a:gd name="T11" fmla="*/ 9 h 133"/>
                <a:gd name="T12" fmla="*/ 150 w 154"/>
                <a:gd name="T13" fmla="*/ 0 h 133"/>
              </a:gdLst>
              <a:ahLst/>
              <a:cxnLst>
                <a:cxn ang="0">
                  <a:pos x="T0" y="T1"/>
                </a:cxn>
                <a:cxn ang="0">
                  <a:pos x="T2" y="T3"/>
                </a:cxn>
                <a:cxn ang="0">
                  <a:pos x="T4" y="T5"/>
                </a:cxn>
                <a:cxn ang="0">
                  <a:pos x="T6" y="T7"/>
                </a:cxn>
                <a:cxn ang="0">
                  <a:pos x="T8" y="T9"/>
                </a:cxn>
                <a:cxn ang="0">
                  <a:pos x="T10" y="T11"/>
                </a:cxn>
                <a:cxn ang="0">
                  <a:pos x="T12" y="T13"/>
                </a:cxn>
              </a:cxnLst>
              <a:rect l="0" t="0" r="r" b="b"/>
              <a:pathLst>
                <a:path w="154" h="133">
                  <a:moveTo>
                    <a:pt x="150" y="0"/>
                  </a:moveTo>
                  <a:cubicBezTo>
                    <a:pt x="104" y="29"/>
                    <a:pt x="69" y="65"/>
                    <a:pt x="54" y="84"/>
                  </a:cubicBezTo>
                  <a:cubicBezTo>
                    <a:pt x="17" y="54"/>
                    <a:pt x="17" y="54"/>
                    <a:pt x="17" y="54"/>
                  </a:cubicBezTo>
                  <a:cubicBezTo>
                    <a:pt x="0" y="68"/>
                    <a:pt x="0" y="68"/>
                    <a:pt x="0" y="68"/>
                  </a:cubicBezTo>
                  <a:cubicBezTo>
                    <a:pt x="65" y="133"/>
                    <a:pt x="65" y="133"/>
                    <a:pt x="65" y="133"/>
                  </a:cubicBezTo>
                  <a:cubicBezTo>
                    <a:pt x="76" y="105"/>
                    <a:pt x="111" y="49"/>
                    <a:pt x="154" y="9"/>
                  </a:cubicBezTo>
                  <a:lnTo>
                    <a:pt x="15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grpSp>
      <p:grpSp>
        <p:nvGrpSpPr>
          <p:cNvPr id="20" name="组合 19"/>
          <p:cNvGrpSpPr/>
          <p:nvPr/>
        </p:nvGrpSpPr>
        <p:grpSpPr>
          <a:xfrm>
            <a:off x="679123" y="5318506"/>
            <a:ext cx="402167" cy="378884"/>
            <a:chOff x="3692526" y="3419476"/>
            <a:chExt cx="301625" cy="284162"/>
          </a:xfrm>
          <a:solidFill>
            <a:srgbClr val="25532B"/>
          </a:solidFill>
        </p:grpSpPr>
        <p:sp>
          <p:nvSpPr>
            <p:cNvPr id="21" name="Freeform 383"/>
            <p:cNvSpPr>
              <a:spLocks noEditPoints="1"/>
            </p:cNvSpPr>
            <p:nvPr/>
          </p:nvSpPr>
          <p:spPr bwMode="auto">
            <a:xfrm>
              <a:off x="3692526" y="3452813"/>
              <a:ext cx="247650" cy="250825"/>
            </a:xfrm>
            <a:custGeom>
              <a:avLst/>
              <a:gdLst>
                <a:gd name="T0" fmla="*/ 0 w 140"/>
                <a:gd name="T1" fmla="*/ 115 h 141"/>
                <a:gd name="T2" fmla="*/ 25 w 140"/>
                <a:gd name="T3" fmla="*/ 130 h 141"/>
                <a:gd name="T4" fmla="*/ 10 w 140"/>
                <a:gd name="T5" fmla="*/ 60 h 141"/>
                <a:gd name="T6" fmla="*/ 0 w 140"/>
                <a:gd name="T7" fmla="*/ 81 h 141"/>
                <a:gd name="T8" fmla="*/ 10 w 140"/>
                <a:gd name="T9" fmla="*/ 60 h 141"/>
                <a:gd name="T10" fmla="*/ 10 w 140"/>
                <a:gd name="T11" fmla="*/ 26 h 141"/>
                <a:gd name="T12" fmla="*/ 25 w 140"/>
                <a:gd name="T13" fmla="*/ 0 h 141"/>
                <a:gd name="T14" fmla="*/ 10 w 140"/>
                <a:gd name="T15" fmla="*/ 87 h 141"/>
                <a:gd name="T16" fmla="*/ 0 w 140"/>
                <a:gd name="T17" fmla="*/ 108 h 141"/>
                <a:gd name="T18" fmla="*/ 10 w 140"/>
                <a:gd name="T19" fmla="*/ 87 h 141"/>
                <a:gd name="T20" fmla="*/ 0 w 140"/>
                <a:gd name="T21" fmla="*/ 33 h 141"/>
                <a:gd name="T22" fmla="*/ 10 w 140"/>
                <a:gd name="T23" fmla="*/ 54 h 141"/>
                <a:gd name="T24" fmla="*/ 140 w 140"/>
                <a:gd name="T25" fmla="*/ 42 h 141"/>
                <a:gd name="T26" fmla="*/ 140 w 140"/>
                <a:gd name="T27" fmla="*/ 54 h 141"/>
                <a:gd name="T28" fmla="*/ 107 w 140"/>
                <a:gd name="T29" fmla="*/ 9 h 141"/>
                <a:gd name="T30" fmla="*/ 87 w 140"/>
                <a:gd name="T31" fmla="*/ 0 h 141"/>
                <a:gd name="T32" fmla="*/ 105 w 140"/>
                <a:gd name="T33" fmla="*/ 10 h 141"/>
                <a:gd name="T34" fmla="*/ 32 w 140"/>
                <a:gd name="T35" fmla="*/ 141 h 141"/>
                <a:gd name="T36" fmla="*/ 53 w 140"/>
                <a:gd name="T37" fmla="*/ 131 h 141"/>
                <a:gd name="T38" fmla="*/ 32 w 140"/>
                <a:gd name="T39" fmla="*/ 141 h 141"/>
                <a:gd name="T40" fmla="*/ 140 w 140"/>
                <a:gd name="T41" fmla="*/ 108 h 141"/>
                <a:gd name="T42" fmla="*/ 130 w 140"/>
                <a:gd name="T43" fmla="*/ 87 h 141"/>
                <a:gd name="T44" fmla="*/ 115 w 140"/>
                <a:gd name="T45" fmla="*/ 130 h 141"/>
                <a:gd name="T46" fmla="*/ 140 w 140"/>
                <a:gd name="T47" fmla="*/ 115 h 141"/>
                <a:gd name="T48" fmla="*/ 115 w 140"/>
                <a:gd name="T49" fmla="*/ 130 h 141"/>
                <a:gd name="T50" fmla="*/ 130 w 140"/>
                <a:gd name="T51" fmla="*/ 81 h 141"/>
                <a:gd name="T52" fmla="*/ 140 w 140"/>
                <a:gd name="T53" fmla="*/ 60 h 141"/>
                <a:gd name="T54" fmla="*/ 32 w 140"/>
                <a:gd name="T55" fmla="*/ 10 h 141"/>
                <a:gd name="T56" fmla="*/ 53 w 140"/>
                <a:gd name="T57" fmla="*/ 0 h 141"/>
                <a:gd name="T58" fmla="*/ 32 w 140"/>
                <a:gd name="T59" fmla="*/ 10 h 141"/>
                <a:gd name="T60" fmla="*/ 80 w 140"/>
                <a:gd name="T61" fmla="*/ 10 h 141"/>
                <a:gd name="T62" fmla="*/ 60 w 140"/>
                <a:gd name="T63" fmla="*/ 0 h 141"/>
                <a:gd name="T64" fmla="*/ 60 w 140"/>
                <a:gd name="T65" fmla="*/ 141 h 141"/>
                <a:gd name="T66" fmla="*/ 80 w 140"/>
                <a:gd name="T67" fmla="*/ 131 h 141"/>
                <a:gd name="T68" fmla="*/ 60 w 140"/>
                <a:gd name="T69" fmla="*/ 141 h 141"/>
                <a:gd name="T70" fmla="*/ 107 w 140"/>
                <a:gd name="T71" fmla="*/ 141 h 141"/>
                <a:gd name="T72" fmla="*/ 87 w 140"/>
                <a:gd name="T73" fmla="*/ 131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0" h="141">
                  <a:moveTo>
                    <a:pt x="10" y="115"/>
                  </a:moveTo>
                  <a:cubicBezTo>
                    <a:pt x="0" y="115"/>
                    <a:pt x="0" y="115"/>
                    <a:pt x="0" y="115"/>
                  </a:cubicBezTo>
                  <a:cubicBezTo>
                    <a:pt x="0" y="129"/>
                    <a:pt x="11" y="140"/>
                    <a:pt x="25" y="140"/>
                  </a:cubicBezTo>
                  <a:cubicBezTo>
                    <a:pt x="25" y="130"/>
                    <a:pt x="25" y="130"/>
                    <a:pt x="25" y="130"/>
                  </a:cubicBezTo>
                  <a:cubicBezTo>
                    <a:pt x="17" y="130"/>
                    <a:pt x="10" y="124"/>
                    <a:pt x="10" y="115"/>
                  </a:cubicBezTo>
                  <a:close/>
                  <a:moveTo>
                    <a:pt x="10" y="60"/>
                  </a:moveTo>
                  <a:cubicBezTo>
                    <a:pt x="0" y="60"/>
                    <a:pt x="0" y="60"/>
                    <a:pt x="0" y="60"/>
                  </a:cubicBezTo>
                  <a:cubicBezTo>
                    <a:pt x="0" y="81"/>
                    <a:pt x="0" y="81"/>
                    <a:pt x="0" y="81"/>
                  </a:cubicBezTo>
                  <a:cubicBezTo>
                    <a:pt x="10" y="81"/>
                    <a:pt x="10" y="81"/>
                    <a:pt x="10" y="81"/>
                  </a:cubicBezTo>
                  <a:lnTo>
                    <a:pt x="10" y="60"/>
                  </a:lnTo>
                  <a:close/>
                  <a:moveTo>
                    <a:pt x="0" y="26"/>
                  </a:moveTo>
                  <a:cubicBezTo>
                    <a:pt x="10" y="26"/>
                    <a:pt x="10" y="26"/>
                    <a:pt x="10" y="26"/>
                  </a:cubicBezTo>
                  <a:cubicBezTo>
                    <a:pt x="10" y="17"/>
                    <a:pt x="17" y="10"/>
                    <a:pt x="25" y="10"/>
                  </a:cubicBezTo>
                  <a:cubicBezTo>
                    <a:pt x="25" y="0"/>
                    <a:pt x="25" y="0"/>
                    <a:pt x="25" y="0"/>
                  </a:cubicBezTo>
                  <a:cubicBezTo>
                    <a:pt x="11" y="0"/>
                    <a:pt x="0" y="12"/>
                    <a:pt x="0" y="26"/>
                  </a:cubicBezTo>
                  <a:close/>
                  <a:moveTo>
                    <a:pt x="10" y="87"/>
                  </a:moveTo>
                  <a:cubicBezTo>
                    <a:pt x="0" y="87"/>
                    <a:pt x="0" y="87"/>
                    <a:pt x="0" y="87"/>
                  </a:cubicBezTo>
                  <a:cubicBezTo>
                    <a:pt x="0" y="108"/>
                    <a:pt x="0" y="108"/>
                    <a:pt x="0" y="108"/>
                  </a:cubicBezTo>
                  <a:cubicBezTo>
                    <a:pt x="10" y="108"/>
                    <a:pt x="10" y="108"/>
                    <a:pt x="10" y="108"/>
                  </a:cubicBezTo>
                  <a:lnTo>
                    <a:pt x="10" y="87"/>
                  </a:lnTo>
                  <a:close/>
                  <a:moveTo>
                    <a:pt x="10" y="33"/>
                  </a:moveTo>
                  <a:cubicBezTo>
                    <a:pt x="0" y="33"/>
                    <a:pt x="0" y="33"/>
                    <a:pt x="0" y="33"/>
                  </a:cubicBezTo>
                  <a:cubicBezTo>
                    <a:pt x="0" y="54"/>
                    <a:pt x="0" y="54"/>
                    <a:pt x="0" y="54"/>
                  </a:cubicBezTo>
                  <a:cubicBezTo>
                    <a:pt x="10" y="54"/>
                    <a:pt x="10" y="54"/>
                    <a:pt x="10" y="54"/>
                  </a:cubicBezTo>
                  <a:lnTo>
                    <a:pt x="10" y="33"/>
                  </a:lnTo>
                  <a:close/>
                  <a:moveTo>
                    <a:pt x="140" y="42"/>
                  </a:moveTo>
                  <a:cubicBezTo>
                    <a:pt x="137" y="46"/>
                    <a:pt x="135" y="50"/>
                    <a:pt x="132" y="54"/>
                  </a:cubicBezTo>
                  <a:cubicBezTo>
                    <a:pt x="140" y="54"/>
                    <a:pt x="140" y="54"/>
                    <a:pt x="140" y="54"/>
                  </a:cubicBezTo>
                  <a:lnTo>
                    <a:pt x="140" y="42"/>
                  </a:lnTo>
                  <a:close/>
                  <a:moveTo>
                    <a:pt x="107" y="9"/>
                  </a:moveTo>
                  <a:cubicBezTo>
                    <a:pt x="107" y="0"/>
                    <a:pt x="107" y="0"/>
                    <a:pt x="107" y="0"/>
                  </a:cubicBezTo>
                  <a:cubicBezTo>
                    <a:pt x="87" y="0"/>
                    <a:pt x="87" y="0"/>
                    <a:pt x="87" y="0"/>
                  </a:cubicBezTo>
                  <a:cubicBezTo>
                    <a:pt x="87" y="10"/>
                    <a:pt x="87" y="10"/>
                    <a:pt x="87" y="10"/>
                  </a:cubicBezTo>
                  <a:cubicBezTo>
                    <a:pt x="105" y="10"/>
                    <a:pt x="105" y="10"/>
                    <a:pt x="105" y="10"/>
                  </a:cubicBezTo>
                  <a:cubicBezTo>
                    <a:pt x="106" y="10"/>
                    <a:pt x="106" y="9"/>
                    <a:pt x="107" y="9"/>
                  </a:cubicBezTo>
                  <a:close/>
                  <a:moveTo>
                    <a:pt x="32" y="141"/>
                  </a:moveTo>
                  <a:cubicBezTo>
                    <a:pt x="53" y="141"/>
                    <a:pt x="53" y="141"/>
                    <a:pt x="53" y="141"/>
                  </a:cubicBezTo>
                  <a:cubicBezTo>
                    <a:pt x="53" y="131"/>
                    <a:pt x="53" y="131"/>
                    <a:pt x="53" y="131"/>
                  </a:cubicBezTo>
                  <a:cubicBezTo>
                    <a:pt x="32" y="131"/>
                    <a:pt x="32" y="131"/>
                    <a:pt x="32" y="131"/>
                  </a:cubicBezTo>
                  <a:lnTo>
                    <a:pt x="32" y="141"/>
                  </a:lnTo>
                  <a:close/>
                  <a:moveTo>
                    <a:pt x="130" y="108"/>
                  </a:moveTo>
                  <a:cubicBezTo>
                    <a:pt x="140" y="108"/>
                    <a:pt x="140" y="108"/>
                    <a:pt x="140" y="108"/>
                  </a:cubicBezTo>
                  <a:cubicBezTo>
                    <a:pt x="140" y="87"/>
                    <a:pt x="140" y="87"/>
                    <a:pt x="140" y="87"/>
                  </a:cubicBezTo>
                  <a:cubicBezTo>
                    <a:pt x="130" y="87"/>
                    <a:pt x="130" y="87"/>
                    <a:pt x="130" y="87"/>
                  </a:cubicBezTo>
                  <a:lnTo>
                    <a:pt x="130" y="108"/>
                  </a:lnTo>
                  <a:close/>
                  <a:moveTo>
                    <a:pt x="115" y="130"/>
                  </a:moveTo>
                  <a:cubicBezTo>
                    <a:pt x="115" y="140"/>
                    <a:pt x="115" y="140"/>
                    <a:pt x="115" y="140"/>
                  </a:cubicBezTo>
                  <a:cubicBezTo>
                    <a:pt x="129" y="140"/>
                    <a:pt x="140" y="129"/>
                    <a:pt x="140" y="115"/>
                  </a:cubicBezTo>
                  <a:cubicBezTo>
                    <a:pt x="130" y="115"/>
                    <a:pt x="130" y="115"/>
                    <a:pt x="130" y="115"/>
                  </a:cubicBezTo>
                  <a:cubicBezTo>
                    <a:pt x="130" y="124"/>
                    <a:pt x="123" y="130"/>
                    <a:pt x="115" y="130"/>
                  </a:cubicBezTo>
                  <a:close/>
                  <a:moveTo>
                    <a:pt x="130" y="60"/>
                  </a:moveTo>
                  <a:cubicBezTo>
                    <a:pt x="130" y="81"/>
                    <a:pt x="130" y="81"/>
                    <a:pt x="130" y="81"/>
                  </a:cubicBezTo>
                  <a:cubicBezTo>
                    <a:pt x="140" y="81"/>
                    <a:pt x="140" y="81"/>
                    <a:pt x="140" y="81"/>
                  </a:cubicBezTo>
                  <a:cubicBezTo>
                    <a:pt x="140" y="60"/>
                    <a:pt x="140" y="60"/>
                    <a:pt x="140" y="60"/>
                  </a:cubicBezTo>
                  <a:lnTo>
                    <a:pt x="130" y="60"/>
                  </a:lnTo>
                  <a:close/>
                  <a:moveTo>
                    <a:pt x="32" y="10"/>
                  </a:moveTo>
                  <a:cubicBezTo>
                    <a:pt x="53" y="10"/>
                    <a:pt x="53" y="10"/>
                    <a:pt x="53" y="10"/>
                  </a:cubicBezTo>
                  <a:cubicBezTo>
                    <a:pt x="53" y="0"/>
                    <a:pt x="53" y="0"/>
                    <a:pt x="53" y="0"/>
                  </a:cubicBezTo>
                  <a:cubicBezTo>
                    <a:pt x="32" y="0"/>
                    <a:pt x="32" y="0"/>
                    <a:pt x="32" y="0"/>
                  </a:cubicBezTo>
                  <a:lnTo>
                    <a:pt x="32" y="10"/>
                  </a:lnTo>
                  <a:close/>
                  <a:moveTo>
                    <a:pt x="60" y="10"/>
                  </a:moveTo>
                  <a:cubicBezTo>
                    <a:pt x="80" y="10"/>
                    <a:pt x="80" y="10"/>
                    <a:pt x="80" y="10"/>
                  </a:cubicBezTo>
                  <a:cubicBezTo>
                    <a:pt x="80" y="0"/>
                    <a:pt x="80" y="0"/>
                    <a:pt x="80" y="0"/>
                  </a:cubicBezTo>
                  <a:cubicBezTo>
                    <a:pt x="60" y="0"/>
                    <a:pt x="60" y="0"/>
                    <a:pt x="60" y="0"/>
                  </a:cubicBezTo>
                  <a:lnTo>
                    <a:pt x="60" y="10"/>
                  </a:lnTo>
                  <a:close/>
                  <a:moveTo>
                    <a:pt x="60" y="141"/>
                  </a:moveTo>
                  <a:cubicBezTo>
                    <a:pt x="80" y="141"/>
                    <a:pt x="80" y="141"/>
                    <a:pt x="80" y="141"/>
                  </a:cubicBezTo>
                  <a:cubicBezTo>
                    <a:pt x="80" y="131"/>
                    <a:pt x="80" y="131"/>
                    <a:pt x="80" y="131"/>
                  </a:cubicBezTo>
                  <a:cubicBezTo>
                    <a:pt x="60" y="131"/>
                    <a:pt x="60" y="131"/>
                    <a:pt x="60" y="131"/>
                  </a:cubicBezTo>
                  <a:lnTo>
                    <a:pt x="60" y="141"/>
                  </a:lnTo>
                  <a:close/>
                  <a:moveTo>
                    <a:pt x="87" y="141"/>
                  </a:moveTo>
                  <a:cubicBezTo>
                    <a:pt x="107" y="141"/>
                    <a:pt x="107" y="141"/>
                    <a:pt x="107" y="141"/>
                  </a:cubicBezTo>
                  <a:cubicBezTo>
                    <a:pt x="107" y="131"/>
                    <a:pt x="107" y="131"/>
                    <a:pt x="107" y="131"/>
                  </a:cubicBezTo>
                  <a:cubicBezTo>
                    <a:pt x="87" y="131"/>
                    <a:pt x="87" y="131"/>
                    <a:pt x="87" y="131"/>
                  </a:cubicBezTo>
                  <a:lnTo>
                    <a:pt x="87" y="14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22" name="Freeform 384"/>
            <p:cNvSpPr>
              <a:spLocks/>
            </p:cNvSpPr>
            <p:nvPr/>
          </p:nvSpPr>
          <p:spPr bwMode="auto">
            <a:xfrm>
              <a:off x="3719513" y="3419476"/>
              <a:ext cx="274638" cy="236538"/>
            </a:xfrm>
            <a:custGeom>
              <a:avLst/>
              <a:gdLst>
                <a:gd name="T0" fmla="*/ 150 w 154"/>
                <a:gd name="T1" fmla="*/ 0 h 133"/>
                <a:gd name="T2" fmla="*/ 54 w 154"/>
                <a:gd name="T3" fmla="*/ 84 h 133"/>
                <a:gd name="T4" fmla="*/ 17 w 154"/>
                <a:gd name="T5" fmla="*/ 54 h 133"/>
                <a:gd name="T6" fmla="*/ 0 w 154"/>
                <a:gd name="T7" fmla="*/ 68 h 133"/>
                <a:gd name="T8" fmla="*/ 65 w 154"/>
                <a:gd name="T9" fmla="*/ 133 h 133"/>
                <a:gd name="T10" fmla="*/ 154 w 154"/>
                <a:gd name="T11" fmla="*/ 9 h 133"/>
                <a:gd name="T12" fmla="*/ 150 w 154"/>
                <a:gd name="T13" fmla="*/ 0 h 133"/>
              </a:gdLst>
              <a:ahLst/>
              <a:cxnLst>
                <a:cxn ang="0">
                  <a:pos x="T0" y="T1"/>
                </a:cxn>
                <a:cxn ang="0">
                  <a:pos x="T2" y="T3"/>
                </a:cxn>
                <a:cxn ang="0">
                  <a:pos x="T4" y="T5"/>
                </a:cxn>
                <a:cxn ang="0">
                  <a:pos x="T6" y="T7"/>
                </a:cxn>
                <a:cxn ang="0">
                  <a:pos x="T8" y="T9"/>
                </a:cxn>
                <a:cxn ang="0">
                  <a:pos x="T10" y="T11"/>
                </a:cxn>
                <a:cxn ang="0">
                  <a:pos x="T12" y="T13"/>
                </a:cxn>
              </a:cxnLst>
              <a:rect l="0" t="0" r="r" b="b"/>
              <a:pathLst>
                <a:path w="154" h="133">
                  <a:moveTo>
                    <a:pt x="150" y="0"/>
                  </a:moveTo>
                  <a:cubicBezTo>
                    <a:pt x="104" y="29"/>
                    <a:pt x="69" y="65"/>
                    <a:pt x="54" y="84"/>
                  </a:cubicBezTo>
                  <a:cubicBezTo>
                    <a:pt x="17" y="54"/>
                    <a:pt x="17" y="54"/>
                    <a:pt x="17" y="54"/>
                  </a:cubicBezTo>
                  <a:cubicBezTo>
                    <a:pt x="0" y="68"/>
                    <a:pt x="0" y="68"/>
                    <a:pt x="0" y="68"/>
                  </a:cubicBezTo>
                  <a:cubicBezTo>
                    <a:pt x="65" y="133"/>
                    <a:pt x="65" y="133"/>
                    <a:pt x="65" y="133"/>
                  </a:cubicBezTo>
                  <a:cubicBezTo>
                    <a:pt x="76" y="105"/>
                    <a:pt x="111" y="49"/>
                    <a:pt x="154" y="9"/>
                  </a:cubicBezTo>
                  <a:lnTo>
                    <a:pt x="15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grpSp>
      <p:sp>
        <p:nvSpPr>
          <p:cNvPr id="23" name="文本框 22"/>
          <p:cNvSpPr txBox="1"/>
          <p:nvPr/>
        </p:nvSpPr>
        <p:spPr>
          <a:xfrm>
            <a:off x="2113936" y="1407998"/>
            <a:ext cx="4526018" cy="1600438"/>
          </a:xfrm>
          <a:prstGeom prst="rect">
            <a:avLst/>
          </a:prstGeom>
          <a:noFill/>
        </p:spPr>
        <p:txBody>
          <a:bodyPr wrap="square" rtlCol="0">
            <a:spAutoFit/>
          </a:bodyPr>
          <a:lstStyle/>
          <a:p>
            <a:pPr>
              <a:spcBef>
                <a:spcPct val="50000"/>
              </a:spcBef>
            </a:pPr>
            <a:r>
              <a:rPr lang="en-US" altLang="en-US" sz="2800" dirty="0" err="1">
                <a:latin typeface="Times New Roman" panose="02020603050405020304" pitchFamily="18" charset="0"/>
              </a:rPr>
              <a:t>Tập</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hợp</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các</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số</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tự</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nhiên</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được</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kí</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hiệu</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là</a:t>
            </a:r>
            <a:r>
              <a:rPr lang="en-US" altLang="en-US" sz="2800" dirty="0">
                <a:latin typeface="Times New Roman" panose="02020603050405020304" pitchFamily="18" charset="0"/>
              </a:rPr>
              <a:t> </a:t>
            </a:r>
            <a:r>
              <a:rPr lang="en-US" altLang="en-US" sz="2800" dirty="0">
                <a:solidFill>
                  <a:srgbClr val="FF0000"/>
                </a:solidFill>
                <a:latin typeface="Times New Roman" panose="02020603050405020304" pitchFamily="18" charset="0"/>
              </a:rPr>
              <a:t>N,</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tức</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là</a:t>
            </a:r>
            <a:r>
              <a:rPr lang="en-US" altLang="en-US" sz="2800" dirty="0">
                <a:latin typeface="Times New Roman" panose="02020603050405020304" pitchFamily="18" charset="0"/>
              </a:rPr>
              <a:t> </a:t>
            </a:r>
          </a:p>
          <a:p>
            <a:pPr>
              <a:spcBef>
                <a:spcPct val="50000"/>
              </a:spcBef>
            </a:pPr>
            <a:r>
              <a:rPr lang="en-US" altLang="en-US" sz="2800" dirty="0">
                <a:latin typeface="Times New Roman" panose="02020603050405020304" pitchFamily="18" charset="0"/>
              </a:rPr>
              <a:t>N = { 0; 1; 2; 3; 4…}. </a:t>
            </a:r>
          </a:p>
        </p:txBody>
      </p:sp>
      <mc:AlternateContent xmlns:mc="http://schemas.openxmlformats.org/markup-compatibility/2006" xmlns:a14="http://schemas.microsoft.com/office/drawing/2010/main">
        <mc:Choice Requires="a14">
          <p:sp>
            <p:nvSpPr>
              <p:cNvPr id="24" name="文本框 23"/>
              <p:cNvSpPr txBox="1"/>
              <p:nvPr/>
            </p:nvSpPr>
            <p:spPr>
              <a:xfrm>
                <a:off x="2159043" y="3145419"/>
                <a:ext cx="4435804" cy="1953868"/>
              </a:xfrm>
              <a:prstGeom prst="rect">
                <a:avLst/>
              </a:prstGeom>
              <a:noFill/>
            </p:spPr>
            <p:txBody>
              <a:bodyPr wrap="square" rtlCol="0">
                <a:spAutoFit/>
              </a:bodyPr>
              <a:lstStyle/>
              <a:p>
                <a:pPr>
                  <a:lnSpc>
                    <a:spcPct val="150000"/>
                  </a:lnSpc>
                </a:pPr>
                <a:r>
                  <a:rPr lang="vi-VN" sz="2800" dirty="0">
                    <a:latin typeface="Times New Roman" panose="02020603050405020304" pitchFamily="18" charset="0"/>
                    <a:cs typeface="Times New Roman" panose="02020603050405020304" pitchFamily="18" charset="0"/>
                  </a:rPr>
                  <a:t>Tập hợp các số tự nhiên </a:t>
                </a:r>
                <a:r>
                  <a:rPr lang="vi-VN" sz="2800" dirty="0">
                    <a:solidFill>
                      <a:srgbClr val="FF0000"/>
                    </a:solidFill>
                    <a:latin typeface="Times New Roman" panose="02020603050405020304" pitchFamily="18" charset="0"/>
                    <a:cs typeface="Times New Roman" panose="02020603050405020304" pitchFamily="18" charset="0"/>
                  </a:rPr>
                  <a:t>khác 0 </a:t>
                </a:r>
                <a:r>
                  <a:rPr lang="vi-VN" sz="2800" dirty="0">
                    <a:latin typeface="Times New Roman" panose="02020603050405020304" pitchFamily="18" charset="0"/>
                    <a:cs typeface="Times New Roman" panose="02020603050405020304" pitchFamily="18" charset="0"/>
                  </a:rPr>
                  <a:t>được kí hiệu là </a:t>
                </a:r>
                <a14:m>
                  <m:oMath xmlns:m="http://schemas.openxmlformats.org/officeDocument/2006/math">
                    <m:r>
                      <a:rPr lang="vi-VN" sz="2800" b="1" i="1">
                        <a:solidFill>
                          <a:srgbClr val="FF0000"/>
                        </a:solidFill>
                        <a:latin typeface="Cambria Math" panose="02040503050406030204" pitchFamily="18" charset="0"/>
                      </a:rPr>
                      <m:t>ℕ</m:t>
                    </m:r>
                  </m:oMath>
                </a14:m>
                <a:r>
                  <a:rPr lang="vi-VN" sz="2800" b="1" baseline="30000" dirty="0">
                    <a:solidFill>
                      <a:srgbClr val="FF0000"/>
                    </a:solidFill>
                    <a:latin typeface="Times New Roman" panose="02020603050405020304" pitchFamily="18" charset="0"/>
                    <a:cs typeface="Times New Roman" panose="02020603050405020304" pitchFamily="18" charset="0"/>
                  </a:rPr>
                  <a:t>*</a:t>
                </a:r>
                <a:r>
                  <a:rPr lang="vi-VN" sz="2800" dirty="0">
                    <a:latin typeface="Times New Roman" panose="02020603050405020304" pitchFamily="18" charset="0"/>
                    <a:cs typeface="Times New Roman" panose="02020603050405020304" pitchFamily="18" charset="0"/>
                  </a:rPr>
                  <a:t>, tức </a:t>
                </a:r>
                <a:r>
                  <a:rPr lang="vi-VN" sz="2800" b="1" dirty="0">
                    <a:latin typeface="Times New Roman" panose="02020603050405020304" pitchFamily="18" charset="0"/>
                    <a:cs typeface="Times New Roman" panose="02020603050405020304" pitchFamily="18" charset="0"/>
                  </a:rPr>
                  <a:t>N</a:t>
                </a:r>
                <a:r>
                  <a:rPr lang="vi-VN" sz="2800" b="1" baseline="30000" dirty="0">
                    <a:latin typeface="Times New Roman" panose="02020603050405020304" pitchFamily="18" charset="0"/>
                    <a:cs typeface="Times New Roman" panose="02020603050405020304" pitchFamily="18" charset="0"/>
                  </a:rPr>
                  <a:t>*</a:t>
                </a:r>
                <a:r>
                  <a:rPr lang="vi-VN" sz="2800" b="1" dirty="0">
                    <a:latin typeface="Times New Roman" panose="02020603050405020304" pitchFamily="18" charset="0"/>
                    <a:cs typeface="Times New Roman" panose="02020603050405020304" pitchFamily="18" charset="0"/>
                  </a:rPr>
                  <a:t> = { 1; 2; 3; 4; ...}.</a:t>
                </a:r>
                <a:endParaRPr lang="zh-CN" altLang="en-US" sz="2800" dirty="0">
                  <a:solidFill>
                    <a:schemeClr val="tx1">
                      <a:lumMod val="85000"/>
                      <a:lumOff val="15000"/>
                    </a:schemeClr>
                  </a:solidFill>
                  <a:latin typeface="Times New Roman" panose="02020603050405020304" pitchFamily="18" charset="0"/>
                  <a:ea typeface="微软雅黑 Light" panose="020B0502040204020203" pitchFamily="34" charset="-122"/>
                  <a:cs typeface="Times New Roman" panose="02020603050405020304" pitchFamily="18" charset="0"/>
                </a:endParaRPr>
              </a:p>
            </p:txBody>
          </p:sp>
        </mc:Choice>
        <mc:Fallback xmlns="">
          <p:sp>
            <p:nvSpPr>
              <p:cNvPr id="24" name="文本框 23"/>
              <p:cNvSpPr txBox="1">
                <a:spLocks noRot="1" noChangeAspect="1" noMove="1" noResize="1" noEditPoints="1" noAdjustHandles="1" noChangeArrowheads="1" noChangeShapeType="1" noTextEdit="1"/>
              </p:cNvSpPr>
              <p:nvPr/>
            </p:nvSpPr>
            <p:spPr>
              <a:xfrm>
                <a:off x="2159043" y="3145419"/>
                <a:ext cx="4435804" cy="1953868"/>
              </a:xfrm>
              <a:prstGeom prst="rect">
                <a:avLst/>
              </a:prstGeom>
              <a:blipFill>
                <a:blip r:embed="rId3"/>
                <a:stretch>
                  <a:fillRect l="-2747" r="-4533" b="-8125"/>
                </a:stretch>
              </a:blipFill>
            </p:spPr>
            <p:txBody>
              <a:bodyPr/>
              <a:lstStyle/>
              <a:p>
                <a:r>
                  <a:rPr lang="en-US">
                    <a:noFill/>
                  </a:rPr>
                  <a:t> </a:t>
                </a:r>
              </a:p>
            </p:txBody>
          </p:sp>
        </mc:Fallback>
      </mc:AlternateContent>
      <p:sp>
        <p:nvSpPr>
          <p:cNvPr id="25" name="文本框 24"/>
          <p:cNvSpPr txBox="1"/>
          <p:nvPr/>
        </p:nvSpPr>
        <p:spPr>
          <a:xfrm>
            <a:off x="2185273" y="5118685"/>
            <a:ext cx="4435804" cy="1307537"/>
          </a:xfrm>
          <a:prstGeom prst="rect">
            <a:avLst/>
          </a:prstGeom>
          <a:noFill/>
        </p:spPr>
        <p:txBody>
          <a:bodyPr wrap="square" rtlCol="0">
            <a:spAutoFit/>
          </a:bodyPr>
          <a:lstStyle/>
          <a:p>
            <a:pPr>
              <a:lnSpc>
                <a:spcPct val="150000"/>
              </a:lnSpc>
            </a:pPr>
            <a:r>
              <a:rPr lang="en-US" altLang="zh-CN" sz="2800" dirty="0" err="1">
                <a:solidFill>
                  <a:schemeClr val="tx1">
                    <a:lumMod val="85000"/>
                    <a:lumOff val="15000"/>
                  </a:schemeClr>
                </a:solidFill>
                <a:latin typeface="Times New Roman" panose="02020603050405020304" pitchFamily="18" charset="0"/>
                <a:ea typeface="微软雅黑 Light" panose="020B0502040204020203" pitchFamily="34" charset="-122"/>
                <a:cs typeface="Times New Roman" panose="02020603050405020304" pitchFamily="18" charset="0"/>
              </a:rPr>
              <a:t>Các</a:t>
            </a:r>
            <a:r>
              <a:rPr lang="en-US" altLang="zh-CN" sz="2800" dirty="0">
                <a:solidFill>
                  <a:schemeClr val="tx1">
                    <a:lumMod val="85000"/>
                    <a:lumOff val="15000"/>
                  </a:schemeClr>
                </a:solidFill>
                <a:latin typeface="Times New Roman" panose="02020603050405020304" pitchFamily="18" charset="0"/>
                <a:ea typeface="微软雅黑 Light" panose="020B0502040204020203" pitchFamily="34" charset="-122"/>
                <a:cs typeface="Times New Roman" panose="02020603050405020304" pitchFamily="18" charset="0"/>
              </a:rPr>
              <a:t> </a:t>
            </a:r>
            <a:r>
              <a:rPr lang="en-US" altLang="zh-CN" sz="2800" dirty="0" err="1">
                <a:solidFill>
                  <a:schemeClr val="tx1">
                    <a:lumMod val="85000"/>
                    <a:lumOff val="15000"/>
                  </a:schemeClr>
                </a:solidFill>
                <a:latin typeface="Times New Roman" panose="02020603050405020304" pitchFamily="18" charset="0"/>
                <a:ea typeface="微软雅黑 Light" panose="020B0502040204020203" pitchFamily="34" charset="-122"/>
                <a:cs typeface="Times New Roman" panose="02020603050405020304" pitchFamily="18" charset="0"/>
              </a:rPr>
              <a:t>viết</a:t>
            </a:r>
            <a:r>
              <a:rPr lang="en-US" altLang="zh-CN" sz="2800" dirty="0">
                <a:solidFill>
                  <a:schemeClr val="tx1">
                    <a:lumMod val="85000"/>
                    <a:lumOff val="15000"/>
                  </a:schemeClr>
                </a:solidFill>
                <a:latin typeface="Times New Roman" panose="02020603050405020304" pitchFamily="18" charset="0"/>
                <a:ea typeface="微软雅黑 Light" panose="020B0502040204020203" pitchFamily="34" charset="-122"/>
                <a:cs typeface="Times New Roman" panose="02020603050405020304" pitchFamily="18" charset="0"/>
              </a:rPr>
              <a:t>, </a:t>
            </a:r>
            <a:r>
              <a:rPr lang="en-US" altLang="zh-CN" sz="2800" dirty="0" err="1">
                <a:solidFill>
                  <a:schemeClr val="tx1">
                    <a:lumMod val="85000"/>
                    <a:lumOff val="15000"/>
                  </a:schemeClr>
                </a:solidFill>
                <a:latin typeface="Times New Roman" panose="02020603050405020304" pitchFamily="18" charset="0"/>
                <a:ea typeface="微软雅黑 Light" panose="020B0502040204020203" pitchFamily="34" charset="-122"/>
                <a:cs typeface="Times New Roman" panose="02020603050405020304" pitchFamily="18" charset="0"/>
              </a:rPr>
              <a:t>các</a:t>
            </a:r>
            <a:r>
              <a:rPr lang="en-US" altLang="zh-CN" sz="2800" dirty="0">
                <a:solidFill>
                  <a:schemeClr val="tx1">
                    <a:lumMod val="85000"/>
                    <a:lumOff val="15000"/>
                  </a:schemeClr>
                </a:solidFill>
                <a:latin typeface="Times New Roman" panose="02020603050405020304" pitchFamily="18" charset="0"/>
                <a:ea typeface="微软雅黑 Light" panose="020B0502040204020203" pitchFamily="34" charset="-122"/>
                <a:cs typeface="Times New Roman" panose="02020603050405020304" pitchFamily="18" charset="0"/>
              </a:rPr>
              <a:t> </a:t>
            </a:r>
            <a:r>
              <a:rPr lang="en-US" altLang="zh-CN" sz="2800" dirty="0" err="1">
                <a:solidFill>
                  <a:schemeClr val="tx1">
                    <a:lumMod val="85000"/>
                    <a:lumOff val="15000"/>
                  </a:schemeClr>
                </a:solidFill>
                <a:latin typeface="Times New Roman" panose="02020603050405020304" pitchFamily="18" charset="0"/>
                <a:ea typeface="微软雅黑 Light" panose="020B0502040204020203" pitchFamily="34" charset="-122"/>
                <a:cs typeface="Times New Roman" panose="02020603050405020304" pitchFamily="18" charset="0"/>
              </a:rPr>
              <a:t>đọc</a:t>
            </a:r>
            <a:r>
              <a:rPr lang="en-US" altLang="zh-CN" sz="2800" dirty="0">
                <a:solidFill>
                  <a:schemeClr val="tx1">
                    <a:lumMod val="85000"/>
                    <a:lumOff val="15000"/>
                  </a:schemeClr>
                </a:solidFill>
                <a:latin typeface="Times New Roman" panose="02020603050405020304" pitchFamily="18" charset="0"/>
                <a:ea typeface="微软雅黑 Light" panose="020B0502040204020203" pitchFamily="34" charset="-122"/>
                <a:cs typeface="Times New Roman" panose="02020603050405020304" pitchFamily="18" charset="0"/>
              </a:rPr>
              <a:t> , </a:t>
            </a:r>
            <a:r>
              <a:rPr lang="en-US" altLang="zh-CN" sz="2800" dirty="0" err="1">
                <a:solidFill>
                  <a:schemeClr val="tx1">
                    <a:lumMod val="85000"/>
                    <a:lumOff val="15000"/>
                  </a:schemeClr>
                </a:solidFill>
                <a:latin typeface="Times New Roman" panose="02020603050405020304" pitchFamily="18" charset="0"/>
                <a:ea typeface="微软雅黑 Light" panose="020B0502040204020203" pitchFamily="34" charset="-122"/>
                <a:cs typeface="Times New Roman" panose="02020603050405020304" pitchFamily="18" charset="0"/>
              </a:rPr>
              <a:t>biễn</a:t>
            </a:r>
            <a:r>
              <a:rPr lang="en-US" altLang="zh-CN" sz="2800" dirty="0">
                <a:solidFill>
                  <a:schemeClr val="tx1">
                    <a:lumMod val="85000"/>
                    <a:lumOff val="15000"/>
                  </a:schemeClr>
                </a:solidFill>
                <a:latin typeface="Times New Roman" panose="02020603050405020304" pitchFamily="18" charset="0"/>
                <a:ea typeface="微软雅黑 Light" panose="020B0502040204020203" pitchFamily="34" charset="-122"/>
                <a:cs typeface="Times New Roman" panose="02020603050405020304" pitchFamily="18" charset="0"/>
              </a:rPr>
              <a:t> </a:t>
            </a:r>
            <a:r>
              <a:rPr lang="en-US" altLang="zh-CN" sz="2800" dirty="0" err="1">
                <a:solidFill>
                  <a:schemeClr val="tx1">
                    <a:lumMod val="85000"/>
                    <a:lumOff val="15000"/>
                  </a:schemeClr>
                </a:solidFill>
                <a:latin typeface="Times New Roman" panose="02020603050405020304" pitchFamily="18" charset="0"/>
                <a:ea typeface="微软雅黑 Light" panose="020B0502040204020203" pitchFamily="34" charset="-122"/>
                <a:cs typeface="Times New Roman" panose="02020603050405020304" pitchFamily="18" charset="0"/>
              </a:rPr>
              <a:t>diễn</a:t>
            </a:r>
            <a:r>
              <a:rPr lang="en-US" altLang="zh-CN" sz="2800" dirty="0">
                <a:solidFill>
                  <a:schemeClr val="tx1">
                    <a:lumMod val="85000"/>
                    <a:lumOff val="15000"/>
                  </a:schemeClr>
                </a:solidFill>
                <a:latin typeface="Times New Roman" panose="02020603050405020304" pitchFamily="18" charset="0"/>
                <a:ea typeface="微软雅黑 Light" panose="020B0502040204020203" pitchFamily="34" charset="-122"/>
                <a:cs typeface="Times New Roman" panose="02020603050405020304" pitchFamily="18" charset="0"/>
              </a:rPr>
              <a:t> </a:t>
            </a:r>
            <a:r>
              <a:rPr lang="en-US" altLang="zh-CN" sz="2800" dirty="0" err="1">
                <a:solidFill>
                  <a:schemeClr val="tx1">
                    <a:lumMod val="85000"/>
                    <a:lumOff val="15000"/>
                  </a:schemeClr>
                </a:solidFill>
                <a:latin typeface="Times New Roman" panose="02020603050405020304" pitchFamily="18" charset="0"/>
                <a:ea typeface="微软雅黑 Light" panose="020B0502040204020203" pitchFamily="34" charset="-122"/>
                <a:cs typeface="Times New Roman" panose="02020603050405020304" pitchFamily="18" charset="0"/>
              </a:rPr>
              <a:t>các</a:t>
            </a:r>
            <a:r>
              <a:rPr lang="en-US" altLang="zh-CN" sz="2800" dirty="0">
                <a:solidFill>
                  <a:schemeClr val="tx1">
                    <a:lumMod val="85000"/>
                    <a:lumOff val="15000"/>
                  </a:schemeClr>
                </a:solidFill>
                <a:latin typeface="Times New Roman" panose="02020603050405020304" pitchFamily="18" charset="0"/>
                <a:ea typeface="微软雅黑 Light" panose="020B0502040204020203" pitchFamily="34" charset="-122"/>
                <a:cs typeface="Times New Roman" panose="02020603050405020304" pitchFamily="18" charset="0"/>
              </a:rPr>
              <a:t> </a:t>
            </a:r>
            <a:r>
              <a:rPr lang="en-US" altLang="zh-CN" sz="2800" dirty="0" err="1">
                <a:solidFill>
                  <a:schemeClr val="tx1">
                    <a:lumMod val="85000"/>
                    <a:lumOff val="15000"/>
                  </a:schemeClr>
                </a:solidFill>
                <a:latin typeface="Times New Roman" panose="02020603050405020304" pitchFamily="18" charset="0"/>
                <a:ea typeface="微软雅黑 Light" panose="020B0502040204020203" pitchFamily="34" charset="-122"/>
                <a:cs typeface="Times New Roman" panose="02020603050405020304" pitchFamily="18" charset="0"/>
              </a:rPr>
              <a:t>số</a:t>
            </a:r>
            <a:r>
              <a:rPr lang="en-US" altLang="zh-CN" sz="2800" dirty="0">
                <a:solidFill>
                  <a:schemeClr val="tx1">
                    <a:lumMod val="85000"/>
                    <a:lumOff val="15000"/>
                  </a:schemeClr>
                </a:solidFill>
                <a:latin typeface="Times New Roman" panose="02020603050405020304" pitchFamily="18" charset="0"/>
                <a:ea typeface="微软雅黑 Light" panose="020B0502040204020203" pitchFamily="34" charset="-122"/>
                <a:cs typeface="Times New Roman" panose="02020603050405020304" pitchFamily="18" charset="0"/>
              </a:rPr>
              <a:t> </a:t>
            </a:r>
            <a:r>
              <a:rPr lang="en-US" altLang="zh-CN" sz="2800" dirty="0" err="1">
                <a:solidFill>
                  <a:schemeClr val="tx1">
                    <a:lumMod val="85000"/>
                    <a:lumOff val="15000"/>
                  </a:schemeClr>
                </a:solidFill>
                <a:latin typeface="Times New Roman" panose="02020603050405020304" pitchFamily="18" charset="0"/>
                <a:ea typeface="微软雅黑 Light" panose="020B0502040204020203" pitchFamily="34" charset="-122"/>
                <a:cs typeface="Times New Roman" panose="02020603050405020304" pitchFamily="18" charset="0"/>
              </a:rPr>
              <a:t>tự</a:t>
            </a:r>
            <a:r>
              <a:rPr lang="en-US" altLang="zh-CN" sz="2800" dirty="0">
                <a:solidFill>
                  <a:schemeClr val="tx1">
                    <a:lumMod val="85000"/>
                    <a:lumOff val="15000"/>
                  </a:schemeClr>
                </a:solidFill>
                <a:latin typeface="Times New Roman" panose="02020603050405020304" pitchFamily="18" charset="0"/>
                <a:ea typeface="微软雅黑 Light" panose="020B0502040204020203" pitchFamily="34" charset="-122"/>
                <a:cs typeface="Times New Roman" panose="02020603050405020304" pitchFamily="18" charset="0"/>
              </a:rPr>
              <a:t> </a:t>
            </a:r>
            <a:r>
              <a:rPr lang="en-US" altLang="zh-CN" sz="2800" dirty="0" err="1">
                <a:solidFill>
                  <a:schemeClr val="tx1">
                    <a:lumMod val="85000"/>
                    <a:lumOff val="15000"/>
                  </a:schemeClr>
                </a:solidFill>
                <a:latin typeface="Times New Roman" panose="02020603050405020304" pitchFamily="18" charset="0"/>
                <a:ea typeface="微软雅黑 Light" panose="020B0502040204020203" pitchFamily="34" charset="-122"/>
                <a:cs typeface="Times New Roman" panose="02020603050405020304" pitchFamily="18" charset="0"/>
              </a:rPr>
              <a:t>nhiên</a:t>
            </a:r>
            <a:endParaRPr lang="zh-CN" altLang="en-US" sz="2800" dirty="0">
              <a:solidFill>
                <a:schemeClr val="tx1">
                  <a:lumMod val="85000"/>
                  <a:lumOff val="15000"/>
                </a:schemeClr>
              </a:solidFill>
              <a:latin typeface="Times New Roman" panose="02020603050405020304" pitchFamily="18" charset="0"/>
              <a:ea typeface="微软雅黑 Light" panose="020B0502040204020203" pitchFamily="34" charset="-122"/>
              <a:cs typeface="Times New Roman" panose="02020603050405020304" pitchFamily="18" charset="0"/>
            </a:endParaRPr>
          </a:p>
        </p:txBody>
      </p:sp>
    </p:spTree>
    <p:extLst>
      <p:ext uri="{BB962C8B-B14F-4D97-AF65-F5344CB8AC3E}">
        <p14:creationId xmlns:p14="http://schemas.microsoft.com/office/powerpoint/2010/main" val="35451393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9600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750" fill="hold"/>
                                        <p:tgtEl>
                                          <p:spTgt spid="4"/>
                                        </p:tgtEl>
                                        <p:attrNameLst>
                                          <p:attrName>ppt_x</p:attrName>
                                        </p:attrNameLst>
                                      </p:cBhvr>
                                      <p:tavLst>
                                        <p:tav tm="0">
                                          <p:val>
                                            <p:strVal val="0-#ppt_w/2"/>
                                          </p:val>
                                        </p:tav>
                                        <p:tav tm="100000">
                                          <p:val>
                                            <p:strVal val="#ppt_x"/>
                                          </p:val>
                                        </p:tav>
                                      </p:tavLst>
                                    </p:anim>
                                    <p:anim calcmode="lin" valueType="num">
                                      <p:cBhvr additive="base">
                                        <p:cTn id="8" dur="750" fill="hold"/>
                                        <p:tgtEl>
                                          <p:spTgt spid="4"/>
                                        </p:tgtEl>
                                        <p:attrNameLst>
                                          <p:attrName>ppt_y</p:attrName>
                                        </p:attrNameLst>
                                      </p:cBhvr>
                                      <p:tavLst>
                                        <p:tav tm="0">
                                          <p:val>
                                            <p:strVal val="#ppt_y"/>
                                          </p:val>
                                        </p:tav>
                                        <p:tav tm="100000">
                                          <p:val>
                                            <p:strVal val="#ppt_y"/>
                                          </p:val>
                                        </p:tav>
                                      </p:tavLst>
                                    </p:anim>
                                  </p:childTnLst>
                                </p:cTn>
                              </p:par>
                              <p:par>
                                <p:cTn id="9" presetID="2" presetClass="entr" presetSubtype="8" decel="96000" fill="hold" grpId="0" nodeType="withEffect">
                                  <p:stCondLst>
                                    <p:cond delay="25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750" fill="hold"/>
                                        <p:tgtEl>
                                          <p:spTgt spid="3"/>
                                        </p:tgtEl>
                                        <p:attrNameLst>
                                          <p:attrName>ppt_x</p:attrName>
                                        </p:attrNameLst>
                                      </p:cBhvr>
                                      <p:tavLst>
                                        <p:tav tm="0">
                                          <p:val>
                                            <p:strVal val="0-#ppt_w/2"/>
                                          </p:val>
                                        </p:tav>
                                        <p:tav tm="100000">
                                          <p:val>
                                            <p:strVal val="#ppt_x"/>
                                          </p:val>
                                        </p:tav>
                                      </p:tavLst>
                                    </p:anim>
                                    <p:anim calcmode="lin" valueType="num">
                                      <p:cBhvr additive="base">
                                        <p:cTn id="12" dur="750" fill="hold"/>
                                        <p:tgtEl>
                                          <p:spTgt spid="3"/>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56" presetClass="entr" presetSubtype="0" fill="hold" grpId="0" nodeType="afterEffect">
                                  <p:stCondLst>
                                    <p:cond delay="0"/>
                                  </p:stCondLst>
                                  <p:iterate type="lt">
                                    <p:tmPct val="10000"/>
                                  </p:iterate>
                                  <p:childTnLst>
                                    <p:set>
                                      <p:cBhvr>
                                        <p:cTn id="15" dur="1" fill="hold">
                                          <p:stCondLst>
                                            <p:cond delay="0"/>
                                          </p:stCondLst>
                                        </p:cTn>
                                        <p:tgtEl>
                                          <p:spTgt spid="2"/>
                                        </p:tgtEl>
                                        <p:attrNameLst>
                                          <p:attrName>style.visibility</p:attrName>
                                        </p:attrNameLst>
                                      </p:cBhvr>
                                      <p:to>
                                        <p:strVal val="visible"/>
                                      </p:to>
                                    </p:set>
                                    <p:anim by="(-#ppt_w*2)" calcmode="lin" valueType="num">
                                      <p:cBhvr rctx="PPT">
                                        <p:cTn id="16" dur="375" autoRev="1" fill="hold">
                                          <p:stCondLst>
                                            <p:cond delay="0"/>
                                          </p:stCondLst>
                                        </p:cTn>
                                        <p:tgtEl>
                                          <p:spTgt spid="2"/>
                                        </p:tgtEl>
                                        <p:attrNameLst>
                                          <p:attrName>ppt_w</p:attrName>
                                        </p:attrNameLst>
                                      </p:cBhvr>
                                    </p:anim>
                                    <p:anim by="(#ppt_w*0.50)" calcmode="lin" valueType="num">
                                      <p:cBhvr>
                                        <p:cTn id="17" dur="375" decel="50000" autoRev="1" fill="hold">
                                          <p:stCondLst>
                                            <p:cond delay="0"/>
                                          </p:stCondLst>
                                        </p:cTn>
                                        <p:tgtEl>
                                          <p:spTgt spid="2"/>
                                        </p:tgtEl>
                                        <p:attrNameLst>
                                          <p:attrName>ppt_x</p:attrName>
                                        </p:attrNameLst>
                                      </p:cBhvr>
                                    </p:anim>
                                    <p:anim from="(-#ppt_h/2)" to="(#ppt_y)" calcmode="lin" valueType="num">
                                      <p:cBhvr>
                                        <p:cTn id="18" dur="750" fill="hold">
                                          <p:stCondLst>
                                            <p:cond delay="0"/>
                                          </p:stCondLst>
                                        </p:cTn>
                                        <p:tgtEl>
                                          <p:spTgt spid="2"/>
                                        </p:tgtEl>
                                        <p:attrNameLst>
                                          <p:attrName>ppt_y</p:attrName>
                                        </p:attrNameLst>
                                      </p:cBhvr>
                                    </p:anim>
                                    <p:animRot by="21600000">
                                      <p:cBhvr>
                                        <p:cTn id="19" dur="750" fill="hold">
                                          <p:stCondLst>
                                            <p:cond delay="0"/>
                                          </p:stCondLst>
                                        </p:cTn>
                                        <p:tgtEl>
                                          <p:spTgt spid="2"/>
                                        </p:tgtEl>
                                        <p:attrNameLst>
                                          <p:attrName>r</p:attrName>
                                        </p:attrNameLst>
                                      </p:cBhvr>
                                    </p:animRot>
                                  </p:childTnLst>
                                </p:cTn>
                              </p:par>
                              <p:par>
                                <p:cTn id="20" presetID="31" presetClass="entr" presetSubtype="0"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p:cTn id="22" dur="1000" fill="hold"/>
                                        <p:tgtEl>
                                          <p:spTgt spid="5"/>
                                        </p:tgtEl>
                                        <p:attrNameLst>
                                          <p:attrName>ppt_w</p:attrName>
                                        </p:attrNameLst>
                                      </p:cBhvr>
                                      <p:tavLst>
                                        <p:tav tm="0">
                                          <p:val>
                                            <p:fltVal val="0"/>
                                          </p:val>
                                        </p:tav>
                                        <p:tav tm="100000">
                                          <p:val>
                                            <p:strVal val="#ppt_w"/>
                                          </p:val>
                                        </p:tav>
                                      </p:tavLst>
                                    </p:anim>
                                    <p:anim calcmode="lin" valueType="num">
                                      <p:cBhvr>
                                        <p:cTn id="23" dur="1000" fill="hold"/>
                                        <p:tgtEl>
                                          <p:spTgt spid="5"/>
                                        </p:tgtEl>
                                        <p:attrNameLst>
                                          <p:attrName>ppt_h</p:attrName>
                                        </p:attrNameLst>
                                      </p:cBhvr>
                                      <p:tavLst>
                                        <p:tav tm="0">
                                          <p:val>
                                            <p:fltVal val="0"/>
                                          </p:val>
                                        </p:tav>
                                        <p:tav tm="100000">
                                          <p:val>
                                            <p:strVal val="#ppt_h"/>
                                          </p:val>
                                        </p:tav>
                                      </p:tavLst>
                                    </p:anim>
                                    <p:anim calcmode="lin" valueType="num">
                                      <p:cBhvr>
                                        <p:cTn id="24" dur="1000" fill="hold"/>
                                        <p:tgtEl>
                                          <p:spTgt spid="5"/>
                                        </p:tgtEl>
                                        <p:attrNameLst>
                                          <p:attrName>style.rotation</p:attrName>
                                        </p:attrNameLst>
                                      </p:cBhvr>
                                      <p:tavLst>
                                        <p:tav tm="0">
                                          <p:val>
                                            <p:fltVal val="90"/>
                                          </p:val>
                                        </p:tav>
                                        <p:tav tm="100000">
                                          <p:val>
                                            <p:fltVal val="0"/>
                                          </p:val>
                                        </p:tav>
                                      </p:tavLst>
                                    </p:anim>
                                    <p:animEffect transition="in" filter="fade">
                                      <p:cBhvr>
                                        <p:cTn id="25" dur="1000"/>
                                        <p:tgtEl>
                                          <p:spTgt spid="5"/>
                                        </p:tgtEl>
                                      </p:cBhvr>
                                    </p:animEffect>
                                  </p:childTnLst>
                                </p:cTn>
                              </p:par>
                            </p:childTnLst>
                          </p:cTn>
                        </p:par>
                        <p:par>
                          <p:cTn id="26" fill="hold">
                            <p:stCondLst>
                              <p:cond delay="2650"/>
                            </p:stCondLst>
                            <p:childTnLst>
                              <p:par>
                                <p:cTn id="27" presetID="53" presetClass="entr" presetSubtype="16" fill="hold" grpId="0" nodeType="afterEffect">
                                  <p:stCondLst>
                                    <p:cond delay="0"/>
                                  </p:stCondLst>
                                  <p:childTnLst>
                                    <p:set>
                                      <p:cBhvr>
                                        <p:cTn id="28" dur="1" fill="hold">
                                          <p:stCondLst>
                                            <p:cond delay="0"/>
                                          </p:stCondLst>
                                        </p:cTn>
                                        <p:tgtEl>
                                          <p:spTgt spid="11"/>
                                        </p:tgtEl>
                                        <p:attrNameLst>
                                          <p:attrName>style.visibility</p:attrName>
                                        </p:attrNameLst>
                                      </p:cBhvr>
                                      <p:to>
                                        <p:strVal val="visible"/>
                                      </p:to>
                                    </p:set>
                                    <p:anim calcmode="lin" valueType="num">
                                      <p:cBhvr>
                                        <p:cTn id="29" dur="500" fill="hold"/>
                                        <p:tgtEl>
                                          <p:spTgt spid="11"/>
                                        </p:tgtEl>
                                        <p:attrNameLst>
                                          <p:attrName>ppt_w</p:attrName>
                                        </p:attrNameLst>
                                      </p:cBhvr>
                                      <p:tavLst>
                                        <p:tav tm="0">
                                          <p:val>
                                            <p:fltVal val="0"/>
                                          </p:val>
                                        </p:tav>
                                        <p:tav tm="100000">
                                          <p:val>
                                            <p:strVal val="#ppt_w"/>
                                          </p:val>
                                        </p:tav>
                                      </p:tavLst>
                                    </p:anim>
                                    <p:anim calcmode="lin" valueType="num">
                                      <p:cBhvr>
                                        <p:cTn id="30" dur="500" fill="hold"/>
                                        <p:tgtEl>
                                          <p:spTgt spid="11"/>
                                        </p:tgtEl>
                                        <p:attrNameLst>
                                          <p:attrName>ppt_h</p:attrName>
                                        </p:attrNameLst>
                                      </p:cBhvr>
                                      <p:tavLst>
                                        <p:tav tm="0">
                                          <p:val>
                                            <p:fltVal val="0"/>
                                          </p:val>
                                        </p:tav>
                                        <p:tav tm="100000">
                                          <p:val>
                                            <p:strVal val="#ppt_h"/>
                                          </p:val>
                                        </p:tav>
                                      </p:tavLst>
                                    </p:anim>
                                    <p:animEffect transition="in" filter="fade">
                                      <p:cBhvr>
                                        <p:cTn id="31" dur="500"/>
                                        <p:tgtEl>
                                          <p:spTgt spid="11"/>
                                        </p:tgtEl>
                                      </p:cBhvr>
                                    </p:animEffect>
                                  </p:childTnLst>
                                </p:cTn>
                              </p:par>
                            </p:childTnLst>
                          </p:cTn>
                        </p:par>
                        <p:par>
                          <p:cTn id="32" fill="hold">
                            <p:stCondLst>
                              <p:cond delay="3150"/>
                            </p:stCondLst>
                            <p:childTnLst>
                              <p:par>
                                <p:cTn id="33" presetID="22" presetClass="entr" presetSubtype="8" fill="hold" grpId="0" nodeType="after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wipe(left)">
                                      <p:cBhvr>
                                        <p:cTn id="35" dur="500"/>
                                        <p:tgtEl>
                                          <p:spTgt spid="12"/>
                                        </p:tgtEl>
                                      </p:cBhvr>
                                    </p:animEffect>
                                  </p:childTnLst>
                                </p:cTn>
                              </p:par>
                            </p:childTnLst>
                          </p:cTn>
                        </p:par>
                        <p:par>
                          <p:cTn id="36" fill="hold">
                            <p:stCondLst>
                              <p:cond delay="3650"/>
                            </p:stCondLst>
                            <p:childTnLst>
                              <p:par>
                                <p:cTn id="37" presetID="22" presetClass="entr" presetSubtype="1" fill="hold" grpId="0" nodeType="after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wipe(up)">
                                      <p:cBhvr>
                                        <p:cTn id="39" dur="500"/>
                                        <p:tgtEl>
                                          <p:spTgt spid="13"/>
                                        </p:tgtEl>
                                      </p:cBhvr>
                                    </p:animEffect>
                                  </p:childTnLst>
                                </p:cTn>
                              </p:par>
                            </p:childTnLst>
                          </p:cTn>
                        </p:par>
                        <p:par>
                          <p:cTn id="40" fill="hold">
                            <p:stCondLst>
                              <p:cond delay="4150"/>
                            </p:stCondLst>
                            <p:childTnLst>
                              <p:par>
                                <p:cTn id="41" presetID="53" presetClass="entr" presetSubtype="16" fill="hold" grpId="0" nodeType="afterEffect">
                                  <p:stCondLst>
                                    <p:cond delay="0"/>
                                  </p:stCondLst>
                                  <p:childTnLst>
                                    <p:set>
                                      <p:cBhvr>
                                        <p:cTn id="42" dur="1" fill="hold">
                                          <p:stCondLst>
                                            <p:cond delay="0"/>
                                          </p:stCondLst>
                                        </p:cTn>
                                        <p:tgtEl>
                                          <p:spTgt spid="8"/>
                                        </p:tgtEl>
                                        <p:attrNameLst>
                                          <p:attrName>style.visibility</p:attrName>
                                        </p:attrNameLst>
                                      </p:cBhvr>
                                      <p:to>
                                        <p:strVal val="visible"/>
                                      </p:to>
                                    </p:set>
                                    <p:anim calcmode="lin" valueType="num">
                                      <p:cBhvr>
                                        <p:cTn id="43" dur="500" fill="hold"/>
                                        <p:tgtEl>
                                          <p:spTgt spid="8"/>
                                        </p:tgtEl>
                                        <p:attrNameLst>
                                          <p:attrName>ppt_w</p:attrName>
                                        </p:attrNameLst>
                                      </p:cBhvr>
                                      <p:tavLst>
                                        <p:tav tm="0">
                                          <p:val>
                                            <p:fltVal val="0"/>
                                          </p:val>
                                        </p:tav>
                                        <p:tav tm="100000">
                                          <p:val>
                                            <p:strVal val="#ppt_w"/>
                                          </p:val>
                                        </p:tav>
                                      </p:tavLst>
                                    </p:anim>
                                    <p:anim calcmode="lin" valueType="num">
                                      <p:cBhvr>
                                        <p:cTn id="44" dur="500" fill="hold"/>
                                        <p:tgtEl>
                                          <p:spTgt spid="8"/>
                                        </p:tgtEl>
                                        <p:attrNameLst>
                                          <p:attrName>ppt_h</p:attrName>
                                        </p:attrNameLst>
                                      </p:cBhvr>
                                      <p:tavLst>
                                        <p:tav tm="0">
                                          <p:val>
                                            <p:fltVal val="0"/>
                                          </p:val>
                                        </p:tav>
                                        <p:tav tm="100000">
                                          <p:val>
                                            <p:strVal val="#ppt_h"/>
                                          </p:val>
                                        </p:tav>
                                      </p:tavLst>
                                    </p:anim>
                                    <p:animEffect transition="in" filter="fade">
                                      <p:cBhvr>
                                        <p:cTn id="45" dur="500"/>
                                        <p:tgtEl>
                                          <p:spTgt spid="8"/>
                                        </p:tgtEl>
                                      </p:cBhvr>
                                    </p:animEffect>
                                  </p:childTnLst>
                                </p:cTn>
                              </p:par>
                              <p:par>
                                <p:cTn id="46" presetID="22" presetClass="entr" presetSubtype="1" fill="hold" grpId="0" nodeType="withEffect">
                                  <p:stCondLst>
                                    <p:cond delay="0"/>
                                  </p:stCondLst>
                                  <p:childTnLst>
                                    <p:set>
                                      <p:cBhvr>
                                        <p:cTn id="47" dur="1" fill="hold">
                                          <p:stCondLst>
                                            <p:cond delay="0"/>
                                          </p:stCondLst>
                                        </p:cTn>
                                        <p:tgtEl>
                                          <p:spTgt spid="23"/>
                                        </p:tgtEl>
                                        <p:attrNameLst>
                                          <p:attrName>style.visibility</p:attrName>
                                        </p:attrNameLst>
                                      </p:cBhvr>
                                      <p:to>
                                        <p:strVal val="visible"/>
                                      </p:to>
                                    </p:set>
                                    <p:animEffect transition="in" filter="wipe(up)">
                                      <p:cBhvr>
                                        <p:cTn id="48" dur="500"/>
                                        <p:tgtEl>
                                          <p:spTgt spid="23"/>
                                        </p:tgtEl>
                                      </p:cBhvr>
                                    </p:animEffect>
                                  </p:childTnLst>
                                </p:cTn>
                              </p:par>
                              <p:par>
                                <p:cTn id="49" presetID="10" presetClass="entr" presetSubtype="0" fill="hold" nodeType="withEffect">
                                  <p:stCondLst>
                                    <p:cond delay="0"/>
                                  </p:stCondLst>
                                  <p:childTnLst>
                                    <p:set>
                                      <p:cBhvr>
                                        <p:cTn id="50" dur="1" fill="hold">
                                          <p:stCondLst>
                                            <p:cond delay="0"/>
                                          </p:stCondLst>
                                        </p:cTn>
                                        <p:tgtEl>
                                          <p:spTgt spid="14"/>
                                        </p:tgtEl>
                                        <p:attrNameLst>
                                          <p:attrName>style.visibility</p:attrName>
                                        </p:attrNameLst>
                                      </p:cBhvr>
                                      <p:to>
                                        <p:strVal val="visible"/>
                                      </p:to>
                                    </p:set>
                                    <p:animEffect transition="in" filter="fade">
                                      <p:cBhvr>
                                        <p:cTn id="51" dur="500"/>
                                        <p:tgtEl>
                                          <p:spTgt spid="14"/>
                                        </p:tgtEl>
                                      </p:cBhvr>
                                    </p:animEffect>
                                  </p:childTnLst>
                                </p:cTn>
                              </p:par>
                            </p:childTnLst>
                          </p:cTn>
                        </p:par>
                        <p:par>
                          <p:cTn id="52" fill="hold">
                            <p:stCondLst>
                              <p:cond delay="4650"/>
                            </p:stCondLst>
                            <p:childTnLst>
                              <p:par>
                                <p:cTn id="53" presetID="53" presetClass="entr" presetSubtype="16" fill="hold" grpId="0" nodeType="afterEffect">
                                  <p:stCondLst>
                                    <p:cond delay="0"/>
                                  </p:stCondLst>
                                  <p:childTnLst>
                                    <p:set>
                                      <p:cBhvr>
                                        <p:cTn id="54" dur="1" fill="hold">
                                          <p:stCondLst>
                                            <p:cond delay="0"/>
                                          </p:stCondLst>
                                        </p:cTn>
                                        <p:tgtEl>
                                          <p:spTgt spid="10"/>
                                        </p:tgtEl>
                                        <p:attrNameLst>
                                          <p:attrName>style.visibility</p:attrName>
                                        </p:attrNameLst>
                                      </p:cBhvr>
                                      <p:to>
                                        <p:strVal val="visible"/>
                                      </p:to>
                                    </p:set>
                                    <p:anim calcmode="lin" valueType="num">
                                      <p:cBhvr>
                                        <p:cTn id="55" dur="500" fill="hold"/>
                                        <p:tgtEl>
                                          <p:spTgt spid="10"/>
                                        </p:tgtEl>
                                        <p:attrNameLst>
                                          <p:attrName>ppt_w</p:attrName>
                                        </p:attrNameLst>
                                      </p:cBhvr>
                                      <p:tavLst>
                                        <p:tav tm="0">
                                          <p:val>
                                            <p:fltVal val="0"/>
                                          </p:val>
                                        </p:tav>
                                        <p:tav tm="100000">
                                          <p:val>
                                            <p:strVal val="#ppt_w"/>
                                          </p:val>
                                        </p:tav>
                                      </p:tavLst>
                                    </p:anim>
                                    <p:anim calcmode="lin" valueType="num">
                                      <p:cBhvr>
                                        <p:cTn id="56" dur="500" fill="hold"/>
                                        <p:tgtEl>
                                          <p:spTgt spid="10"/>
                                        </p:tgtEl>
                                        <p:attrNameLst>
                                          <p:attrName>ppt_h</p:attrName>
                                        </p:attrNameLst>
                                      </p:cBhvr>
                                      <p:tavLst>
                                        <p:tav tm="0">
                                          <p:val>
                                            <p:fltVal val="0"/>
                                          </p:val>
                                        </p:tav>
                                        <p:tav tm="100000">
                                          <p:val>
                                            <p:strVal val="#ppt_h"/>
                                          </p:val>
                                        </p:tav>
                                      </p:tavLst>
                                    </p:anim>
                                    <p:animEffect transition="in" filter="fade">
                                      <p:cBhvr>
                                        <p:cTn id="57" dur="500"/>
                                        <p:tgtEl>
                                          <p:spTgt spid="10"/>
                                        </p:tgtEl>
                                      </p:cBhvr>
                                    </p:animEffect>
                                  </p:childTnLst>
                                </p:cTn>
                              </p:par>
                              <p:par>
                                <p:cTn id="58" presetID="22" presetClass="entr" presetSubtype="1" fill="hold" grpId="0" nodeType="withEffect">
                                  <p:stCondLst>
                                    <p:cond delay="0"/>
                                  </p:stCondLst>
                                  <p:childTnLst>
                                    <p:set>
                                      <p:cBhvr>
                                        <p:cTn id="59" dur="1" fill="hold">
                                          <p:stCondLst>
                                            <p:cond delay="0"/>
                                          </p:stCondLst>
                                        </p:cTn>
                                        <p:tgtEl>
                                          <p:spTgt spid="24"/>
                                        </p:tgtEl>
                                        <p:attrNameLst>
                                          <p:attrName>style.visibility</p:attrName>
                                        </p:attrNameLst>
                                      </p:cBhvr>
                                      <p:to>
                                        <p:strVal val="visible"/>
                                      </p:to>
                                    </p:set>
                                    <p:animEffect transition="in" filter="wipe(up)">
                                      <p:cBhvr>
                                        <p:cTn id="60" dur="500"/>
                                        <p:tgtEl>
                                          <p:spTgt spid="24"/>
                                        </p:tgtEl>
                                      </p:cBhvr>
                                    </p:animEffect>
                                  </p:childTnLst>
                                </p:cTn>
                              </p:par>
                              <p:par>
                                <p:cTn id="61" presetID="10" presetClass="entr" presetSubtype="0" fill="hold" nodeType="withEffect">
                                  <p:stCondLst>
                                    <p:cond delay="0"/>
                                  </p:stCondLst>
                                  <p:childTnLst>
                                    <p:set>
                                      <p:cBhvr>
                                        <p:cTn id="62" dur="1" fill="hold">
                                          <p:stCondLst>
                                            <p:cond delay="0"/>
                                          </p:stCondLst>
                                        </p:cTn>
                                        <p:tgtEl>
                                          <p:spTgt spid="17"/>
                                        </p:tgtEl>
                                        <p:attrNameLst>
                                          <p:attrName>style.visibility</p:attrName>
                                        </p:attrNameLst>
                                      </p:cBhvr>
                                      <p:to>
                                        <p:strVal val="visible"/>
                                      </p:to>
                                    </p:set>
                                    <p:animEffect transition="in" filter="fade">
                                      <p:cBhvr>
                                        <p:cTn id="63" dur="500"/>
                                        <p:tgtEl>
                                          <p:spTgt spid="17"/>
                                        </p:tgtEl>
                                      </p:cBhvr>
                                    </p:animEffect>
                                  </p:childTnLst>
                                </p:cTn>
                              </p:par>
                            </p:childTnLst>
                          </p:cTn>
                        </p:par>
                        <p:par>
                          <p:cTn id="64" fill="hold">
                            <p:stCondLst>
                              <p:cond delay="5150"/>
                            </p:stCondLst>
                            <p:childTnLst>
                              <p:par>
                                <p:cTn id="65" presetID="53" presetClass="entr" presetSubtype="16" fill="hold" grpId="0" nodeType="afterEffect">
                                  <p:stCondLst>
                                    <p:cond delay="0"/>
                                  </p:stCondLst>
                                  <p:childTnLst>
                                    <p:set>
                                      <p:cBhvr>
                                        <p:cTn id="66" dur="1" fill="hold">
                                          <p:stCondLst>
                                            <p:cond delay="0"/>
                                          </p:stCondLst>
                                        </p:cTn>
                                        <p:tgtEl>
                                          <p:spTgt spid="9"/>
                                        </p:tgtEl>
                                        <p:attrNameLst>
                                          <p:attrName>style.visibility</p:attrName>
                                        </p:attrNameLst>
                                      </p:cBhvr>
                                      <p:to>
                                        <p:strVal val="visible"/>
                                      </p:to>
                                    </p:set>
                                    <p:anim calcmode="lin" valueType="num">
                                      <p:cBhvr>
                                        <p:cTn id="67" dur="500" fill="hold"/>
                                        <p:tgtEl>
                                          <p:spTgt spid="9"/>
                                        </p:tgtEl>
                                        <p:attrNameLst>
                                          <p:attrName>ppt_w</p:attrName>
                                        </p:attrNameLst>
                                      </p:cBhvr>
                                      <p:tavLst>
                                        <p:tav tm="0">
                                          <p:val>
                                            <p:fltVal val="0"/>
                                          </p:val>
                                        </p:tav>
                                        <p:tav tm="100000">
                                          <p:val>
                                            <p:strVal val="#ppt_w"/>
                                          </p:val>
                                        </p:tav>
                                      </p:tavLst>
                                    </p:anim>
                                    <p:anim calcmode="lin" valueType="num">
                                      <p:cBhvr>
                                        <p:cTn id="68" dur="500" fill="hold"/>
                                        <p:tgtEl>
                                          <p:spTgt spid="9"/>
                                        </p:tgtEl>
                                        <p:attrNameLst>
                                          <p:attrName>ppt_h</p:attrName>
                                        </p:attrNameLst>
                                      </p:cBhvr>
                                      <p:tavLst>
                                        <p:tav tm="0">
                                          <p:val>
                                            <p:fltVal val="0"/>
                                          </p:val>
                                        </p:tav>
                                        <p:tav tm="100000">
                                          <p:val>
                                            <p:strVal val="#ppt_h"/>
                                          </p:val>
                                        </p:tav>
                                      </p:tavLst>
                                    </p:anim>
                                    <p:animEffect transition="in" filter="fade">
                                      <p:cBhvr>
                                        <p:cTn id="69" dur="500"/>
                                        <p:tgtEl>
                                          <p:spTgt spid="9"/>
                                        </p:tgtEl>
                                      </p:cBhvr>
                                    </p:animEffect>
                                  </p:childTnLst>
                                </p:cTn>
                              </p:par>
                              <p:par>
                                <p:cTn id="70" presetID="22" presetClass="entr" presetSubtype="1" fill="hold" grpId="0" nodeType="withEffect">
                                  <p:stCondLst>
                                    <p:cond delay="0"/>
                                  </p:stCondLst>
                                  <p:childTnLst>
                                    <p:set>
                                      <p:cBhvr>
                                        <p:cTn id="71" dur="1" fill="hold">
                                          <p:stCondLst>
                                            <p:cond delay="0"/>
                                          </p:stCondLst>
                                        </p:cTn>
                                        <p:tgtEl>
                                          <p:spTgt spid="25"/>
                                        </p:tgtEl>
                                        <p:attrNameLst>
                                          <p:attrName>style.visibility</p:attrName>
                                        </p:attrNameLst>
                                      </p:cBhvr>
                                      <p:to>
                                        <p:strVal val="visible"/>
                                      </p:to>
                                    </p:set>
                                    <p:animEffect transition="in" filter="wipe(up)">
                                      <p:cBhvr>
                                        <p:cTn id="72" dur="500"/>
                                        <p:tgtEl>
                                          <p:spTgt spid="25"/>
                                        </p:tgtEl>
                                      </p:cBhvr>
                                    </p:animEffect>
                                  </p:childTnLst>
                                </p:cTn>
                              </p:par>
                              <p:par>
                                <p:cTn id="73" presetID="10" presetClass="entr" presetSubtype="0" fill="hold" nodeType="withEffect">
                                  <p:stCondLst>
                                    <p:cond delay="0"/>
                                  </p:stCondLst>
                                  <p:childTnLst>
                                    <p:set>
                                      <p:cBhvr>
                                        <p:cTn id="74" dur="1" fill="hold">
                                          <p:stCondLst>
                                            <p:cond delay="0"/>
                                          </p:stCondLst>
                                        </p:cTn>
                                        <p:tgtEl>
                                          <p:spTgt spid="20"/>
                                        </p:tgtEl>
                                        <p:attrNameLst>
                                          <p:attrName>style.visibility</p:attrName>
                                        </p:attrNameLst>
                                      </p:cBhvr>
                                      <p:to>
                                        <p:strVal val="visible"/>
                                      </p:to>
                                    </p:set>
                                    <p:animEffect transition="in" filter="fade">
                                      <p:cBhvr>
                                        <p:cTn id="7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4" grpId="0" animBg="1"/>
      <p:bldP spid="8" grpId="0" animBg="1"/>
      <p:bldP spid="9" grpId="0" animBg="1"/>
      <p:bldP spid="10" grpId="0" animBg="1"/>
      <p:bldP spid="11" grpId="0" animBg="1"/>
      <p:bldP spid="12" grpId="0"/>
      <p:bldP spid="13" grpId="0"/>
      <p:bldP spid="23" grpId="0"/>
      <p:bldP spid="24" grpId="0"/>
      <p:bldP spid="2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2"/>
          <p:cNvPicPr>
            <a:picLocks noChangeAspect="1"/>
          </p:cNvPicPr>
          <p:nvPr/>
        </p:nvPicPr>
        <p:blipFill rotWithShape="1">
          <a:blip r:embed="rId4" cstate="print">
            <a:extLst>
              <a:ext uri="{28A0092B-C50C-407E-A947-70E740481C1C}">
                <a14:useLocalDpi xmlns:a14="http://schemas.microsoft.com/office/drawing/2010/main" val="0"/>
              </a:ext>
            </a:extLst>
          </a:blip>
          <a:srcRect t="74630"/>
          <a:stretch/>
        </p:blipFill>
        <p:spPr>
          <a:xfrm>
            <a:off x="0" y="5311649"/>
            <a:ext cx="12192000" cy="1546351"/>
          </a:xfrm>
          <a:prstGeom prst="rect">
            <a:avLst/>
          </a:prstGeom>
        </p:spPr>
      </p:pic>
      <p:pic>
        <p:nvPicPr>
          <p:cNvPr id="4" name="图片 3"/>
          <p:cNvPicPr>
            <a:picLocks noChangeAspect="1"/>
          </p:cNvPicPr>
          <p:nvPr/>
        </p:nvPicPr>
        <p:blipFill rotWithShape="1">
          <a:blip r:embed="rId5" cstate="print">
            <a:extLst>
              <a:ext uri="{28A0092B-C50C-407E-A947-70E740481C1C}">
                <a14:useLocalDpi xmlns:a14="http://schemas.microsoft.com/office/drawing/2010/main" val="0"/>
              </a:ext>
            </a:extLst>
          </a:blip>
          <a:srcRect l="37423" t="80352" r="52989" b="8049"/>
          <a:stretch/>
        </p:blipFill>
        <p:spPr>
          <a:xfrm>
            <a:off x="4430595" y="5896465"/>
            <a:ext cx="1168925" cy="707011"/>
          </a:xfrm>
          <a:prstGeom prst="rect">
            <a:avLst/>
          </a:prstGeom>
        </p:spPr>
      </p:pic>
      <p:pic>
        <p:nvPicPr>
          <p:cNvPr id="5" name="图片 4"/>
          <p:cNvPicPr>
            <a:picLocks noChangeAspect="1"/>
          </p:cNvPicPr>
          <p:nvPr/>
        </p:nvPicPr>
        <p:blipFill rotWithShape="1">
          <a:blip r:embed="rId5" cstate="print">
            <a:extLst>
              <a:ext uri="{28A0092B-C50C-407E-A947-70E740481C1C}">
                <a14:useLocalDpi xmlns:a14="http://schemas.microsoft.com/office/drawing/2010/main" val="0"/>
              </a:ext>
            </a:extLst>
          </a:blip>
          <a:srcRect l="73144" t="83600" r="16959" b="4181"/>
          <a:stretch/>
        </p:blipFill>
        <p:spPr>
          <a:xfrm>
            <a:off x="8993167" y="5359137"/>
            <a:ext cx="1206632" cy="744719"/>
          </a:xfrm>
          <a:prstGeom prst="rect">
            <a:avLst/>
          </a:prstGeom>
        </p:spPr>
      </p:pic>
      <p:pic>
        <p:nvPicPr>
          <p:cNvPr id="6" name="图片 5"/>
          <p:cNvPicPr>
            <a:picLocks noChangeAspect="1"/>
          </p:cNvPicPr>
          <p:nvPr/>
        </p:nvPicPr>
        <p:blipFill rotWithShape="1">
          <a:blip r:embed="rId5" cstate="print">
            <a:extLst>
              <a:ext uri="{28A0092B-C50C-407E-A947-70E740481C1C}">
                <a14:useLocalDpi xmlns:a14="http://schemas.microsoft.com/office/drawing/2010/main" val="0"/>
              </a:ext>
            </a:extLst>
          </a:blip>
          <a:srcRect l="75464" t="62566" r="11623" b="21040"/>
          <a:stretch/>
        </p:blipFill>
        <p:spPr>
          <a:xfrm>
            <a:off x="9200560" y="4194928"/>
            <a:ext cx="1574277" cy="999241"/>
          </a:xfrm>
          <a:prstGeom prst="rect">
            <a:avLst/>
          </a:prstGeom>
        </p:spPr>
      </p:pic>
      <p:pic>
        <p:nvPicPr>
          <p:cNvPr id="7" name="图片 6"/>
          <p:cNvPicPr>
            <a:picLocks noChangeAspect="1"/>
          </p:cNvPicPr>
          <p:nvPr/>
        </p:nvPicPr>
        <p:blipFill rotWithShape="1">
          <a:blip r:embed="rId6" cstate="print">
            <a:extLst>
              <a:ext uri="{28A0092B-C50C-407E-A947-70E740481C1C}">
                <a14:useLocalDpi xmlns:a14="http://schemas.microsoft.com/office/drawing/2010/main" val="0"/>
              </a:ext>
            </a:extLst>
          </a:blip>
          <a:srcRect l="47010" t="36583" r="13325" b="3718"/>
          <a:stretch/>
        </p:blipFill>
        <p:spPr>
          <a:xfrm>
            <a:off x="5731496" y="2611224"/>
            <a:ext cx="4835951" cy="3638747"/>
          </a:xfrm>
          <a:prstGeom prst="rect">
            <a:avLst/>
          </a:prstGeom>
        </p:spPr>
      </p:pic>
      <p:pic>
        <p:nvPicPr>
          <p:cNvPr id="9" name="图片 8"/>
          <p:cNvPicPr>
            <a:picLocks noChangeAspect="1"/>
          </p:cNvPicPr>
          <p:nvPr/>
        </p:nvPicPr>
        <p:blipFill rotWithShape="1">
          <a:blip r:embed="rId7" cstate="print">
            <a:extLst>
              <a:ext uri="{28A0092B-C50C-407E-A947-70E740481C1C}">
                <a14:useLocalDpi xmlns:a14="http://schemas.microsoft.com/office/drawing/2010/main" val="0"/>
              </a:ext>
            </a:extLst>
          </a:blip>
          <a:srcRect t="84837" r="91495"/>
          <a:stretch/>
        </p:blipFill>
        <p:spPr>
          <a:xfrm>
            <a:off x="0" y="5929280"/>
            <a:ext cx="1036948" cy="924182"/>
          </a:xfrm>
          <a:prstGeom prst="rect">
            <a:avLst/>
          </a:prstGeom>
        </p:spPr>
      </p:pic>
      <p:pic>
        <p:nvPicPr>
          <p:cNvPr id="10" name="图片 9"/>
          <p:cNvPicPr>
            <a:picLocks noChangeAspect="1"/>
          </p:cNvPicPr>
          <p:nvPr/>
        </p:nvPicPr>
        <p:blipFill rotWithShape="1">
          <a:blip r:embed="rId7" cstate="print">
            <a:extLst>
              <a:ext uri="{28A0092B-C50C-407E-A947-70E740481C1C}">
                <a14:useLocalDpi xmlns:a14="http://schemas.microsoft.com/office/drawing/2010/main" val="0"/>
              </a:ext>
            </a:extLst>
          </a:blip>
          <a:srcRect l="62088" t="77104" r="5515"/>
          <a:stretch/>
        </p:blipFill>
        <p:spPr>
          <a:xfrm>
            <a:off x="7381187" y="5462477"/>
            <a:ext cx="3949831" cy="1395523"/>
          </a:xfrm>
          <a:prstGeom prst="rect">
            <a:avLst/>
          </a:prstGeom>
        </p:spPr>
      </p:pic>
      <p:pic>
        <p:nvPicPr>
          <p:cNvPr id="11" name="图片 10"/>
          <p:cNvPicPr>
            <a:picLocks noChangeAspect="1"/>
          </p:cNvPicPr>
          <p:nvPr/>
        </p:nvPicPr>
        <p:blipFill rotWithShape="1">
          <a:blip r:embed="rId7" cstate="print">
            <a:extLst>
              <a:ext uri="{28A0092B-C50C-407E-A947-70E740481C1C}">
                <a14:useLocalDpi xmlns:a14="http://schemas.microsoft.com/office/drawing/2010/main" val="0"/>
              </a:ext>
            </a:extLst>
          </a:blip>
          <a:srcRect l="48170" t="27768" r="38995" b="46404"/>
          <a:stretch/>
        </p:blipFill>
        <p:spPr>
          <a:xfrm>
            <a:off x="4034670" y="338561"/>
            <a:ext cx="1564850" cy="1574277"/>
          </a:xfrm>
          <a:prstGeom prst="rect">
            <a:avLst/>
          </a:prstGeom>
        </p:spPr>
      </p:pic>
      <p:pic>
        <p:nvPicPr>
          <p:cNvPr id="8" name="图片 7"/>
          <p:cNvPicPr>
            <a:picLocks noChangeAspect="1"/>
          </p:cNvPicPr>
          <p:nvPr/>
        </p:nvPicPr>
        <p:blipFill rotWithShape="1">
          <a:blip r:embed="rId8" cstate="print">
            <a:extLst>
              <a:ext uri="{28A0092B-C50C-407E-A947-70E740481C1C}">
                <a14:useLocalDpi xmlns:a14="http://schemas.microsoft.com/office/drawing/2010/main" val="0"/>
              </a:ext>
            </a:extLst>
          </a:blip>
          <a:srcRect l="51804"/>
          <a:stretch/>
        </p:blipFill>
        <p:spPr>
          <a:xfrm>
            <a:off x="5599521" y="0"/>
            <a:ext cx="6592480" cy="6857999"/>
          </a:xfrm>
          <a:prstGeom prst="rect">
            <a:avLst/>
          </a:prstGeom>
        </p:spPr>
      </p:pic>
      <p:sp>
        <p:nvSpPr>
          <p:cNvPr id="29" name="TextBox 14"/>
          <p:cNvSpPr txBox="1"/>
          <p:nvPr/>
        </p:nvSpPr>
        <p:spPr>
          <a:xfrm>
            <a:off x="261180" y="2460765"/>
            <a:ext cx="8436018" cy="830997"/>
          </a:xfrm>
          <a:prstGeom prst="rect">
            <a:avLst/>
          </a:prstGeom>
          <a:noFill/>
        </p:spPr>
        <p:txBody>
          <a:bodyPr wrap="square" rtlCol="0">
            <a:spAutoFit/>
          </a:bodyPr>
          <a:lstStyle/>
          <a:p>
            <a:r>
              <a:rPr lang="en-US" altLang="zh-CN" sz="4800" spc="600" dirty="0">
                <a:solidFill>
                  <a:srgbClr val="25532B"/>
                </a:solidFill>
                <a:latin typeface="方正粗谭黑简体" panose="02000000000000000000" pitchFamily="2" charset="-122"/>
                <a:ea typeface="方正粗谭黑简体" panose="02000000000000000000" pitchFamily="2" charset="-122"/>
              </a:rPr>
              <a:t>THE END</a:t>
            </a:r>
            <a:endParaRPr lang="zh-CN" altLang="en-US" sz="4800" spc="600" dirty="0">
              <a:solidFill>
                <a:srgbClr val="25532B"/>
              </a:solidFill>
              <a:latin typeface="方正粗谭黑简体" panose="02000000000000000000" pitchFamily="2" charset="-122"/>
              <a:ea typeface="方正粗谭黑简体" panose="02000000000000000000" pitchFamily="2" charset="-122"/>
            </a:endParaRPr>
          </a:p>
        </p:txBody>
      </p:sp>
      <p:grpSp>
        <p:nvGrpSpPr>
          <p:cNvPr id="32" name="组合 31"/>
          <p:cNvGrpSpPr/>
          <p:nvPr/>
        </p:nvGrpSpPr>
        <p:grpSpPr>
          <a:xfrm>
            <a:off x="413580" y="4030355"/>
            <a:ext cx="458433" cy="413329"/>
            <a:chOff x="4634991" y="2138335"/>
            <a:chExt cx="428348" cy="386204"/>
          </a:xfrm>
          <a:solidFill>
            <a:srgbClr val="25532B"/>
          </a:solidFill>
        </p:grpSpPr>
        <p:sp>
          <p:nvSpPr>
            <p:cNvPr id="33" name="Freeform 5"/>
            <p:cNvSpPr>
              <a:spLocks/>
            </p:cNvSpPr>
            <p:nvPr/>
          </p:nvSpPr>
          <p:spPr bwMode="auto">
            <a:xfrm>
              <a:off x="4634991" y="2138335"/>
              <a:ext cx="428348" cy="386204"/>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solidFill>
              <a:schemeClr val="bg1"/>
            </a:solidFill>
            <a:ln>
              <a:noFill/>
            </a:ln>
            <a:effectLst>
              <a:outerShdw blurRad="63500" algn="ctr" rotWithShape="0">
                <a:prstClr val="black">
                  <a:alpha val="40000"/>
                </a:prstClr>
              </a:outerShdw>
            </a:effectLst>
            <a:extLst/>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rtlCol="0" anchor="ctr"/>
            <a:lstStyle/>
            <a:p>
              <a:endParaRPr lang="zh-CN" altLang="en-US" sz="5332" dirty="0">
                <a:solidFill>
                  <a:srgbClr val="D80E2B"/>
                </a:solidFill>
              </a:endParaRPr>
            </a:p>
          </p:txBody>
        </p:sp>
        <p:sp>
          <p:nvSpPr>
            <p:cNvPr id="34" name="KSO_Shape"/>
            <p:cNvSpPr>
              <a:spLocks/>
            </p:cNvSpPr>
            <p:nvPr/>
          </p:nvSpPr>
          <p:spPr bwMode="auto">
            <a:xfrm>
              <a:off x="4711293" y="2236765"/>
              <a:ext cx="275742" cy="189342"/>
            </a:xfrm>
            <a:custGeom>
              <a:avLst/>
              <a:gdLst>
                <a:gd name="T0" fmla="*/ 2147483646 w 112"/>
                <a:gd name="T1" fmla="*/ 2147483646 h 77"/>
                <a:gd name="T2" fmla="*/ 2147483646 w 112"/>
                <a:gd name="T3" fmla="*/ 2147483646 h 77"/>
                <a:gd name="T4" fmla="*/ 2147483646 w 112"/>
                <a:gd name="T5" fmla="*/ 2147483646 h 77"/>
                <a:gd name="T6" fmla="*/ 2147483646 w 112"/>
                <a:gd name="T7" fmla="*/ 2147483646 h 77"/>
                <a:gd name="T8" fmla="*/ 2147483646 w 112"/>
                <a:gd name="T9" fmla="*/ 2147483646 h 77"/>
                <a:gd name="T10" fmla="*/ 0 w 112"/>
                <a:gd name="T11" fmla="*/ 2147483646 h 77"/>
                <a:gd name="T12" fmla="*/ 2147483646 w 112"/>
                <a:gd name="T13" fmla="*/ 2147483646 h 77"/>
                <a:gd name="T14" fmla="*/ 2147483646 w 112"/>
                <a:gd name="T15" fmla="*/ 2147483646 h 77"/>
                <a:gd name="T16" fmla="*/ 2147483646 w 112"/>
                <a:gd name="T17" fmla="*/ 2147483646 h 77"/>
                <a:gd name="T18" fmla="*/ 2147483646 w 112"/>
                <a:gd name="T19" fmla="*/ 2147483646 h 77"/>
                <a:gd name="T20" fmla="*/ 2147483646 w 112"/>
                <a:gd name="T21" fmla="*/ 2147483646 h 77"/>
                <a:gd name="T22" fmla="*/ 2147483646 w 112"/>
                <a:gd name="T23" fmla="*/ 2147483646 h 77"/>
                <a:gd name="T24" fmla="*/ 2147483646 w 112"/>
                <a:gd name="T25" fmla="*/ 2147483646 h 77"/>
                <a:gd name="T26" fmla="*/ 2147483646 w 112"/>
                <a:gd name="T27" fmla="*/ 2147483646 h 77"/>
                <a:gd name="T28" fmla="*/ 2147483646 w 112"/>
                <a:gd name="T29" fmla="*/ 2147483646 h 77"/>
                <a:gd name="T30" fmla="*/ 2147483646 w 112"/>
                <a:gd name="T31" fmla="*/ 2147483646 h 77"/>
                <a:gd name="T32" fmla="*/ 2147483646 w 112"/>
                <a:gd name="T33" fmla="*/ 2147483646 h 77"/>
                <a:gd name="T34" fmla="*/ 2147483646 w 112"/>
                <a:gd name="T35" fmla="*/ 2147483646 h 77"/>
                <a:gd name="T36" fmla="*/ 2147483646 w 112"/>
                <a:gd name="T37" fmla="*/ 2147483646 h 77"/>
                <a:gd name="T38" fmla="*/ 2147483646 w 112"/>
                <a:gd name="T39" fmla="*/ 2147483646 h 77"/>
                <a:gd name="T40" fmla="*/ 2147483646 w 112"/>
                <a:gd name="T41" fmla="*/ 2147483646 h 77"/>
                <a:gd name="T42" fmla="*/ 2147483646 w 112"/>
                <a:gd name="T43" fmla="*/ 2147483646 h 77"/>
                <a:gd name="T44" fmla="*/ 2147483646 w 112"/>
                <a:gd name="T45" fmla="*/ 2147483646 h 77"/>
                <a:gd name="T46" fmla="*/ 2147483646 w 112"/>
                <a:gd name="T47" fmla="*/ 2147483646 h 77"/>
                <a:gd name="T48" fmla="*/ 2147483646 w 112"/>
                <a:gd name="T49" fmla="*/ 2147483646 h 77"/>
                <a:gd name="T50" fmla="*/ 2147483646 w 112"/>
                <a:gd name="T51" fmla="*/ 2147483646 h 77"/>
                <a:gd name="T52" fmla="*/ 2147483646 w 112"/>
                <a:gd name="T53" fmla="*/ 2147483646 h 77"/>
                <a:gd name="T54" fmla="*/ 2147483646 w 112"/>
                <a:gd name="T55" fmla="*/ 2147483646 h 77"/>
                <a:gd name="T56" fmla="*/ 2147483646 w 112"/>
                <a:gd name="T57" fmla="*/ 2147483646 h 77"/>
                <a:gd name="T58" fmla="*/ 2147483646 w 112"/>
                <a:gd name="T59" fmla="*/ 2147483646 h 77"/>
                <a:gd name="T60" fmla="*/ 2147483646 w 112"/>
                <a:gd name="T61" fmla="*/ 2147483646 h 77"/>
                <a:gd name="T62" fmla="*/ 2147483646 w 112"/>
                <a:gd name="T63" fmla="*/ 2147483646 h 77"/>
                <a:gd name="T64" fmla="*/ 2147483646 w 112"/>
                <a:gd name="T65" fmla="*/ 2147483646 h 77"/>
                <a:gd name="T66" fmla="*/ 2147483646 w 112"/>
                <a:gd name="T67" fmla="*/ 2147483646 h 77"/>
                <a:gd name="T68" fmla="*/ 2147483646 w 112"/>
                <a:gd name="T69" fmla="*/ 2147483646 h 77"/>
                <a:gd name="T70" fmla="*/ 2147483646 w 112"/>
                <a:gd name="T71" fmla="*/ 2147483646 h 77"/>
                <a:gd name="T72" fmla="*/ 2147483646 w 112"/>
                <a:gd name="T73" fmla="*/ 2147483646 h 77"/>
                <a:gd name="T74" fmla="*/ 2147483646 w 112"/>
                <a:gd name="T75" fmla="*/ 2147483646 h 77"/>
                <a:gd name="T76" fmla="*/ 2147483646 w 112"/>
                <a:gd name="T77" fmla="*/ 2147483646 h 77"/>
                <a:gd name="T78" fmla="*/ 2147483646 w 112"/>
                <a:gd name="T79" fmla="*/ 2147483646 h 77"/>
                <a:gd name="T80" fmla="*/ 2147483646 w 112"/>
                <a:gd name="T81" fmla="*/ 2147483646 h 77"/>
                <a:gd name="T82" fmla="*/ 2147483646 w 112"/>
                <a:gd name="T83" fmla="*/ 2147483646 h 77"/>
                <a:gd name="T84" fmla="*/ 2147483646 w 112"/>
                <a:gd name="T85" fmla="*/ 2147483646 h 77"/>
                <a:gd name="T86" fmla="*/ 2147483646 w 112"/>
                <a:gd name="T87" fmla="*/ 2147483646 h 7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12" h="77">
                  <a:moveTo>
                    <a:pt x="56" y="0"/>
                  </a:moveTo>
                  <a:cubicBezTo>
                    <a:pt x="62" y="0"/>
                    <a:pt x="66" y="4"/>
                    <a:pt x="66" y="10"/>
                  </a:cubicBezTo>
                  <a:cubicBezTo>
                    <a:pt x="66" y="15"/>
                    <a:pt x="62" y="20"/>
                    <a:pt x="56" y="20"/>
                  </a:cubicBezTo>
                  <a:cubicBezTo>
                    <a:pt x="51" y="20"/>
                    <a:pt x="46" y="15"/>
                    <a:pt x="46" y="10"/>
                  </a:cubicBezTo>
                  <a:cubicBezTo>
                    <a:pt x="46" y="4"/>
                    <a:pt x="51" y="0"/>
                    <a:pt x="56" y="0"/>
                  </a:cubicBezTo>
                  <a:close/>
                  <a:moveTo>
                    <a:pt x="15" y="49"/>
                  </a:moveTo>
                  <a:cubicBezTo>
                    <a:pt x="15" y="66"/>
                    <a:pt x="15" y="66"/>
                    <a:pt x="15" y="66"/>
                  </a:cubicBezTo>
                  <a:cubicBezTo>
                    <a:pt x="10" y="66"/>
                    <a:pt x="10" y="66"/>
                    <a:pt x="10" y="66"/>
                  </a:cubicBezTo>
                  <a:cubicBezTo>
                    <a:pt x="10" y="52"/>
                    <a:pt x="10" y="52"/>
                    <a:pt x="10" y="52"/>
                  </a:cubicBezTo>
                  <a:cubicBezTo>
                    <a:pt x="9" y="52"/>
                    <a:pt x="9" y="52"/>
                    <a:pt x="9" y="52"/>
                  </a:cubicBezTo>
                  <a:cubicBezTo>
                    <a:pt x="9" y="66"/>
                    <a:pt x="9" y="66"/>
                    <a:pt x="9" y="66"/>
                  </a:cubicBezTo>
                  <a:cubicBezTo>
                    <a:pt x="4" y="66"/>
                    <a:pt x="4" y="66"/>
                    <a:pt x="4" y="66"/>
                  </a:cubicBezTo>
                  <a:cubicBezTo>
                    <a:pt x="4" y="49"/>
                    <a:pt x="4" y="49"/>
                    <a:pt x="4" y="49"/>
                  </a:cubicBezTo>
                  <a:cubicBezTo>
                    <a:pt x="4" y="46"/>
                    <a:pt x="4" y="46"/>
                    <a:pt x="4" y="46"/>
                  </a:cubicBezTo>
                  <a:cubicBezTo>
                    <a:pt x="4" y="37"/>
                    <a:pt x="4" y="37"/>
                    <a:pt x="4" y="37"/>
                  </a:cubicBezTo>
                  <a:cubicBezTo>
                    <a:pt x="4" y="37"/>
                    <a:pt x="4" y="37"/>
                    <a:pt x="4" y="37"/>
                  </a:cubicBezTo>
                  <a:cubicBezTo>
                    <a:pt x="4" y="46"/>
                    <a:pt x="4" y="46"/>
                    <a:pt x="4" y="46"/>
                  </a:cubicBezTo>
                  <a:cubicBezTo>
                    <a:pt x="0" y="46"/>
                    <a:pt x="0" y="46"/>
                    <a:pt x="0" y="46"/>
                  </a:cubicBezTo>
                  <a:cubicBezTo>
                    <a:pt x="0" y="33"/>
                    <a:pt x="0" y="33"/>
                    <a:pt x="0" y="33"/>
                  </a:cubicBezTo>
                  <a:cubicBezTo>
                    <a:pt x="0" y="31"/>
                    <a:pt x="1" y="29"/>
                    <a:pt x="4" y="29"/>
                  </a:cubicBezTo>
                  <a:cubicBezTo>
                    <a:pt x="13" y="29"/>
                    <a:pt x="13" y="29"/>
                    <a:pt x="13" y="29"/>
                  </a:cubicBezTo>
                  <a:cubicBezTo>
                    <a:pt x="13" y="30"/>
                    <a:pt x="13" y="30"/>
                    <a:pt x="13" y="31"/>
                  </a:cubicBezTo>
                  <a:cubicBezTo>
                    <a:pt x="13" y="49"/>
                    <a:pt x="13" y="49"/>
                    <a:pt x="13" y="49"/>
                  </a:cubicBezTo>
                  <a:cubicBezTo>
                    <a:pt x="15" y="49"/>
                    <a:pt x="15" y="49"/>
                    <a:pt x="15" y="49"/>
                  </a:cubicBezTo>
                  <a:close/>
                  <a:moveTo>
                    <a:pt x="10" y="15"/>
                  </a:moveTo>
                  <a:cubicBezTo>
                    <a:pt x="13" y="15"/>
                    <a:pt x="16" y="18"/>
                    <a:pt x="16" y="22"/>
                  </a:cubicBezTo>
                  <a:cubicBezTo>
                    <a:pt x="16" y="23"/>
                    <a:pt x="16" y="24"/>
                    <a:pt x="15" y="25"/>
                  </a:cubicBezTo>
                  <a:cubicBezTo>
                    <a:pt x="15" y="26"/>
                    <a:pt x="15" y="26"/>
                    <a:pt x="14" y="26"/>
                  </a:cubicBezTo>
                  <a:cubicBezTo>
                    <a:pt x="13" y="27"/>
                    <a:pt x="12" y="28"/>
                    <a:pt x="10" y="28"/>
                  </a:cubicBezTo>
                  <a:cubicBezTo>
                    <a:pt x="6" y="28"/>
                    <a:pt x="3" y="25"/>
                    <a:pt x="3" y="22"/>
                  </a:cubicBezTo>
                  <a:cubicBezTo>
                    <a:pt x="3" y="18"/>
                    <a:pt x="6" y="15"/>
                    <a:pt x="10" y="15"/>
                  </a:cubicBezTo>
                  <a:close/>
                  <a:moveTo>
                    <a:pt x="96" y="49"/>
                  </a:moveTo>
                  <a:cubicBezTo>
                    <a:pt x="96" y="66"/>
                    <a:pt x="96" y="66"/>
                    <a:pt x="96" y="66"/>
                  </a:cubicBezTo>
                  <a:cubicBezTo>
                    <a:pt x="101" y="66"/>
                    <a:pt x="101" y="66"/>
                    <a:pt x="101" y="66"/>
                  </a:cubicBezTo>
                  <a:cubicBezTo>
                    <a:pt x="101" y="52"/>
                    <a:pt x="101" y="52"/>
                    <a:pt x="101" y="52"/>
                  </a:cubicBezTo>
                  <a:cubicBezTo>
                    <a:pt x="102" y="52"/>
                    <a:pt x="102" y="52"/>
                    <a:pt x="102" y="52"/>
                  </a:cubicBezTo>
                  <a:cubicBezTo>
                    <a:pt x="102" y="66"/>
                    <a:pt x="102" y="66"/>
                    <a:pt x="102" y="66"/>
                  </a:cubicBezTo>
                  <a:cubicBezTo>
                    <a:pt x="107" y="66"/>
                    <a:pt x="107" y="66"/>
                    <a:pt x="107" y="66"/>
                  </a:cubicBezTo>
                  <a:cubicBezTo>
                    <a:pt x="107" y="49"/>
                    <a:pt x="107" y="49"/>
                    <a:pt x="107" y="49"/>
                  </a:cubicBezTo>
                  <a:cubicBezTo>
                    <a:pt x="107" y="46"/>
                    <a:pt x="107" y="46"/>
                    <a:pt x="107" y="46"/>
                  </a:cubicBezTo>
                  <a:cubicBezTo>
                    <a:pt x="107" y="37"/>
                    <a:pt x="107" y="37"/>
                    <a:pt x="107" y="37"/>
                  </a:cubicBezTo>
                  <a:cubicBezTo>
                    <a:pt x="107" y="37"/>
                    <a:pt x="107" y="37"/>
                    <a:pt x="107" y="37"/>
                  </a:cubicBezTo>
                  <a:cubicBezTo>
                    <a:pt x="107" y="46"/>
                    <a:pt x="107" y="46"/>
                    <a:pt x="107" y="46"/>
                  </a:cubicBezTo>
                  <a:cubicBezTo>
                    <a:pt x="112" y="46"/>
                    <a:pt x="112" y="46"/>
                    <a:pt x="112" y="46"/>
                  </a:cubicBezTo>
                  <a:cubicBezTo>
                    <a:pt x="112" y="33"/>
                    <a:pt x="112" y="33"/>
                    <a:pt x="112" y="33"/>
                  </a:cubicBezTo>
                  <a:cubicBezTo>
                    <a:pt x="112" y="31"/>
                    <a:pt x="110" y="29"/>
                    <a:pt x="107" y="29"/>
                  </a:cubicBezTo>
                  <a:cubicBezTo>
                    <a:pt x="98" y="29"/>
                    <a:pt x="98" y="29"/>
                    <a:pt x="98" y="29"/>
                  </a:cubicBezTo>
                  <a:cubicBezTo>
                    <a:pt x="98" y="30"/>
                    <a:pt x="98" y="30"/>
                    <a:pt x="98" y="31"/>
                  </a:cubicBezTo>
                  <a:cubicBezTo>
                    <a:pt x="98" y="49"/>
                    <a:pt x="98" y="49"/>
                    <a:pt x="98" y="49"/>
                  </a:cubicBezTo>
                  <a:cubicBezTo>
                    <a:pt x="96" y="49"/>
                    <a:pt x="96" y="49"/>
                    <a:pt x="96" y="49"/>
                  </a:cubicBezTo>
                  <a:close/>
                  <a:moveTo>
                    <a:pt x="101" y="15"/>
                  </a:moveTo>
                  <a:cubicBezTo>
                    <a:pt x="98" y="15"/>
                    <a:pt x="95" y="18"/>
                    <a:pt x="95" y="22"/>
                  </a:cubicBezTo>
                  <a:cubicBezTo>
                    <a:pt x="95" y="23"/>
                    <a:pt x="95" y="24"/>
                    <a:pt x="96" y="25"/>
                  </a:cubicBezTo>
                  <a:cubicBezTo>
                    <a:pt x="96" y="26"/>
                    <a:pt x="97" y="26"/>
                    <a:pt x="97" y="26"/>
                  </a:cubicBezTo>
                  <a:cubicBezTo>
                    <a:pt x="98" y="27"/>
                    <a:pt x="100" y="28"/>
                    <a:pt x="101" y="28"/>
                  </a:cubicBezTo>
                  <a:cubicBezTo>
                    <a:pt x="105" y="28"/>
                    <a:pt x="108" y="25"/>
                    <a:pt x="108" y="22"/>
                  </a:cubicBezTo>
                  <a:cubicBezTo>
                    <a:pt x="108" y="18"/>
                    <a:pt x="105" y="15"/>
                    <a:pt x="101" y="15"/>
                  </a:cubicBezTo>
                  <a:close/>
                  <a:moveTo>
                    <a:pt x="75" y="51"/>
                  </a:moveTo>
                  <a:cubicBezTo>
                    <a:pt x="75" y="72"/>
                    <a:pt x="75" y="72"/>
                    <a:pt x="75" y="72"/>
                  </a:cubicBezTo>
                  <a:cubicBezTo>
                    <a:pt x="80" y="72"/>
                    <a:pt x="80" y="72"/>
                    <a:pt x="80" y="72"/>
                  </a:cubicBezTo>
                  <a:cubicBezTo>
                    <a:pt x="80" y="54"/>
                    <a:pt x="80" y="54"/>
                    <a:pt x="80" y="54"/>
                  </a:cubicBezTo>
                  <a:cubicBezTo>
                    <a:pt x="82" y="54"/>
                    <a:pt x="82" y="54"/>
                    <a:pt x="82" y="54"/>
                  </a:cubicBezTo>
                  <a:cubicBezTo>
                    <a:pt x="82" y="72"/>
                    <a:pt x="82" y="72"/>
                    <a:pt x="82" y="72"/>
                  </a:cubicBezTo>
                  <a:cubicBezTo>
                    <a:pt x="87" y="72"/>
                    <a:pt x="87" y="72"/>
                    <a:pt x="87" y="72"/>
                  </a:cubicBezTo>
                  <a:cubicBezTo>
                    <a:pt x="87" y="51"/>
                    <a:pt x="87" y="51"/>
                    <a:pt x="87" y="51"/>
                  </a:cubicBezTo>
                  <a:cubicBezTo>
                    <a:pt x="87" y="47"/>
                    <a:pt x="87" y="47"/>
                    <a:pt x="87" y="47"/>
                  </a:cubicBezTo>
                  <a:cubicBezTo>
                    <a:pt x="87" y="36"/>
                    <a:pt x="87" y="36"/>
                    <a:pt x="87" y="36"/>
                  </a:cubicBezTo>
                  <a:cubicBezTo>
                    <a:pt x="88" y="36"/>
                    <a:pt x="88" y="36"/>
                    <a:pt x="88" y="36"/>
                  </a:cubicBezTo>
                  <a:cubicBezTo>
                    <a:pt x="88" y="47"/>
                    <a:pt x="88" y="47"/>
                    <a:pt x="88" y="47"/>
                  </a:cubicBezTo>
                  <a:cubicBezTo>
                    <a:pt x="94" y="47"/>
                    <a:pt x="94" y="47"/>
                    <a:pt x="94" y="47"/>
                  </a:cubicBezTo>
                  <a:cubicBezTo>
                    <a:pt x="94" y="31"/>
                    <a:pt x="94" y="31"/>
                    <a:pt x="94" y="31"/>
                  </a:cubicBezTo>
                  <a:cubicBezTo>
                    <a:pt x="94" y="28"/>
                    <a:pt x="91" y="26"/>
                    <a:pt x="88" y="26"/>
                  </a:cubicBezTo>
                  <a:cubicBezTo>
                    <a:pt x="77" y="26"/>
                    <a:pt x="77" y="26"/>
                    <a:pt x="77" y="26"/>
                  </a:cubicBezTo>
                  <a:cubicBezTo>
                    <a:pt x="77" y="27"/>
                    <a:pt x="77" y="28"/>
                    <a:pt x="77" y="28"/>
                  </a:cubicBezTo>
                  <a:cubicBezTo>
                    <a:pt x="77" y="51"/>
                    <a:pt x="77" y="51"/>
                    <a:pt x="77" y="51"/>
                  </a:cubicBezTo>
                  <a:cubicBezTo>
                    <a:pt x="75" y="51"/>
                    <a:pt x="75" y="51"/>
                    <a:pt x="75" y="51"/>
                  </a:cubicBezTo>
                  <a:close/>
                  <a:moveTo>
                    <a:pt x="65" y="47"/>
                  </a:moveTo>
                  <a:cubicBezTo>
                    <a:pt x="65" y="32"/>
                    <a:pt x="65" y="32"/>
                    <a:pt x="65" y="32"/>
                  </a:cubicBezTo>
                  <a:cubicBezTo>
                    <a:pt x="64" y="32"/>
                    <a:pt x="64" y="32"/>
                    <a:pt x="64" y="32"/>
                  </a:cubicBezTo>
                  <a:cubicBezTo>
                    <a:pt x="64" y="47"/>
                    <a:pt x="64" y="47"/>
                    <a:pt x="64" y="47"/>
                  </a:cubicBezTo>
                  <a:cubicBezTo>
                    <a:pt x="64" y="50"/>
                    <a:pt x="64" y="50"/>
                    <a:pt x="64" y="50"/>
                  </a:cubicBezTo>
                  <a:cubicBezTo>
                    <a:pt x="64" y="77"/>
                    <a:pt x="64" y="77"/>
                    <a:pt x="64" y="77"/>
                  </a:cubicBezTo>
                  <a:cubicBezTo>
                    <a:pt x="57" y="77"/>
                    <a:pt x="57" y="77"/>
                    <a:pt x="57" y="77"/>
                  </a:cubicBezTo>
                  <a:cubicBezTo>
                    <a:pt x="57" y="55"/>
                    <a:pt x="57" y="55"/>
                    <a:pt x="57" y="55"/>
                  </a:cubicBezTo>
                  <a:cubicBezTo>
                    <a:pt x="55" y="55"/>
                    <a:pt x="55" y="55"/>
                    <a:pt x="55" y="55"/>
                  </a:cubicBezTo>
                  <a:cubicBezTo>
                    <a:pt x="55" y="77"/>
                    <a:pt x="55" y="77"/>
                    <a:pt x="55" y="77"/>
                  </a:cubicBezTo>
                  <a:cubicBezTo>
                    <a:pt x="48" y="77"/>
                    <a:pt x="48" y="77"/>
                    <a:pt x="48" y="77"/>
                  </a:cubicBezTo>
                  <a:cubicBezTo>
                    <a:pt x="48" y="50"/>
                    <a:pt x="48" y="50"/>
                    <a:pt x="48" y="50"/>
                  </a:cubicBezTo>
                  <a:cubicBezTo>
                    <a:pt x="48" y="47"/>
                    <a:pt x="48" y="47"/>
                    <a:pt x="48" y="47"/>
                  </a:cubicBezTo>
                  <a:cubicBezTo>
                    <a:pt x="48" y="32"/>
                    <a:pt x="48" y="32"/>
                    <a:pt x="48" y="32"/>
                  </a:cubicBezTo>
                  <a:cubicBezTo>
                    <a:pt x="47" y="32"/>
                    <a:pt x="47" y="32"/>
                    <a:pt x="47" y="32"/>
                  </a:cubicBezTo>
                  <a:cubicBezTo>
                    <a:pt x="47" y="47"/>
                    <a:pt x="47" y="47"/>
                    <a:pt x="47" y="47"/>
                  </a:cubicBezTo>
                  <a:cubicBezTo>
                    <a:pt x="41" y="47"/>
                    <a:pt x="41" y="47"/>
                    <a:pt x="41" y="47"/>
                  </a:cubicBezTo>
                  <a:cubicBezTo>
                    <a:pt x="41" y="27"/>
                    <a:pt x="41" y="27"/>
                    <a:pt x="41" y="27"/>
                  </a:cubicBezTo>
                  <a:cubicBezTo>
                    <a:pt x="41" y="24"/>
                    <a:pt x="44" y="21"/>
                    <a:pt x="47" y="21"/>
                  </a:cubicBezTo>
                  <a:cubicBezTo>
                    <a:pt x="66" y="21"/>
                    <a:pt x="46" y="21"/>
                    <a:pt x="65" y="21"/>
                  </a:cubicBezTo>
                  <a:cubicBezTo>
                    <a:pt x="69" y="21"/>
                    <a:pt x="71" y="24"/>
                    <a:pt x="71" y="27"/>
                  </a:cubicBezTo>
                  <a:cubicBezTo>
                    <a:pt x="71" y="47"/>
                    <a:pt x="71" y="47"/>
                    <a:pt x="71" y="47"/>
                  </a:cubicBezTo>
                  <a:cubicBezTo>
                    <a:pt x="70" y="47"/>
                    <a:pt x="68" y="47"/>
                    <a:pt x="65" y="47"/>
                  </a:cubicBezTo>
                  <a:close/>
                  <a:moveTo>
                    <a:pt x="37" y="51"/>
                  </a:moveTo>
                  <a:cubicBezTo>
                    <a:pt x="37" y="72"/>
                    <a:pt x="37" y="72"/>
                    <a:pt x="37" y="72"/>
                  </a:cubicBezTo>
                  <a:cubicBezTo>
                    <a:pt x="31" y="72"/>
                    <a:pt x="31" y="72"/>
                    <a:pt x="31" y="72"/>
                  </a:cubicBezTo>
                  <a:cubicBezTo>
                    <a:pt x="31" y="54"/>
                    <a:pt x="31" y="54"/>
                    <a:pt x="31" y="54"/>
                  </a:cubicBezTo>
                  <a:cubicBezTo>
                    <a:pt x="30" y="54"/>
                    <a:pt x="30" y="54"/>
                    <a:pt x="30" y="54"/>
                  </a:cubicBezTo>
                  <a:cubicBezTo>
                    <a:pt x="30" y="72"/>
                    <a:pt x="30" y="72"/>
                    <a:pt x="30" y="72"/>
                  </a:cubicBezTo>
                  <a:cubicBezTo>
                    <a:pt x="24" y="72"/>
                    <a:pt x="24" y="72"/>
                    <a:pt x="24" y="72"/>
                  </a:cubicBezTo>
                  <a:cubicBezTo>
                    <a:pt x="24" y="51"/>
                    <a:pt x="24" y="51"/>
                    <a:pt x="24" y="51"/>
                  </a:cubicBezTo>
                  <a:cubicBezTo>
                    <a:pt x="24" y="47"/>
                    <a:pt x="24" y="47"/>
                    <a:pt x="24" y="47"/>
                  </a:cubicBezTo>
                  <a:cubicBezTo>
                    <a:pt x="24" y="36"/>
                    <a:pt x="24" y="36"/>
                    <a:pt x="24" y="36"/>
                  </a:cubicBezTo>
                  <a:cubicBezTo>
                    <a:pt x="23" y="36"/>
                    <a:pt x="23" y="36"/>
                    <a:pt x="23" y="36"/>
                  </a:cubicBezTo>
                  <a:cubicBezTo>
                    <a:pt x="23" y="47"/>
                    <a:pt x="23" y="47"/>
                    <a:pt x="23" y="47"/>
                  </a:cubicBezTo>
                  <a:cubicBezTo>
                    <a:pt x="18" y="47"/>
                    <a:pt x="18" y="47"/>
                    <a:pt x="18" y="47"/>
                  </a:cubicBezTo>
                  <a:cubicBezTo>
                    <a:pt x="18" y="31"/>
                    <a:pt x="18" y="31"/>
                    <a:pt x="18" y="31"/>
                  </a:cubicBezTo>
                  <a:cubicBezTo>
                    <a:pt x="18" y="28"/>
                    <a:pt x="20" y="26"/>
                    <a:pt x="23" y="26"/>
                  </a:cubicBezTo>
                  <a:cubicBezTo>
                    <a:pt x="35" y="26"/>
                    <a:pt x="35" y="26"/>
                    <a:pt x="35" y="26"/>
                  </a:cubicBezTo>
                  <a:cubicBezTo>
                    <a:pt x="35" y="27"/>
                    <a:pt x="35" y="28"/>
                    <a:pt x="35" y="28"/>
                  </a:cubicBezTo>
                  <a:cubicBezTo>
                    <a:pt x="35" y="51"/>
                    <a:pt x="35" y="51"/>
                    <a:pt x="35" y="51"/>
                  </a:cubicBezTo>
                  <a:cubicBezTo>
                    <a:pt x="37" y="51"/>
                    <a:pt x="37" y="51"/>
                    <a:pt x="37" y="51"/>
                  </a:cubicBezTo>
                  <a:close/>
                  <a:moveTo>
                    <a:pt x="31" y="9"/>
                  </a:moveTo>
                  <a:cubicBezTo>
                    <a:pt x="35" y="9"/>
                    <a:pt x="39" y="12"/>
                    <a:pt x="39" y="17"/>
                  </a:cubicBezTo>
                  <a:cubicBezTo>
                    <a:pt x="39" y="19"/>
                    <a:pt x="38" y="20"/>
                    <a:pt x="37" y="22"/>
                  </a:cubicBezTo>
                  <a:cubicBezTo>
                    <a:pt x="37" y="22"/>
                    <a:pt x="37" y="22"/>
                    <a:pt x="37" y="23"/>
                  </a:cubicBezTo>
                  <a:cubicBezTo>
                    <a:pt x="35" y="24"/>
                    <a:pt x="33" y="25"/>
                    <a:pt x="31" y="25"/>
                  </a:cubicBezTo>
                  <a:cubicBezTo>
                    <a:pt x="26" y="25"/>
                    <a:pt x="22" y="21"/>
                    <a:pt x="22" y="17"/>
                  </a:cubicBezTo>
                  <a:cubicBezTo>
                    <a:pt x="22" y="12"/>
                    <a:pt x="26" y="9"/>
                    <a:pt x="31" y="9"/>
                  </a:cubicBezTo>
                  <a:close/>
                  <a:moveTo>
                    <a:pt x="81" y="9"/>
                  </a:moveTo>
                  <a:cubicBezTo>
                    <a:pt x="76" y="9"/>
                    <a:pt x="73" y="12"/>
                    <a:pt x="73" y="17"/>
                  </a:cubicBezTo>
                  <a:cubicBezTo>
                    <a:pt x="73" y="19"/>
                    <a:pt x="73" y="20"/>
                    <a:pt x="74" y="22"/>
                  </a:cubicBezTo>
                  <a:cubicBezTo>
                    <a:pt x="75" y="22"/>
                    <a:pt x="75" y="22"/>
                    <a:pt x="75" y="23"/>
                  </a:cubicBezTo>
                  <a:cubicBezTo>
                    <a:pt x="77" y="24"/>
                    <a:pt x="79" y="25"/>
                    <a:pt x="81" y="25"/>
                  </a:cubicBezTo>
                  <a:cubicBezTo>
                    <a:pt x="85" y="25"/>
                    <a:pt x="89" y="21"/>
                    <a:pt x="89" y="17"/>
                  </a:cubicBezTo>
                  <a:cubicBezTo>
                    <a:pt x="89" y="12"/>
                    <a:pt x="85" y="9"/>
                    <a:pt x="81" y="9"/>
                  </a:cubicBezTo>
                  <a:close/>
                </a:path>
              </a:pathLst>
            </a:custGeom>
            <a:grpFill/>
            <a:ln>
              <a:noFill/>
            </a:ln>
            <a:extLst/>
          </p:spPr>
          <p:txBody>
            <a:bodyPr anchor="ctr">
              <a:scene3d>
                <a:camera prst="orthographicFront"/>
                <a:lightRig rig="threePt" dir="t"/>
              </a:scene3d>
              <a:sp3d contourW="12700">
                <a:contourClr>
                  <a:srgbClr val="FFFFFF"/>
                </a:contourClr>
              </a:sp3d>
            </a:bodyPr>
            <a:lstStyle/>
            <a:p>
              <a:pPr>
                <a:defRPr/>
              </a:pPr>
              <a:endParaRPr lang="zh-CN" altLang="en-US" sz="2400" dirty="0">
                <a:solidFill>
                  <a:srgbClr val="D80E2B"/>
                </a:solidFill>
                <a:ea typeface="微软雅黑" pitchFamily="34" charset="-122"/>
              </a:endParaRPr>
            </a:p>
          </p:txBody>
        </p:sp>
      </p:grpSp>
      <p:grpSp>
        <p:nvGrpSpPr>
          <p:cNvPr id="35" name="组合 34"/>
          <p:cNvGrpSpPr/>
          <p:nvPr/>
        </p:nvGrpSpPr>
        <p:grpSpPr>
          <a:xfrm>
            <a:off x="2586374" y="4030355"/>
            <a:ext cx="458433" cy="413329"/>
            <a:chOff x="5076056" y="2138335"/>
            <a:chExt cx="428348" cy="386204"/>
          </a:xfrm>
          <a:solidFill>
            <a:srgbClr val="25532B"/>
          </a:solidFill>
        </p:grpSpPr>
        <p:sp>
          <p:nvSpPr>
            <p:cNvPr id="36" name="Freeform 5"/>
            <p:cNvSpPr>
              <a:spLocks/>
            </p:cNvSpPr>
            <p:nvPr/>
          </p:nvSpPr>
          <p:spPr bwMode="auto">
            <a:xfrm>
              <a:off x="5076056" y="2138335"/>
              <a:ext cx="428348" cy="386204"/>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solidFill>
              <a:schemeClr val="bg1"/>
            </a:solidFill>
            <a:ln>
              <a:noFill/>
            </a:ln>
            <a:effectLst>
              <a:outerShdw blurRad="63500" algn="ctr" rotWithShape="0">
                <a:prstClr val="black">
                  <a:alpha val="40000"/>
                </a:prstClr>
              </a:outerShdw>
            </a:effectLst>
            <a:extLst/>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rtlCol="0" anchor="ctr"/>
            <a:lstStyle/>
            <a:p>
              <a:endParaRPr lang="zh-CN" altLang="en-US" sz="5332" dirty="0">
                <a:solidFill>
                  <a:srgbClr val="D80E2B"/>
                </a:solidFill>
              </a:endParaRPr>
            </a:p>
          </p:txBody>
        </p:sp>
        <p:sp>
          <p:nvSpPr>
            <p:cNvPr id="37" name="KSO_Shape"/>
            <p:cNvSpPr>
              <a:spLocks/>
            </p:cNvSpPr>
            <p:nvPr/>
          </p:nvSpPr>
          <p:spPr bwMode="auto">
            <a:xfrm>
              <a:off x="5175472" y="2244479"/>
              <a:ext cx="229514" cy="195468"/>
            </a:xfrm>
            <a:custGeom>
              <a:avLst/>
              <a:gdLst>
                <a:gd name="T0" fmla="*/ 432030 w 2125663"/>
                <a:gd name="T1" fmla="*/ 1344893 h 1811338"/>
                <a:gd name="T2" fmla="*/ 462740 w 2125663"/>
                <a:gd name="T3" fmla="*/ 1477960 h 1811338"/>
                <a:gd name="T4" fmla="*/ 513638 w 2125663"/>
                <a:gd name="T5" fmla="*/ 1557743 h 1811338"/>
                <a:gd name="T6" fmla="*/ 516481 w 2125663"/>
                <a:gd name="T7" fmla="*/ 1336346 h 1811338"/>
                <a:gd name="T8" fmla="*/ 503401 w 2125663"/>
                <a:gd name="T9" fmla="*/ 1310416 h 1811338"/>
                <a:gd name="T10" fmla="*/ 515913 w 2125663"/>
                <a:gd name="T11" fmla="*/ 1250009 h 1811338"/>
                <a:gd name="T12" fmla="*/ 618846 w 2125663"/>
                <a:gd name="T13" fmla="*/ 1242885 h 1811338"/>
                <a:gd name="T14" fmla="*/ 643583 w 2125663"/>
                <a:gd name="T15" fmla="*/ 1263116 h 1811338"/>
                <a:gd name="T16" fmla="*/ 642446 w 2125663"/>
                <a:gd name="T17" fmla="*/ 1324948 h 1811338"/>
                <a:gd name="T18" fmla="*/ 619414 w 2125663"/>
                <a:gd name="T19" fmla="*/ 1342899 h 1811338"/>
                <a:gd name="T20" fmla="*/ 664057 w 2125663"/>
                <a:gd name="T21" fmla="*/ 1524691 h 1811338"/>
                <a:gd name="T22" fmla="*/ 704434 w 2125663"/>
                <a:gd name="T23" fmla="*/ 1417553 h 1811338"/>
                <a:gd name="T24" fmla="*/ 725191 w 2125663"/>
                <a:gd name="T25" fmla="*/ 1259697 h 1811338"/>
                <a:gd name="T26" fmla="*/ 857412 w 2125663"/>
                <a:gd name="T27" fmla="*/ 1192451 h 1811338"/>
                <a:gd name="T28" fmla="*/ 923096 w 2125663"/>
                <a:gd name="T29" fmla="*/ 1212682 h 1811338"/>
                <a:gd name="T30" fmla="*/ 970013 w 2125663"/>
                <a:gd name="T31" fmla="*/ 1259697 h 1811338"/>
                <a:gd name="T32" fmla="*/ 990201 w 2125663"/>
                <a:gd name="T33" fmla="*/ 1325233 h 1811338"/>
                <a:gd name="T34" fmla="*/ 980818 w 2125663"/>
                <a:gd name="T35" fmla="*/ 1537228 h 1811338"/>
                <a:gd name="T36" fmla="*/ 935891 w 2125663"/>
                <a:gd name="T37" fmla="*/ 1570566 h 1811338"/>
                <a:gd name="T38" fmla="*/ 798837 w 2125663"/>
                <a:gd name="T39" fmla="*/ 1607608 h 1811338"/>
                <a:gd name="T40" fmla="*/ 617424 w 2125663"/>
                <a:gd name="T41" fmla="*/ 1622140 h 1811338"/>
                <a:gd name="T42" fmla="*/ 428049 w 2125663"/>
                <a:gd name="T43" fmla="*/ 1615872 h 1811338"/>
                <a:gd name="T44" fmla="*/ 264551 w 2125663"/>
                <a:gd name="T45" fmla="*/ 1588232 h 1811338"/>
                <a:gd name="T46" fmla="*/ 180669 w 2125663"/>
                <a:gd name="T47" fmla="*/ 1549481 h 1811338"/>
                <a:gd name="T48" fmla="*/ 159912 w 2125663"/>
                <a:gd name="T49" fmla="*/ 1517283 h 1811338"/>
                <a:gd name="T50" fmla="*/ 167873 w 2125663"/>
                <a:gd name="T51" fmla="*/ 1284201 h 1811338"/>
                <a:gd name="T52" fmla="*/ 205123 w 2125663"/>
                <a:gd name="T53" fmla="*/ 1228638 h 1811338"/>
                <a:gd name="T54" fmla="*/ 264266 w 2125663"/>
                <a:gd name="T55" fmla="*/ 1196440 h 1811338"/>
                <a:gd name="T56" fmla="*/ 421225 w 2125663"/>
                <a:gd name="T57" fmla="*/ 1183048 h 1811338"/>
                <a:gd name="T58" fmla="*/ 433514 w 2125663"/>
                <a:gd name="T59" fmla="*/ 761303 h 1811338"/>
                <a:gd name="T60" fmla="*/ 391450 w 2125663"/>
                <a:gd name="T61" fmla="*/ 813630 h 1811338"/>
                <a:gd name="T62" fmla="*/ 379229 w 2125663"/>
                <a:gd name="T63" fmla="*/ 902075 h 1811338"/>
                <a:gd name="T64" fmla="*/ 414756 w 2125663"/>
                <a:gd name="T65" fmla="*/ 1016114 h 1811338"/>
                <a:gd name="T66" fmla="*/ 487516 w 2125663"/>
                <a:gd name="T67" fmla="*/ 1099439 h 1811338"/>
                <a:gd name="T68" fmla="*/ 567666 w 2125663"/>
                <a:gd name="T69" fmla="*/ 1135272 h 1811338"/>
                <a:gd name="T70" fmla="*/ 645542 w 2125663"/>
                <a:gd name="T71" fmla="*/ 1111099 h 1811338"/>
                <a:gd name="T72" fmla="*/ 722282 w 2125663"/>
                <a:gd name="T73" fmla="*/ 1035452 h 1811338"/>
                <a:gd name="T74" fmla="*/ 767757 w 2125663"/>
                <a:gd name="T75" fmla="*/ 926248 h 1811338"/>
                <a:gd name="T76" fmla="*/ 666290 w 2125663"/>
                <a:gd name="T77" fmla="*/ 863967 h 1811338"/>
                <a:gd name="T78" fmla="*/ 546918 w 2125663"/>
                <a:gd name="T79" fmla="*/ 832116 h 1811338"/>
                <a:gd name="T80" fmla="*/ 484389 w 2125663"/>
                <a:gd name="T81" fmla="*/ 790595 h 1811338"/>
                <a:gd name="T82" fmla="*/ 452273 w 2125663"/>
                <a:gd name="T83" fmla="*/ 760734 h 1811338"/>
                <a:gd name="T84" fmla="*/ 568234 w 2125663"/>
                <a:gd name="T85" fmla="*/ 587258 h 1811338"/>
                <a:gd name="T86" fmla="*/ 631616 w 2125663"/>
                <a:gd name="T87" fmla="*/ 594937 h 1811338"/>
                <a:gd name="T88" fmla="*/ 705513 w 2125663"/>
                <a:gd name="T89" fmla="*/ 631054 h 1811338"/>
                <a:gd name="T90" fmla="*/ 790210 w 2125663"/>
                <a:gd name="T91" fmla="*/ 732864 h 1811338"/>
                <a:gd name="T92" fmla="*/ 826306 w 2125663"/>
                <a:gd name="T93" fmla="*/ 873920 h 1811338"/>
                <a:gd name="T94" fmla="*/ 818064 w 2125663"/>
                <a:gd name="T95" fmla="*/ 959237 h 1811338"/>
                <a:gd name="T96" fmla="*/ 780831 w 2125663"/>
                <a:gd name="T97" fmla="*/ 1048534 h 1811338"/>
                <a:gd name="T98" fmla="*/ 687607 w 2125663"/>
                <a:gd name="T99" fmla="*/ 1148922 h 1811338"/>
                <a:gd name="T100" fmla="*/ 588983 w 2125663"/>
                <a:gd name="T101" fmla="*/ 1190727 h 1811338"/>
                <a:gd name="T102" fmla="*/ 525033 w 2125663"/>
                <a:gd name="T103" fmla="*/ 1182480 h 1811338"/>
                <a:gd name="T104" fmla="*/ 421293 w 2125663"/>
                <a:gd name="T105" fmla="*/ 1115081 h 1811338"/>
                <a:gd name="T106" fmla="*/ 345406 w 2125663"/>
                <a:gd name="T107" fmla="*/ 1002463 h 1811338"/>
                <a:gd name="T108" fmla="*/ 325511 w 2125663"/>
                <a:gd name="T109" fmla="*/ 929092 h 1811338"/>
                <a:gd name="T110" fmla="*/ 330627 w 2125663"/>
                <a:gd name="T111" fmla="*/ 813915 h 1811338"/>
                <a:gd name="T112" fmla="*/ 388324 w 2125663"/>
                <a:gd name="T113" fmla="*/ 686510 h 1811338"/>
                <a:gd name="T114" fmla="*/ 482400 w 2125663"/>
                <a:gd name="T115" fmla="*/ 608303 h 1811338"/>
                <a:gd name="T116" fmla="*/ 542939 w 2125663"/>
                <a:gd name="T117" fmla="*/ 589534 h 1811338"/>
                <a:gd name="T118" fmla="*/ 0 w 2125663"/>
                <a:gd name="T119" fmla="*/ 0 h 1811338"/>
                <a:gd name="T120" fmla="*/ 174993 w 2125663"/>
                <a:gd name="T121" fmla="*/ 1118883 h 1811338"/>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125663" h="1811338">
                  <a:moveTo>
                    <a:pt x="470017" y="1320800"/>
                  </a:moveTo>
                  <a:lnTo>
                    <a:pt x="470335" y="1343069"/>
                  </a:lnTo>
                  <a:lnTo>
                    <a:pt x="471286" y="1364382"/>
                  </a:lnTo>
                  <a:lnTo>
                    <a:pt x="472238" y="1385696"/>
                  </a:lnTo>
                  <a:lnTo>
                    <a:pt x="473190" y="1406374"/>
                  </a:lnTo>
                  <a:lnTo>
                    <a:pt x="474459" y="1426415"/>
                  </a:lnTo>
                  <a:lnTo>
                    <a:pt x="476363" y="1446139"/>
                  </a:lnTo>
                  <a:lnTo>
                    <a:pt x="478267" y="1464908"/>
                  </a:lnTo>
                  <a:lnTo>
                    <a:pt x="480170" y="1483677"/>
                  </a:lnTo>
                  <a:lnTo>
                    <a:pt x="482074" y="1501491"/>
                  </a:lnTo>
                  <a:lnTo>
                    <a:pt x="484612" y="1518988"/>
                  </a:lnTo>
                  <a:lnTo>
                    <a:pt x="487468" y="1535530"/>
                  </a:lnTo>
                  <a:lnTo>
                    <a:pt x="490323" y="1552072"/>
                  </a:lnTo>
                  <a:lnTo>
                    <a:pt x="493179" y="1567660"/>
                  </a:lnTo>
                  <a:lnTo>
                    <a:pt x="496352" y="1582611"/>
                  </a:lnTo>
                  <a:lnTo>
                    <a:pt x="500159" y="1597563"/>
                  </a:lnTo>
                  <a:lnTo>
                    <a:pt x="503649" y="1611560"/>
                  </a:lnTo>
                  <a:lnTo>
                    <a:pt x="507774" y="1624921"/>
                  </a:lnTo>
                  <a:lnTo>
                    <a:pt x="511899" y="1637646"/>
                  </a:lnTo>
                  <a:lnTo>
                    <a:pt x="516341" y="1650052"/>
                  </a:lnTo>
                  <a:lnTo>
                    <a:pt x="520783" y="1661505"/>
                  </a:lnTo>
                  <a:lnTo>
                    <a:pt x="525859" y="1672639"/>
                  </a:lnTo>
                  <a:lnTo>
                    <a:pt x="530936" y="1683137"/>
                  </a:lnTo>
                  <a:lnTo>
                    <a:pt x="536329" y="1692998"/>
                  </a:lnTo>
                  <a:lnTo>
                    <a:pt x="541723" y="1702224"/>
                  </a:lnTo>
                  <a:lnTo>
                    <a:pt x="547752" y="1710813"/>
                  </a:lnTo>
                  <a:lnTo>
                    <a:pt x="553463" y="1718766"/>
                  </a:lnTo>
                  <a:lnTo>
                    <a:pt x="559808" y="1726083"/>
                  </a:lnTo>
                  <a:lnTo>
                    <a:pt x="566154" y="1732763"/>
                  </a:lnTo>
                  <a:lnTo>
                    <a:pt x="573134" y="1739125"/>
                  </a:lnTo>
                  <a:lnTo>
                    <a:pt x="580114" y="1744215"/>
                  </a:lnTo>
                  <a:lnTo>
                    <a:pt x="587412" y="1749305"/>
                  </a:lnTo>
                  <a:lnTo>
                    <a:pt x="594709" y="1753123"/>
                  </a:lnTo>
                  <a:lnTo>
                    <a:pt x="594709" y="1499901"/>
                  </a:lnTo>
                  <a:lnTo>
                    <a:pt x="591537" y="1499264"/>
                  </a:lnTo>
                  <a:lnTo>
                    <a:pt x="588047" y="1498310"/>
                  </a:lnTo>
                  <a:lnTo>
                    <a:pt x="584874" y="1497038"/>
                  </a:lnTo>
                  <a:lnTo>
                    <a:pt x="582018" y="1495765"/>
                  </a:lnTo>
                  <a:lnTo>
                    <a:pt x="579163" y="1494175"/>
                  </a:lnTo>
                  <a:lnTo>
                    <a:pt x="576307" y="1491948"/>
                  </a:lnTo>
                  <a:lnTo>
                    <a:pt x="573769" y="1489721"/>
                  </a:lnTo>
                  <a:lnTo>
                    <a:pt x="571548" y="1487494"/>
                  </a:lnTo>
                  <a:lnTo>
                    <a:pt x="569327" y="1484949"/>
                  </a:lnTo>
                  <a:lnTo>
                    <a:pt x="567106" y="1482404"/>
                  </a:lnTo>
                  <a:lnTo>
                    <a:pt x="565519" y="1479223"/>
                  </a:lnTo>
                  <a:lnTo>
                    <a:pt x="564250" y="1476360"/>
                  </a:lnTo>
                  <a:lnTo>
                    <a:pt x="563298" y="1473179"/>
                  </a:lnTo>
                  <a:lnTo>
                    <a:pt x="562347" y="1469998"/>
                  </a:lnTo>
                  <a:lnTo>
                    <a:pt x="562029" y="1466180"/>
                  </a:lnTo>
                  <a:lnTo>
                    <a:pt x="561712" y="1462999"/>
                  </a:lnTo>
                  <a:lnTo>
                    <a:pt x="561712" y="1425143"/>
                  </a:lnTo>
                  <a:lnTo>
                    <a:pt x="562029" y="1421007"/>
                  </a:lnTo>
                  <a:lnTo>
                    <a:pt x="562664" y="1417508"/>
                  </a:lnTo>
                  <a:lnTo>
                    <a:pt x="563616" y="1414009"/>
                  </a:lnTo>
                  <a:lnTo>
                    <a:pt x="564885" y="1410191"/>
                  </a:lnTo>
                  <a:lnTo>
                    <a:pt x="566154" y="1407010"/>
                  </a:lnTo>
                  <a:lnTo>
                    <a:pt x="568375" y="1403829"/>
                  </a:lnTo>
                  <a:lnTo>
                    <a:pt x="570596" y="1400966"/>
                  </a:lnTo>
                  <a:lnTo>
                    <a:pt x="572817" y="1398103"/>
                  </a:lnTo>
                  <a:lnTo>
                    <a:pt x="575673" y="1395558"/>
                  </a:lnTo>
                  <a:lnTo>
                    <a:pt x="578528" y="1393649"/>
                  </a:lnTo>
                  <a:lnTo>
                    <a:pt x="581701" y="1391741"/>
                  </a:lnTo>
                  <a:lnTo>
                    <a:pt x="584874" y="1390150"/>
                  </a:lnTo>
                  <a:lnTo>
                    <a:pt x="588364" y="1388878"/>
                  </a:lnTo>
                  <a:lnTo>
                    <a:pt x="592171" y="1387605"/>
                  </a:lnTo>
                  <a:lnTo>
                    <a:pt x="595979" y="1386969"/>
                  </a:lnTo>
                  <a:lnTo>
                    <a:pt x="599786" y="1386969"/>
                  </a:lnTo>
                  <a:lnTo>
                    <a:pt x="682597" y="1386969"/>
                  </a:lnTo>
                  <a:lnTo>
                    <a:pt x="686721" y="1386969"/>
                  </a:lnTo>
                  <a:lnTo>
                    <a:pt x="690529" y="1387605"/>
                  </a:lnTo>
                  <a:lnTo>
                    <a:pt x="694019" y="1388878"/>
                  </a:lnTo>
                  <a:lnTo>
                    <a:pt x="697826" y="1390150"/>
                  </a:lnTo>
                  <a:lnTo>
                    <a:pt x="700999" y="1391741"/>
                  </a:lnTo>
                  <a:lnTo>
                    <a:pt x="704172" y="1393649"/>
                  </a:lnTo>
                  <a:lnTo>
                    <a:pt x="707345" y="1395558"/>
                  </a:lnTo>
                  <a:lnTo>
                    <a:pt x="709883" y="1398103"/>
                  </a:lnTo>
                  <a:lnTo>
                    <a:pt x="712104" y="1400966"/>
                  </a:lnTo>
                  <a:lnTo>
                    <a:pt x="714325" y="1403829"/>
                  </a:lnTo>
                  <a:lnTo>
                    <a:pt x="716229" y="1407010"/>
                  </a:lnTo>
                  <a:lnTo>
                    <a:pt x="718132" y="1410191"/>
                  </a:lnTo>
                  <a:lnTo>
                    <a:pt x="719402" y="1414009"/>
                  </a:lnTo>
                  <a:lnTo>
                    <a:pt x="720353" y="1417508"/>
                  </a:lnTo>
                  <a:lnTo>
                    <a:pt x="720671" y="1421007"/>
                  </a:lnTo>
                  <a:lnTo>
                    <a:pt x="720988" y="1425143"/>
                  </a:lnTo>
                  <a:lnTo>
                    <a:pt x="720988" y="1462999"/>
                  </a:lnTo>
                  <a:lnTo>
                    <a:pt x="720988" y="1466180"/>
                  </a:lnTo>
                  <a:lnTo>
                    <a:pt x="720353" y="1469998"/>
                  </a:lnTo>
                  <a:lnTo>
                    <a:pt x="719719" y="1473179"/>
                  </a:lnTo>
                  <a:lnTo>
                    <a:pt x="718450" y="1476360"/>
                  </a:lnTo>
                  <a:lnTo>
                    <a:pt x="716863" y="1479223"/>
                  </a:lnTo>
                  <a:lnTo>
                    <a:pt x="715277" y="1482404"/>
                  </a:lnTo>
                  <a:lnTo>
                    <a:pt x="713373" y="1484949"/>
                  </a:lnTo>
                  <a:lnTo>
                    <a:pt x="711469" y="1487494"/>
                  </a:lnTo>
                  <a:lnTo>
                    <a:pt x="708931" y="1489721"/>
                  </a:lnTo>
                  <a:lnTo>
                    <a:pt x="706710" y="1491948"/>
                  </a:lnTo>
                  <a:lnTo>
                    <a:pt x="703537" y="1494175"/>
                  </a:lnTo>
                  <a:lnTo>
                    <a:pt x="700682" y="1495765"/>
                  </a:lnTo>
                  <a:lnTo>
                    <a:pt x="697826" y="1497038"/>
                  </a:lnTo>
                  <a:lnTo>
                    <a:pt x="694653" y="1498310"/>
                  </a:lnTo>
                  <a:lnTo>
                    <a:pt x="691163" y="1499264"/>
                  </a:lnTo>
                  <a:lnTo>
                    <a:pt x="687991" y="1499901"/>
                  </a:lnTo>
                  <a:lnTo>
                    <a:pt x="687991" y="1753123"/>
                  </a:lnTo>
                  <a:lnTo>
                    <a:pt x="695605" y="1749305"/>
                  </a:lnTo>
                  <a:lnTo>
                    <a:pt x="702586" y="1744215"/>
                  </a:lnTo>
                  <a:lnTo>
                    <a:pt x="709566" y="1739125"/>
                  </a:lnTo>
                  <a:lnTo>
                    <a:pt x="716229" y="1732763"/>
                  </a:lnTo>
                  <a:lnTo>
                    <a:pt x="722892" y="1726083"/>
                  </a:lnTo>
                  <a:lnTo>
                    <a:pt x="729237" y="1718766"/>
                  </a:lnTo>
                  <a:lnTo>
                    <a:pt x="734948" y="1710813"/>
                  </a:lnTo>
                  <a:lnTo>
                    <a:pt x="740977" y="1702224"/>
                  </a:lnTo>
                  <a:lnTo>
                    <a:pt x="746371" y="1692998"/>
                  </a:lnTo>
                  <a:lnTo>
                    <a:pt x="751447" y="1683137"/>
                  </a:lnTo>
                  <a:lnTo>
                    <a:pt x="756841" y="1672639"/>
                  </a:lnTo>
                  <a:lnTo>
                    <a:pt x="761600" y="1661505"/>
                  </a:lnTo>
                  <a:lnTo>
                    <a:pt x="766359" y="1650052"/>
                  </a:lnTo>
                  <a:lnTo>
                    <a:pt x="770801" y="1637646"/>
                  </a:lnTo>
                  <a:lnTo>
                    <a:pt x="774926" y="1624921"/>
                  </a:lnTo>
                  <a:lnTo>
                    <a:pt x="779051" y="1611560"/>
                  </a:lnTo>
                  <a:lnTo>
                    <a:pt x="782541" y="1597563"/>
                  </a:lnTo>
                  <a:lnTo>
                    <a:pt x="786031" y="1582611"/>
                  </a:lnTo>
                  <a:lnTo>
                    <a:pt x="789521" y="1567660"/>
                  </a:lnTo>
                  <a:lnTo>
                    <a:pt x="792377" y="1552072"/>
                  </a:lnTo>
                  <a:lnTo>
                    <a:pt x="795232" y="1535530"/>
                  </a:lnTo>
                  <a:lnTo>
                    <a:pt x="797770" y="1518988"/>
                  </a:lnTo>
                  <a:lnTo>
                    <a:pt x="800626" y="1501491"/>
                  </a:lnTo>
                  <a:lnTo>
                    <a:pt x="802530" y="1483677"/>
                  </a:lnTo>
                  <a:lnTo>
                    <a:pt x="804751" y="1464908"/>
                  </a:lnTo>
                  <a:lnTo>
                    <a:pt x="806337" y="1446139"/>
                  </a:lnTo>
                  <a:lnTo>
                    <a:pt x="807923" y="1426415"/>
                  </a:lnTo>
                  <a:lnTo>
                    <a:pt x="809193" y="1406374"/>
                  </a:lnTo>
                  <a:lnTo>
                    <a:pt x="810779" y="1385696"/>
                  </a:lnTo>
                  <a:lnTo>
                    <a:pt x="811731" y="1364382"/>
                  </a:lnTo>
                  <a:lnTo>
                    <a:pt x="812365" y="1343069"/>
                  </a:lnTo>
                  <a:lnTo>
                    <a:pt x="813000" y="1320800"/>
                  </a:lnTo>
                  <a:lnTo>
                    <a:pt x="840921" y="1322709"/>
                  </a:lnTo>
                  <a:lnTo>
                    <a:pt x="866621" y="1324300"/>
                  </a:lnTo>
                  <a:lnTo>
                    <a:pt x="909771" y="1327481"/>
                  </a:lnTo>
                  <a:lnTo>
                    <a:pt x="938644" y="1330026"/>
                  </a:lnTo>
                  <a:lnTo>
                    <a:pt x="948797" y="1330980"/>
                  </a:lnTo>
                  <a:lnTo>
                    <a:pt x="956729" y="1331298"/>
                  </a:lnTo>
                  <a:lnTo>
                    <a:pt x="964661" y="1331934"/>
                  </a:lnTo>
                  <a:lnTo>
                    <a:pt x="972593" y="1332889"/>
                  </a:lnTo>
                  <a:lnTo>
                    <a:pt x="980208" y="1334161"/>
                  </a:lnTo>
                  <a:lnTo>
                    <a:pt x="987823" y="1335752"/>
                  </a:lnTo>
                  <a:lnTo>
                    <a:pt x="995437" y="1337979"/>
                  </a:lnTo>
                  <a:lnTo>
                    <a:pt x="1002418" y="1340205"/>
                  </a:lnTo>
                  <a:lnTo>
                    <a:pt x="1009715" y="1343387"/>
                  </a:lnTo>
                  <a:lnTo>
                    <a:pt x="1016378" y="1346250"/>
                  </a:lnTo>
                  <a:lnTo>
                    <a:pt x="1023358" y="1349749"/>
                  </a:lnTo>
                  <a:lnTo>
                    <a:pt x="1030021" y="1353885"/>
                  </a:lnTo>
                  <a:lnTo>
                    <a:pt x="1036050" y="1357702"/>
                  </a:lnTo>
                  <a:lnTo>
                    <a:pt x="1042395" y="1361837"/>
                  </a:lnTo>
                  <a:lnTo>
                    <a:pt x="1048106" y="1366927"/>
                  </a:lnTo>
                  <a:lnTo>
                    <a:pt x="1053817" y="1371699"/>
                  </a:lnTo>
                  <a:lnTo>
                    <a:pt x="1059211" y="1377107"/>
                  </a:lnTo>
                  <a:lnTo>
                    <a:pt x="1064605" y="1382197"/>
                  </a:lnTo>
                  <a:lnTo>
                    <a:pt x="1069364" y="1388241"/>
                  </a:lnTo>
                  <a:lnTo>
                    <a:pt x="1073806" y="1393967"/>
                  </a:lnTo>
                  <a:lnTo>
                    <a:pt x="1078248" y="1400012"/>
                  </a:lnTo>
                  <a:lnTo>
                    <a:pt x="1082373" y="1406374"/>
                  </a:lnTo>
                  <a:lnTo>
                    <a:pt x="1085863" y="1413054"/>
                  </a:lnTo>
                  <a:lnTo>
                    <a:pt x="1089670" y="1419735"/>
                  </a:lnTo>
                  <a:lnTo>
                    <a:pt x="1092843" y="1426734"/>
                  </a:lnTo>
                  <a:lnTo>
                    <a:pt x="1095381" y="1433732"/>
                  </a:lnTo>
                  <a:lnTo>
                    <a:pt x="1097920" y="1441049"/>
                  </a:lnTo>
                  <a:lnTo>
                    <a:pt x="1100141" y="1448684"/>
                  </a:lnTo>
                  <a:lnTo>
                    <a:pt x="1101727" y="1456000"/>
                  </a:lnTo>
                  <a:lnTo>
                    <a:pt x="1103314" y="1463635"/>
                  </a:lnTo>
                  <a:lnTo>
                    <a:pt x="1104265" y="1471588"/>
                  </a:lnTo>
                  <a:lnTo>
                    <a:pt x="1104900" y="1479541"/>
                  </a:lnTo>
                  <a:lnTo>
                    <a:pt x="1104900" y="1487494"/>
                  </a:lnTo>
                  <a:lnTo>
                    <a:pt x="1104900" y="1686000"/>
                  </a:lnTo>
                  <a:lnTo>
                    <a:pt x="1104900" y="1690135"/>
                  </a:lnTo>
                  <a:lnTo>
                    <a:pt x="1104265" y="1693953"/>
                  </a:lnTo>
                  <a:lnTo>
                    <a:pt x="1103631" y="1697770"/>
                  </a:lnTo>
                  <a:lnTo>
                    <a:pt x="1102362" y="1701906"/>
                  </a:lnTo>
                  <a:lnTo>
                    <a:pt x="1101093" y="1705405"/>
                  </a:lnTo>
                  <a:lnTo>
                    <a:pt x="1099189" y="1709222"/>
                  </a:lnTo>
                  <a:lnTo>
                    <a:pt x="1096968" y="1713040"/>
                  </a:lnTo>
                  <a:lnTo>
                    <a:pt x="1094430" y="1716221"/>
                  </a:lnTo>
                  <a:lnTo>
                    <a:pt x="1091891" y="1719720"/>
                  </a:lnTo>
                  <a:lnTo>
                    <a:pt x="1089036" y="1722901"/>
                  </a:lnTo>
                  <a:lnTo>
                    <a:pt x="1085546" y="1726719"/>
                  </a:lnTo>
                  <a:lnTo>
                    <a:pt x="1082056" y="1729900"/>
                  </a:lnTo>
                  <a:lnTo>
                    <a:pt x="1078248" y="1732763"/>
                  </a:lnTo>
                  <a:lnTo>
                    <a:pt x="1074124" y="1736262"/>
                  </a:lnTo>
                  <a:lnTo>
                    <a:pt x="1069682" y="1739125"/>
                  </a:lnTo>
                  <a:lnTo>
                    <a:pt x="1065240" y="1741989"/>
                  </a:lnTo>
                  <a:lnTo>
                    <a:pt x="1055404" y="1748033"/>
                  </a:lnTo>
                  <a:lnTo>
                    <a:pt x="1044299" y="1753441"/>
                  </a:lnTo>
                  <a:lnTo>
                    <a:pt x="1032560" y="1758531"/>
                  </a:lnTo>
                  <a:lnTo>
                    <a:pt x="1019868" y="1763939"/>
                  </a:lnTo>
                  <a:lnTo>
                    <a:pt x="1005908" y="1768392"/>
                  </a:lnTo>
                  <a:lnTo>
                    <a:pt x="991630" y="1773164"/>
                  </a:lnTo>
                  <a:lnTo>
                    <a:pt x="976718" y="1777300"/>
                  </a:lnTo>
                  <a:lnTo>
                    <a:pt x="960854" y="1781117"/>
                  </a:lnTo>
                  <a:lnTo>
                    <a:pt x="944038" y="1784934"/>
                  </a:lnTo>
                  <a:lnTo>
                    <a:pt x="927222" y="1788434"/>
                  </a:lnTo>
                  <a:lnTo>
                    <a:pt x="909454" y="1791615"/>
                  </a:lnTo>
                  <a:lnTo>
                    <a:pt x="891369" y="1794796"/>
                  </a:lnTo>
                  <a:lnTo>
                    <a:pt x="872332" y="1797341"/>
                  </a:lnTo>
                  <a:lnTo>
                    <a:pt x="853295" y="1799886"/>
                  </a:lnTo>
                  <a:lnTo>
                    <a:pt x="833941" y="1801795"/>
                  </a:lnTo>
                  <a:lnTo>
                    <a:pt x="813952" y="1804022"/>
                  </a:lnTo>
                  <a:lnTo>
                    <a:pt x="793328" y="1805930"/>
                  </a:lnTo>
                  <a:lnTo>
                    <a:pt x="773022" y="1807203"/>
                  </a:lnTo>
                  <a:lnTo>
                    <a:pt x="752399" y="1808475"/>
                  </a:lnTo>
                  <a:lnTo>
                    <a:pt x="731458" y="1809748"/>
                  </a:lnTo>
                  <a:lnTo>
                    <a:pt x="710200" y="1810384"/>
                  </a:lnTo>
                  <a:lnTo>
                    <a:pt x="688942" y="1811020"/>
                  </a:lnTo>
                  <a:lnTo>
                    <a:pt x="667684" y="1811338"/>
                  </a:lnTo>
                  <a:lnTo>
                    <a:pt x="646427" y="1811338"/>
                  </a:lnTo>
                  <a:lnTo>
                    <a:pt x="625486" y="1811338"/>
                  </a:lnTo>
                  <a:lnTo>
                    <a:pt x="603911" y="1811020"/>
                  </a:lnTo>
                  <a:lnTo>
                    <a:pt x="582653" y="1810384"/>
                  </a:lnTo>
                  <a:lnTo>
                    <a:pt x="561395" y="1809748"/>
                  </a:lnTo>
                  <a:lnTo>
                    <a:pt x="540137" y="1808475"/>
                  </a:lnTo>
                  <a:lnTo>
                    <a:pt x="518879" y="1807203"/>
                  </a:lnTo>
                  <a:lnTo>
                    <a:pt x="498573" y="1805930"/>
                  </a:lnTo>
                  <a:lnTo>
                    <a:pt x="477632" y="1804022"/>
                  </a:lnTo>
                  <a:lnTo>
                    <a:pt x="457326" y="1801795"/>
                  </a:lnTo>
                  <a:lnTo>
                    <a:pt x="437337" y="1799886"/>
                  </a:lnTo>
                  <a:lnTo>
                    <a:pt x="417983" y="1797341"/>
                  </a:lnTo>
                  <a:lnTo>
                    <a:pt x="398629" y="1794796"/>
                  </a:lnTo>
                  <a:lnTo>
                    <a:pt x="379909" y="1791615"/>
                  </a:lnTo>
                  <a:lnTo>
                    <a:pt x="361824" y="1788434"/>
                  </a:lnTo>
                  <a:lnTo>
                    <a:pt x="344056" y="1784934"/>
                  </a:lnTo>
                  <a:lnTo>
                    <a:pt x="327240" y="1781117"/>
                  </a:lnTo>
                  <a:lnTo>
                    <a:pt x="310741" y="1777300"/>
                  </a:lnTo>
                  <a:lnTo>
                    <a:pt x="295195" y="1773164"/>
                  </a:lnTo>
                  <a:lnTo>
                    <a:pt x="280600" y="1768392"/>
                  </a:lnTo>
                  <a:lnTo>
                    <a:pt x="266322" y="1763939"/>
                  </a:lnTo>
                  <a:lnTo>
                    <a:pt x="252996" y="1758531"/>
                  </a:lnTo>
                  <a:lnTo>
                    <a:pt x="240622" y="1753441"/>
                  </a:lnTo>
                  <a:lnTo>
                    <a:pt x="229517" y="1748033"/>
                  </a:lnTo>
                  <a:lnTo>
                    <a:pt x="219047" y="1741989"/>
                  </a:lnTo>
                  <a:lnTo>
                    <a:pt x="214288" y="1739125"/>
                  </a:lnTo>
                  <a:lnTo>
                    <a:pt x="209846" y="1736262"/>
                  </a:lnTo>
                  <a:lnTo>
                    <a:pt x="205404" y="1732763"/>
                  </a:lnTo>
                  <a:lnTo>
                    <a:pt x="201596" y="1729900"/>
                  </a:lnTo>
                  <a:lnTo>
                    <a:pt x="198106" y="1726719"/>
                  </a:lnTo>
                  <a:lnTo>
                    <a:pt x="194299" y="1722901"/>
                  </a:lnTo>
                  <a:lnTo>
                    <a:pt x="191443" y="1719720"/>
                  </a:lnTo>
                  <a:lnTo>
                    <a:pt x="188588" y="1716221"/>
                  </a:lnTo>
                  <a:lnTo>
                    <a:pt x="186367" y="1713040"/>
                  </a:lnTo>
                  <a:lnTo>
                    <a:pt x="183828" y="1709222"/>
                  </a:lnTo>
                  <a:lnTo>
                    <a:pt x="181925" y="1705405"/>
                  </a:lnTo>
                  <a:lnTo>
                    <a:pt x="180338" y="1701906"/>
                  </a:lnTo>
                  <a:lnTo>
                    <a:pt x="179386" y="1697770"/>
                  </a:lnTo>
                  <a:lnTo>
                    <a:pt x="178435" y="1693953"/>
                  </a:lnTo>
                  <a:lnTo>
                    <a:pt x="177800" y="1690135"/>
                  </a:lnTo>
                  <a:lnTo>
                    <a:pt x="177800" y="1686000"/>
                  </a:lnTo>
                  <a:lnTo>
                    <a:pt x="177800" y="1487494"/>
                  </a:lnTo>
                  <a:lnTo>
                    <a:pt x="178117" y="1479541"/>
                  </a:lnTo>
                  <a:lnTo>
                    <a:pt x="178435" y="1471588"/>
                  </a:lnTo>
                  <a:lnTo>
                    <a:pt x="179386" y="1463635"/>
                  </a:lnTo>
                  <a:lnTo>
                    <a:pt x="180973" y="1456000"/>
                  </a:lnTo>
                  <a:lnTo>
                    <a:pt x="182559" y="1448684"/>
                  </a:lnTo>
                  <a:lnTo>
                    <a:pt x="184463" y="1441049"/>
                  </a:lnTo>
                  <a:lnTo>
                    <a:pt x="187318" y="1433732"/>
                  </a:lnTo>
                  <a:lnTo>
                    <a:pt x="190174" y="1426734"/>
                  </a:lnTo>
                  <a:lnTo>
                    <a:pt x="193030" y="1419735"/>
                  </a:lnTo>
                  <a:lnTo>
                    <a:pt x="196520" y="1413054"/>
                  </a:lnTo>
                  <a:lnTo>
                    <a:pt x="200327" y="1406374"/>
                  </a:lnTo>
                  <a:lnTo>
                    <a:pt x="204452" y="1400012"/>
                  </a:lnTo>
                  <a:lnTo>
                    <a:pt x="208576" y="1393967"/>
                  </a:lnTo>
                  <a:lnTo>
                    <a:pt x="213336" y="1388241"/>
                  </a:lnTo>
                  <a:lnTo>
                    <a:pt x="218095" y="1382197"/>
                  </a:lnTo>
                  <a:lnTo>
                    <a:pt x="223489" y="1377107"/>
                  </a:lnTo>
                  <a:lnTo>
                    <a:pt x="228883" y="1371699"/>
                  </a:lnTo>
                  <a:lnTo>
                    <a:pt x="234594" y="1366927"/>
                  </a:lnTo>
                  <a:lnTo>
                    <a:pt x="240305" y="1361837"/>
                  </a:lnTo>
                  <a:lnTo>
                    <a:pt x="246650" y="1357702"/>
                  </a:lnTo>
                  <a:lnTo>
                    <a:pt x="252679" y="1353885"/>
                  </a:lnTo>
                  <a:lnTo>
                    <a:pt x="259659" y="1349749"/>
                  </a:lnTo>
                  <a:lnTo>
                    <a:pt x="266005" y="1346250"/>
                  </a:lnTo>
                  <a:lnTo>
                    <a:pt x="272985" y="1343387"/>
                  </a:lnTo>
                  <a:lnTo>
                    <a:pt x="280282" y="1340205"/>
                  </a:lnTo>
                  <a:lnTo>
                    <a:pt x="287263" y="1337979"/>
                  </a:lnTo>
                  <a:lnTo>
                    <a:pt x="294877" y="1335752"/>
                  </a:lnTo>
                  <a:lnTo>
                    <a:pt x="302492" y="1334161"/>
                  </a:lnTo>
                  <a:lnTo>
                    <a:pt x="310107" y="1332889"/>
                  </a:lnTo>
                  <a:lnTo>
                    <a:pt x="318039" y="1331934"/>
                  </a:lnTo>
                  <a:lnTo>
                    <a:pt x="325971" y="1331298"/>
                  </a:lnTo>
                  <a:lnTo>
                    <a:pt x="333903" y="1330980"/>
                  </a:lnTo>
                  <a:lnTo>
                    <a:pt x="344056" y="1330026"/>
                  </a:lnTo>
                  <a:lnTo>
                    <a:pt x="372929" y="1327481"/>
                  </a:lnTo>
                  <a:lnTo>
                    <a:pt x="415762" y="1324300"/>
                  </a:lnTo>
                  <a:lnTo>
                    <a:pt x="441779" y="1322709"/>
                  </a:lnTo>
                  <a:lnTo>
                    <a:pt x="470017" y="1320800"/>
                  </a:lnTo>
                  <a:close/>
                  <a:moveTo>
                    <a:pt x="1004887" y="995363"/>
                  </a:moveTo>
                  <a:lnTo>
                    <a:pt x="1176337" y="995363"/>
                  </a:lnTo>
                  <a:lnTo>
                    <a:pt x="1176337" y="1265238"/>
                  </a:lnTo>
                  <a:lnTo>
                    <a:pt x="1004887" y="1265238"/>
                  </a:lnTo>
                  <a:lnTo>
                    <a:pt x="1004887" y="995363"/>
                  </a:lnTo>
                  <a:close/>
                  <a:moveTo>
                    <a:pt x="493561" y="847408"/>
                  </a:moveTo>
                  <a:lnTo>
                    <a:pt x="491024" y="847726"/>
                  </a:lnTo>
                  <a:lnTo>
                    <a:pt x="488804" y="848043"/>
                  </a:lnTo>
                  <a:lnTo>
                    <a:pt x="485950" y="848996"/>
                  </a:lnTo>
                  <a:lnTo>
                    <a:pt x="483730" y="849948"/>
                  </a:lnTo>
                  <a:lnTo>
                    <a:pt x="481510" y="851218"/>
                  </a:lnTo>
                  <a:lnTo>
                    <a:pt x="479290" y="852806"/>
                  </a:lnTo>
                  <a:lnTo>
                    <a:pt x="475167" y="856933"/>
                  </a:lnTo>
                  <a:lnTo>
                    <a:pt x="470727" y="861061"/>
                  </a:lnTo>
                  <a:lnTo>
                    <a:pt x="466604" y="865823"/>
                  </a:lnTo>
                  <a:lnTo>
                    <a:pt x="462482" y="871221"/>
                  </a:lnTo>
                  <a:lnTo>
                    <a:pt x="454553" y="882651"/>
                  </a:lnTo>
                  <a:lnTo>
                    <a:pt x="448527" y="890906"/>
                  </a:lnTo>
                  <a:lnTo>
                    <a:pt x="442819" y="899478"/>
                  </a:lnTo>
                  <a:lnTo>
                    <a:pt x="436793" y="908368"/>
                  </a:lnTo>
                  <a:lnTo>
                    <a:pt x="431402" y="917893"/>
                  </a:lnTo>
                  <a:lnTo>
                    <a:pt x="429499" y="926783"/>
                  </a:lnTo>
                  <a:lnTo>
                    <a:pt x="427596" y="935673"/>
                  </a:lnTo>
                  <a:lnTo>
                    <a:pt x="426010" y="945198"/>
                  </a:lnTo>
                  <a:lnTo>
                    <a:pt x="424742" y="954406"/>
                  </a:lnTo>
                  <a:lnTo>
                    <a:pt x="423790" y="963931"/>
                  </a:lnTo>
                  <a:lnTo>
                    <a:pt x="423156" y="973773"/>
                  </a:lnTo>
                  <a:lnTo>
                    <a:pt x="422839" y="982981"/>
                  </a:lnTo>
                  <a:lnTo>
                    <a:pt x="422839" y="992823"/>
                  </a:lnTo>
                  <a:lnTo>
                    <a:pt x="423156" y="1007111"/>
                  </a:lnTo>
                  <a:lnTo>
                    <a:pt x="424107" y="1020764"/>
                  </a:lnTo>
                  <a:lnTo>
                    <a:pt x="426010" y="1034099"/>
                  </a:lnTo>
                  <a:lnTo>
                    <a:pt x="428547" y="1047434"/>
                  </a:lnTo>
                  <a:lnTo>
                    <a:pt x="432036" y="1060769"/>
                  </a:lnTo>
                  <a:lnTo>
                    <a:pt x="435525" y="1073469"/>
                  </a:lnTo>
                  <a:lnTo>
                    <a:pt x="439965" y="1086169"/>
                  </a:lnTo>
                  <a:lnTo>
                    <a:pt x="445039" y="1098551"/>
                  </a:lnTo>
                  <a:lnTo>
                    <a:pt x="450430" y="1110934"/>
                  </a:lnTo>
                  <a:lnTo>
                    <a:pt x="456456" y="1122999"/>
                  </a:lnTo>
                  <a:lnTo>
                    <a:pt x="462799" y="1134429"/>
                  </a:lnTo>
                  <a:lnTo>
                    <a:pt x="469459" y="1145541"/>
                  </a:lnTo>
                  <a:lnTo>
                    <a:pt x="477070" y="1156019"/>
                  </a:lnTo>
                  <a:lnTo>
                    <a:pt x="484364" y="1166496"/>
                  </a:lnTo>
                  <a:lnTo>
                    <a:pt x="492293" y="1176656"/>
                  </a:lnTo>
                  <a:lnTo>
                    <a:pt x="500539" y="1186181"/>
                  </a:lnTo>
                  <a:lnTo>
                    <a:pt x="508784" y="1195389"/>
                  </a:lnTo>
                  <a:lnTo>
                    <a:pt x="517347" y="1204279"/>
                  </a:lnTo>
                  <a:lnTo>
                    <a:pt x="526227" y="1212216"/>
                  </a:lnTo>
                  <a:lnTo>
                    <a:pt x="535107" y="1220154"/>
                  </a:lnTo>
                  <a:lnTo>
                    <a:pt x="543987" y="1227456"/>
                  </a:lnTo>
                  <a:lnTo>
                    <a:pt x="553184" y="1234124"/>
                  </a:lnTo>
                  <a:lnTo>
                    <a:pt x="562381" y="1240474"/>
                  </a:lnTo>
                  <a:lnTo>
                    <a:pt x="571578" y="1245871"/>
                  </a:lnTo>
                  <a:lnTo>
                    <a:pt x="580775" y="1250951"/>
                  </a:lnTo>
                  <a:lnTo>
                    <a:pt x="589655" y="1255079"/>
                  </a:lnTo>
                  <a:lnTo>
                    <a:pt x="598853" y="1258889"/>
                  </a:lnTo>
                  <a:lnTo>
                    <a:pt x="607732" y="1262381"/>
                  </a:lnTo>
                  <a:lnTo>
                    <a:pt x="616612" y="1264604"/>
                  </a:lnTo>
                  <a:lnTo>
                    <a:pt x="624858" y="1266509"/>
                  </a:lnTo>
                  <a:lnTo>
                    <a:pt x="633421" y="1267461"/>
                  </a:lnTo>
                  <a:lnTo>
                    <a:pt x="641349" y="1267779"/>
                  </a:lnTo>
                  <a:lnTo>
                    <a:pt x="649595" y="1267461"/>
                  </a:lnTo>
                  <a:lnTo>
                    <a:pt x="657524" y="1266509"/>
                  </a:lnTo>
                  <a:lnTo>
                    <a:pt x="666404" y="1264604"/>
                  </a:lnTo>
                  <a:lnTo>
                    <a:pt x="674967" y="1262381"/>
                  </a:lnTo>
                  <a:lnTo>
                    <a:pt x="684164" y="1258889"/>
                  </a:lnTo>
                  <a:lnTo>
                    <a:pt x="692726" y="1255079"/>
                  </a:lnTo>
                  <a:lnTo>
                    <a:pt x="701924" y="1250951"/>
                  </a:lnTo>
                  <a:lnTo>
                    <a:pt x="711121" y="1245871"/>
                  </a:lnTo>
                  <a:lnTo>
                    <a:pt x="720318" y="1240474"/>
                  </a:lnTo>
                  <a:lnTo>
                    <a:pt x="729515" y="1234124"/>
                  </a:lnTo>
                  <a:lnTo>
                    <a:pt x="738395" y="1227456"/>
                  </a:lnTo>
                  <a:lnTo>
                    <a:pt x="747592" y="1220154"/>
                  </a:lnTo>
                  <a:lnTo>
                    <a:pt x="756472" y="1212216"/>
                  </a:lnTo>
                  <a:lnTo>
                    <a:pt x="765352" y="1204279"/>
                  </a:lnTo>
                  <a:lnTo>
                    <a:pt x="773915" y="1195389"/>
                  </a:lnTo>
                  <a:lnTo>
                    <a:pt x="782160" y="1186181"/>
                  </a:lnTo>
                  <a:lnTo>
                    <a:pt x="790406" y="1176656"/>
                  </a:lnTo>
                  <a:lnTo>
                    <a:pt x="798652" y="1166496"/>
                  </a:lnTo>
                  <a:lnTo>
                    <a:pt x="805946" y="1156019"/>
                  </a:lnTo>
                  <a:lnTo>
                    <a:pt x="813240" y="1145541"/>
                  </a:lnTo>
                  <a:lnTo>
                    <a:pt x="819900" y="1134429"/>
                  </a:lnTo>
                  <a:lnTo>
                    <a:pt x="826243" y="1122999"/>
                  </a:lnTo>
                  <a:lnTo>
                    <a:pt x="831952" y="1110934"/>
                  </a:lnTo>
                  <a:lnTo>
                    <a:pt x="837660" y="1098551"/>
                  </a:lnTo>
                  <a:lnTo>
                    <a:pt x="842417" y="1086169"/>
                  </a:lnTo>
                  <a:lnTo>
                    <a:pt x="847174" y="1073469"/>
                  </a:lnTo>
                  <a:lnTo>
                    <a:pt x="850980" y="1060769"/>
                  </a:lnTo>
                  <a:lnTo>
                    <a:pt x="853834" y="1047434"/>
                  </a:lnTo>
                  <a:lnTo>
                    <a:pt x="856689" y="1034099"/>
                  </a:lnTo>
                  <a:lnTo>
                    <a:pt x="858592" y="1020764"/>
                  </a:lnTo>
                  <a:lnTo>
                    <a:pt x="859543" y="1007111"/>
                  </a:lnTo>
                  <a:lnTo>
                    <a:pt x="860177" y="992823"/>
                  </a:lnTo>
                  <a:lnTo>
                    <a:pt x="859860" y="984886"/>
                  </a:lnTo>
                  <a:lnTo>
                    <a:pt x="859543" y="976313"/>
                  </a:lnTo>
                  <a:lnTo>
                    <a:pt x="837343" y="975361"/>
                  </a:lnTo>
                  <a:lnTo>
                    <a:pt x="814509" y="973773"/>
                  </a:lnTo>
                  <a:lnTo>
                    <a:pt x="791040" y="970916"/>
                  </a:lnTo>
                  <a:lnTo>
                    <a:pt x="767255" y="968058"/>
                  </a:lnTo>
                  <a:lnTo>
                    <a:pt x="743469" y="964566"/>
                  </a:lnTo>
                  <a:lnTo>
                    <a:pt x="719366" y="960438"/>
                  </a:lnTo>
                  <a:lnTo>
                    <a:pt x="695898" y="955041"/>
                  </a:lnTo>
                  <a:lnTo>
                    <a:pt x="684481" y="952501"/>
                  </a:lnTo>
                  <a:lnTo>
                    <a:pt x="673064" y="949643"/>
                  </a:lnTo>
                  <a:lnTo>
                    <a:pt x="661964" y="946468"/>
                  </a:lnTo>
                  <a:lnTo>
                    <a:pt x="651181" y="943293"/>
                  </a:lnTo>
                  <a:lnTo>
                    <a:pt x="640398" y="940118"/>
                  </a:lnTo>
                  <a:lnTo>
                    <a:pt x="629932" y="936308"/>
                  </a:lnTo>
                  <a:lnTo>
                    <a:pt x="620101" y="932816"/>
                  </a:lnTo>
                  <a:lnTo>
                    <a:pt x="610270" y="929006"/>
                  </a:lnTo>
                  <a:lnTo>
                    <a:pt x="601073" y="924878"/>
                  </a:lnTo>
                  <a:lnTo>
                    <a:pt x="592510" y="921068"/>
                  </a:lnTo>
                  <a:lnTo>
                    <a:pt x="583947" y="916941"/>
                  </a:lnTo>
                  <a:lnTo>
                    <a:pt x="576018" y="912178"/>
                  </a:lnTo>
                  <a:lnTo>
                    <a:pt x="568724" y="907733"/>
                  </a:lnTo>
                  <a:lnTo>
                    <a:pt x="561747" y="903288"/>
                  </a:lnTo>
                  <a:lnTo>
                    <a:pt x="555404" y="898208"/>
                  </a:lnTo>
                  <a:lnTo>
                    <a:pt x="550013" y="893128"/>
                  </a:lnTo>
                  <a:lnTo>
                    <a:pt x="544938" y="887731"/>
                  </a:lnTo>
                  <a:lnTo>
                    <a:pt x="540498" y="882651"/>
                  </a:lnTo>
                  <a:lnTo>
                    <a:pt x="536376" y="876936"/>
                  </a:lnTo>
                  <a:lnTo>
                    <a:pt x="532253" y="872173"/>
                  </a:lnTo>
                  <a:lnTo>
                    <a:pt x="528447" y="867728"/>
                  </a:lnTo>
                  <a:lnTo>
                    <a:pt x="524641" y="863601"/>
                  </a:lnTo>
                  <a:lnTo>
                    <a:pt x="520836" y="860426"/>
                  </a:lnTo>
                  <a:lnTo>
                    <a:pt x="517347" y="857251"/>
                  </a:lnTo>
                  <a:lnTo>
                    <a:pt x="514176" y="854393"/>
                  </a:lnTo>
                  <a:lnTo>
                    <a:pt x="511004" y="852488"/>
                  </a:lnTo>
                  <a:lnTo>
                    <a:pt x="507833" y="850583"/>
                  </a:lnTo>
                  <a:lnTo>
                    <a:pt x="504661" y="849313"/>
                  </a:lnTo>
                  <a:lnTo>
                    <a:pt x="501807" y="848361"/>
                  </a:lnTo>
                  <a:lnTo>
                    <a:pt x="499270" y="847726"/>
                  </a:lnTo>
                  <a:lnTo>
                    <a:pt x="496099" y="847408"/>
                  </a:lnTo>
                  <a:lnTo>
                    <a:pt x="493561" y="847408"/>
                  </a:lnTo>
                  <a:close/>
                  <a:moveTo>
                    <a:pt x="1304925" y="828675"/>
                  </a:moveTo>
                  <a:lnTo>
                    <a:pt x="1476375" y="828675"/>
                  </a:lnTo>
                  <a:lnTo>
                    <a:pt x="1476375" y="1252538"/>
                  </a:lnTo>
                  <a:lnTo>
                    <a:pt x="1304925" y="1252538"/>
                  </a:lnTo>
                  <a:lnTo>
                    <a:pt x="1304925" y="828675"/>
                  </a:lnTo>
                  <a:close/>
                  <a:moveTo>
                    <a:pt x="634055" y="655638"/>
                  </a:moveTo>
                  <a:lnTo>
                    <a:pt x="641349" y="655638"/>
                  </a:lnTo>
                  <a:lnTo>
                    <a:pt x="648644" y="655638"/>
                  </a:lnTo>
                  <a:lnTo>
                    <a:pt x="655938" y="655956"/>
                  </a:lnTo>
                  <a:lnTo>
                    <a:pt x="662915" y="656591"/>
                  </a:lnTo>
                  <a:lnTo>
                    <a:pt x="669892" y="657226"/>
                  </a:lnTo>
                  <a:lnTo>
                    <a:pt x="677187" y="658178"/>
                  </a:lnTo>
                  <a:lnTo>
                    <a:pt x="684164" y="659766"/>
                  </a:lnTo>
                  <a:lnTo>
                    <a:pt x="691141" y="661036"/>
                  </a:lnTo>
                  <a:lnTo>
                    <a:pt x="698118" y="662623"/>
                  </a:lnTo>
                  <a:lnTo>
                    <a:pt x="704778" y="664211"/>
                  </a:lnTo>
                  <a:lnTo>
                    <a:pt x="711438" y="666433"/>
                  </a:lnTo>
                  <a:lnTo>
                    <a:pt x="718415" y="668338"/>
                  </a:lnTo>
                  <a:lnTo>
                    <a:pt x="724758" y="670878"/>
                  </a:lnTo>
                  <a:lnTo>
                    <a:pt x="731418" y="673418"/>
                  </a:lnTo>
                  <a:lnTo>
                    <a:pt x="737761" y="676276"/>
                  </a:lnTo>
                  <a:lnTo>
                    <a:pt x="744421" y="679133"/>
                  </a:lnTo>
                  <a:lnTo>
                    <a:pt x="750446" y="682308"/>
                  </a:lnTo>
                  <a:lnTo>
                    <a:pt x="763132" y="688976"/>
                  </a:lnTo>
                  <a:lnTo>
                    <a:pt x="775500" y="696596"/>
                  </a:lnTo>
                  <a:lnTo>
                    <a:pt x="787235" y="704533"/>
                  </a:lnTo>
                  <a:lnTo>
                    <a:pt x="798652" y="713423"/>
                  </a:lnTo>
                  <a:lnTo>
                    <a:pt x="809435" y="722631"/>
                  </a:lnTo>
                  <a:lnTo>
                    <a:pt x="819900" y="732791"/>
                  </a:lnTo>
                  <a:lnTo>
                    <a:pt x="830049" y="743586"/>
                  </a:lnTo>
                  <a:lnTo>
                    <a:pt x="839880" y="754698"/>
                  </a:lnTo>
                  <a:lnTo>
                    <a:pt x="849394" y="766446"/>
                  </a:lnTo>
                  <a:lnTo>
                    <a:pt x="858274" y="778511"/>
                  </a:lnTo>
                  <a:lnTo>
                    <a:pt x="866520" y="791211"/>
                  </a:lnTo>
                  <a:lnTo>
                    <a:pt x="874449" y="804546"/>
                  </a:lnTo>
                  <a:lnTo>
                    <a:pt x="881743" y="818198"/>
                  </a:lnTo>
                  <a:lnTo>
                    <a:pt x="888403" y="832168"/>
                  </a:lnTo>
                  <a:lnTo>
                    <a:pt x="894746" y="847091"/>
                  </a:lnTo>
                  <a:lnTo>
                    <a:pt x="900137" y="861696"/>
                  </a:lnTo>
                  <a:lnTo>
                    <a:pt x="905529" y="876936"/>
                  </a:lnTo>
                  <a:lnTo>
                    <a:pt x="909651" y="892811"/>
                  </a:lnTo>
                  <a:lnTo>
                    <a:pt x="913457" y="908686"/>
                  </a:lnTo>
                  <a:lnTo>
                    <a:pt x="916946" y="924878"/>
                  </a:lnTo>
                  <a:lnTo>
                    <a:pt x="919166" y="941706"/>
                  </a:lnTo>
                  <a:lnTo>
                    <a:pt x="921068" y="958533"/>
                  </a:lnTo>
                  <a:lnTo>
                    <a:pt x="922020" y="975678"/>
                  </a:lnTo>
                  <a:lnTo>
                    <a:pt x="922337" y="992823"/>
                  </a:lnTo>
                  <a:lnTo>
                    <a:pt x="922337" y="1002031"/>
                  </a:lnTo>
                  <a:lnTo>
                    <a:pt x="922020" y="1010921"/>
                  </a:lnTo>
                  <a:lnTo>
                    <a:pt x="921386" y="1019811"/>
                  </a:lnTo>
                  <a:lnTo>
                    <a:pt x="920434" y="1028384"/>
                  </a:lnTo>
                  <a:lnTo>
                    <a:pt x="919483" y="1037274"/>
                  </a:lnTo>
                  <a:lnTo>
                    <a:pt x="918214" y="1045846"/>
                  </a:lnTo>
                  <a:lnTo>
                    <a:pt x="916628" y="1054419"/>
                  </a:lnTo>
                  <a:lnTo>
                    <a:pt x="915043" y="1062674"/>
                  </a:lnTo>
                  <a:lnTo>
                    <a:pt x="912823" y="1070929"/>
                  </a:lnTo>
                  <a:lnTo>
                    <a:pt x="910603" y="1079501"/>
                  </a:lnTo>
                  <a:lnTo>
                    <a:pt x="908383" y="1087756"/>
                  </a:lnTo>
                  <a:lnTo>
                    <a:pt x="906163" y="1095694"/>
                  </a:lnTo>
                  <a:lnTo>
                    <a:pt x="903309" y="1103631"/>
                  </a:lnTo>
                  <a:lnTo>
                    <a:pt x="900137" y="1111569"/>
                  </a:lnTo>
                  <a:lnTo>
                    <a:pt x="897283" y="1119189"/>
                  </a:lnTo>
                  <a:lnTo>
                    <a:pt x="894111" y="1126809"/>
                  </a:lnTo>
                  <a:lnTo>
                    <a:pt x="887134" y="1141731"/>
                  </a:lnTo>
                  <a:lnTo>
                    <a:pt x="879523" y="1156336"/>
                  </a:lnTo>
                  <a:lnTo>
                    <a:pt x="871277" y="1170624"/>
                  </a:lnTo>
                  <a:lnTo>
                    <a:pt x="862714" y="1184276"/>
                  </a:lnTo>
                  <a:lnTo>
                    <a:pt x="853517" y="1197611"/>
                  </a:lnTo>
                  <a:lnTo>
                    <a:pt x="843686" y="1209994"/>
                  </a:lnTo>
                  <a:lnTo>
                    <a:pt x="833854" y="1222376"/>
                  </a:lnTo>
                  <a:lnTo>
                    <a:pt x="823389" y="1233806"/>
                  </a:lnTo>
                  <a:lnTo>
                    <a:pt x="812606" y="1244919"/>
                  </a:lnTo>
                  <a:lnTo>
                    <a:pt x="801823" y="1255396"/>
                  </a:lnTo>
                  <a:lnTo>
                    <a:pt x="790406" y="1265239"/>
                  </a:lnTo>
                  <a:lnTo>
                    <a:pt x="778989" y="1274446"/>
                  </a:lnTo>
                  <a:lnTo>
                    <a:pt x="767255" y="1282701"/>
                  </a:lnTo>
                  <a:lnTo>
                    <a:pt x="755521" y="1290956"/>
                  </a:lnTo>
                  <a:lnTo>
                    <a:pt x="743786" y="1298259"/>
                  </a:lnTo>
                  <a:lnTo>
                    <a:pt x="732052" y="1304609"/>
                  </a:lnTo>
                  <a:lnTo>
                    <a:pt x="720318" y="1310641"/>
                  </a:lnTo>
                  <a:lnTo>
                    <a:pt x="708584" y="1315721"/>
                  </a:lnTo>
                  <a:lnTo>
                    <a:pt x="696849" y="1320166"/>
                  </a:lnTo>
                  <a:lnTo>
                    <a:pt x="685432" y="1323659"/>
                  </a:lnTo>
                  <a:lnTo>
                    <a:pt x="674015" y="1326516"/>
                  </a:lnTo>
                  <a:lnTo>
                    <a:pt x="662915" y="1328421"/>
                  </a:lnTo>
                  <a:lnTo>
                    <a:pt x="657207" y="1329374"/>
                  </a:lnTo>
                  <a:lnTo>
                    <a:pt x="652132" y="1329691"/>
                  </a:lnTo>
                  <a:lnTo>
                    <a:pt x="646424" y="1330009"/>
                  </a:lnTo>
                  <a:lnTo>
                    <a:pt x="641349" y="1330326"/>
                  </a:lnTo>
                  <a:lnTo>
                    <a:pt x="635958" y="1330009"/>
                  </a:lnTo>
                  <a:lnTo>
                    <a:pt x="630884" y="1329691"/>
                  </a:lnTo>
                  <a:lnTo>
                    <a:pt x="625492" y="1329374"/>
                  </a:lnTo>
                  <a:lnTo>
                    <a:pt x="620101" y="1328421"/>
                  </a:lnTo>
                  <a:lnTo>
                    <a:pt x="609001" y="1326516"/>
                  </a:lnTo>
                  <a:lnTo>
                    <a:pt x="597584" y="1323659"/>
                  </a:lnTo>
                  <a:lnTo>
                    <a:pt x="585850" y="1320166"/>
                  </a:lnTo>
                  <a:lnTo>
                    <a:pt x="574433" y="1315721"/>
                  </a:lnTo>
                  <a:lnTo>
                    <a:pt x="562698" y="1310641"/>
                  </a:lnTo>
                  <a:lnTo>
                    <a:pt x="550647" y="1304609"/>
                  </a:lnTo>
                  <a:lnTo>
                    <a:pt x="538913" y="1298259"/>
                  </a:lnTo>
                  <a:lnTo>
                    <a:pt x="527179" y="1290956"/>
                  </a:lnTo>
                  <a:lnTo>
                    <a:pt x="515444" y="1282701"/>
                  </a:lnTo>
                  <a:lnTo>
                    <a:pt x="503710" y="1274446"/>
                  </a:lnTo>
                  <a:lnTo>
                    <a:pt x="492293" y="1265239"/>
                  </a:lnTo>
                  <a:lnTo>
                    <a:pt x="481193" y="1255396"/>
                  </a:lnTo>
                  <a:lnTo>
                    <a:pt x="470093" y="1244919"/>
                  </a:lnTo>
                  <a:lnTo>
                    <a:pt x="459310" y="1233806"/>
                  </a:lnTo>
                  <a:lnTo>
                    <a:pt x="448845" y="1222376"/>
                  </a:lnTo>
                  <a:lnTo>
                    <a:pt x="438696" y="1209994"/>
                  </a:lnTo>
                  <a:lnTo>
                    <a:pt x="429499" y="1197611"/>
                  </a:lnTo>
                  <a:lnTo>
                    <a:pt x="419985" y="1184276"/>
                  </a:lnTo>
                  <a:lnTo>
                    <a:pt x="411422" y="1170624"/>
                  </a:lnTo>
                  <a:lnTo>
                    <a:pt x="403176" y="1156336"/>
                  </a:lnTo>
                  <a:lnTo>
                    <a:pt x="395565" y="1141731"/>
                  </a:lnTo>
                  <a:lnTo>
                    <a:pt x="388588" y="1126809"/>
                  </a:lnTo>
                  <a:lnTo>
                    <a:pt x="385416" y="1119189"/>
                  </a:lnTo>
                  <a:lnTo>
                    <a:pt x="382245" y="1111569"/>
                  </a:lnTo>
                  <a:lnTo>
                    <a:pt x="379390" y="1103631"/>
                  </a:lnTo>
                  <a:lnTo>
                    <a:pt x="376853" y="1095694"/>
                  </a:lnTo>
                  <a:lnTo>
                    <a:pt x="374316" y="1087756"/>
                  </a:lnTo>
                  <a:lnTo>
                    <a:pt x="372096" y="1079501"/>
                  </a:lnTo>
                  <a:lnTo>
                    <a:pt x="369559" y="1070929"/>
                  </a:lnTo>
                  <a:lnTo>
                    <a:pt x="367656" y="1062674"/>
                  </a:lnTo>
                  <a:lnTo>
                    <a:pt x="366071" y="1054419"/>
                  </a:lnTo>
                  <a:lnTo>
                    <a:pt x="364485" y="1045846"/>
                  </a:lnTo>
                  <a:lnTo>
                    <a:pt x="363216" y="1037274"/>
                  </a:lnTo>
                  <a:lnTo>
                    <a:pt x="362265" y="1028384"/>
                  </a:lnTo>
                  <a:lnTo>
                    <a:pt x="361313" y="1019811"/>
                  </a:lnTo>
                  <a:lnTo>
                    <a:pt x="360996" y="1010921"/>
                  </a:lnTo>
                  <a:lnTo>
                    <a:pt x="360362" y="1002031"/>
                  </a:lnTo>
                  <a:lnTo>
                    <a:pt x="360362" y="992823"/>
                  </a:lnTo>
                  <a:lnTo>
                    <a:pt x="360679" y="975678"/>
                  </a:lnTo>
                  <a:lnTo>
                    <a:pt x="361948" y="958533"/>
                  </a:lnTo>
                  <a:lnTo>
                    <a:pt x="363533" y="941706"/>
                  </a:lnTo>
                  <a:lnTo>
                    <a:pt x="366071" y="924878"/>
                  </a:lnTo>
                  <a:lnTo>
                    <a:pt x="368925" y="908686"/>
                  </a:lnTo>
                  <a:lnTo>
                    <a:pt x="373048" y="892811"/>
                  </a:lnTo>
                  <a:lnTo>
                    <a:pt x="377171" y="876936"/>
                  </a:lnTo>
                  <a:lnTo>
                    <a:pt x="382245" y="861696"/>
                  </a:lnTo>
                  <a:lnTo>
                    <a:pt x="387953" y="847091"/>
                  </a:lnTo>
                  <a:lnTo>
                    <a:pt x="393979" y="832168"/>
                  </a:lnTo>
                  <a:lnTo>
                    <a:pt x="400956" y="818198"/>
                  </a:lnTo>
                  <a:lnTo>
                    <a:pt x="408568" y="804546"/>
                  </a:lnTo>
                  <a:lnTo>
                    <a:pt x="416179" y="791211"/>
                  </a:lnTo>
                  <a:lnTo>
                    <a:pt x="424425" y="778511"/>
                  </a:lnTo>
                  <a:lnTo>
                    <a:pt x="433305" y="766446"/>
                  </a:lnTo>
                  <a:lnTo>
                    <a:pt x="442819" y="754698"/>
                  </a:lnTo>
                  <a:lnTo>
                    <a:pt x="452650" y="743586"/>
                  </a:lnTo>
                  <a:lnTo>
                    <a:pt x="462482" y="732791"/>
                  </a:lnTo>
                  <a:lnTo>
                    <a:pt x="473264" y="722631"/>
                  </a:lnTo>
                  <a:lnTo>
                    <a:pt x="484047" y="713423"/>
                  </a:lnTo>
                  <a:lnTo>
                    <a:pt x="495464" y="704533"/>
                  </a:lnTo>
                  <a:lnTo>
                    <a:pt x="507516" y="696596"/>
                  </a:lnTo>
                  <a:lnTo>
                    <a:pt x="519567" y="688976"/>
                  </a:lnTo>
                  <a:lnTo>
                    <a:pt x="531936" y="682308"/>
                  </a:lnTo>
                  <a:lnTo>
                    <a:pt x="538278" y="679133"/>
                  </a:lnTo>
                  <a:lnTo>
                    <a:pt x="544938" y="676276"/>
                  </a:lnTo>
                  <a:lnTo>
                    <a:pt x="551281" y="673418"/>
                  </a:lnTo>
                  <a:lnTo>
                    <a:pt x="557941" y="670878"/>
                  </a:lnTo>
                  <a:lnTo>
                    <a:pt x="564284" y="668338"/>
                  </a:lnTo>
                  <a:lnTo>
                    <a:pt x="571261" y="666433"/>
                  </a:lnTo>
                  <a:lnTo>
                    <a:pt x="577921" y="664211"/>
                  </a:lnTo>
                  <a:lnTo>
                    <a:pt x="584898" y="662623"/>
                  </a:lnTo>
                  <a:lnTo>
                    <a:pt x="591875" y="661036"/>
                  </a:lnTo>
                  <a:lnTo>
                    <a:pt x="598535" y="659766"/>
                  </a:lnTo>
                  <a:lnTo>
                    <a:pt x="605830" y="658178"/>
                  </a:lnTo>
                  <a:lnTo>
                    <a:pt x="612490" y="657226"/>
                  </a:lnTo>
                  <a:lnTo>
                    <a:pt x="619784" y="656591"/>
                  </a:lnTo>
                  <a:lnTo>
                    <a:pt x="627078" y="655956"/>
                  </a:lnTo>
                  <a:lnTo>
                    <a:pt x="634055" y="655638"/>
                  </a:lnTo>
                  <a:close/>
                  <a:moveTo>
                    <a:pt x="1604962" y="463550"/>
                  </a:moveTo>
                  <a:lnTo>
                    <a:pt x="1776412" y="463550"/>
                  </a:lnTo>
                  <a:lnTo>
                    <a:pt x="1776412" y="1252538"/>
                  </a:lnTo>
                  <a:lnTo>
                    <a:pt x="1604962" y="1252538"/>
                  </a:lnTo>
                  <a:lnTo>
                    <a:pt x="1604962" y="463550"/>
                  </a:lnTo>
                  <a:close/>
                  <a:moveTo>
                    <a:pt x="0" y="0"/>
                  </a:moveTo>
                  <a:lnTo>
                    <a:pt x="2125663" y="0"/>
                  </a:lnTo>
                  <a:lnTo>
                    <a:pt x="2125663" y="171553"/>
                  </a:lnTo>
                  <a:lnTo>
                    <a:pt x="2039621" y="171553"/>
                  </a:lnTo>
                  <a:lnTo>
                    <a:pt x="2039621" y="1577975"/>
                  </a:lnTo>
                  <a:lnTo>
                    <a:pt x="1252220" y="1577975"/>
                  </a:lnTo>
                  <a:lnTo>
                    <a:pt x="1252220" y="1449310"/>
                  </a:lnTo>
                  <a:lnTo>
                    <a:pt x="1911033" y="1449310"/>
                  </a:lnTo>
                  <a:lnTo>
                    <a:pt x="1911033" y="171553"/>
                  </a:lnTo>
                  <a:lnTo>
                    <a:pt x="195263" y="171553"/>
                  </a:lnTo>
                  <a:lnTo>
                    <a:pt x="195263" y="1249164"/>
                  </a:lnTo>
                  <a:lnTo>
                    <a:pt x="66675" y="1249164"/>
                  </a:lnTo>
                  <a:lnTo>
                    <a:pt x="66675" y="171553"/>
                  </a:lnTo>
                  <a:lnTo>
                    <a:pt x="0" y="171553"/>
                  </a:lnTo>
                  <a:lnTo>
                    <a:pt x="0" y="0"/>
                  </a:lnTo>
                  <a:close/>
                </a:path>
              </a:pathLst>
            </a:custGeom>
            <a:grpFill/>
            <a:ln>
              <a:noFill/>
            </a:ln>
            <a:extLst/>
          </p:spPr>
          <p:txBody>
            <a:bodyPr anchor="ctr">
              <a:scene3d>
                <a:camera prst="orthographicFront"/>
                <a:lightRig rig="threePt" dir="t"/>
              </a:scene3d>
              <a:sp3d contourW="12700">
                <a:contourClr>
                  <a:srgbClr val="FFFFFF"/>
                </a:contourClr>
              </a:sp3d>
            </a:bodyPr>
            <a:lstStyle/>
            <a:p>
              <a:pPr>
                <a:defRPr/>
              </a:pPr>
              <a:endParaRPr lang="zh-CN" altLang="en-US" sz="2400" dirty="0">
                <a:solidFill>
                  <a:srgbClr val="D80E2B"/>
                </a:solidFill>
                <a:ea typeface="微软雅黑" pitchFamily="34" charset="-122"/>
              </a:endParaRPr>
            </a:p>
          </p:txBody>
        </p:sp>
      </p:grpSp>
      <p:grpSp>
        <p:nvGrpSpPr>
          <p:cNvPr id="38" name="组合 37"/>
          <p:cNvGrpSpPr/>
          <p:nvPr/>
        </p:nvGrpSpPr>
        <p:grpSpPr>
          <a:xfrm>
            <a:off x="933592" y="4030321"/>
            <a:ext cx="458433" cy="413329"/>
            <a:chOff x="5557128" y="2138335"/>
            <a:chExt cx="428348" cy="386204"/>
          </a:xfrm>
          <a:solidFill>
            <a:srgbClr val="25532B"/>
          </a:solidFill>
        </p:grpSpPr>
        <p:sp>
          <p:nvSpPr>
            <p:cNvPr id="39" name="Freeform 5"/>
            <p:cNvSpPr>
              <a:spLocks/>
            </p:cNvSpPr>
            <p:nvPr/>
          </p:nvSpPr>
          <p:spPr bwMode="auto">
            <a:xfrm>
              <a:off x="5557128" y="2138335"/>
              <a:ext cx="428348" cy="386204"/>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solidFill>
              <a:schemeClr val="bg1"/>
            </a:solidFill>
            <a:ln>
              <a:noFill/>
            </a:ln>
            <a:effectLst>
              <a:outerShdw blurRad="63500" algn="ctr" rotWithShape="0">
                <a:prstClr val="black">
                  <a:alpha val="40000"/>
                </a:prstClr>
              </a:outerShdw>
            </a:effectLst>
            <a:extLst/>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rtlCol="0" anchor="ctr"/>
            <a:lstStyle/>
            <a:p>
              <a:endParaRPr lang="zh-CN" altLang="en-US" sz="5332" dirty="0">
                <a:solidFill>
                  <a:srgbClr val="D80E2B"/>
                </a:solidFill>
              </a:endParaRPr>
            </a:p>
          </p:txBody>
        </p:sp>
        <p:sp>
          <p:nvSpPr>
            <p:cNvPr id="40" name="KSO_Shape"/>
            <p:cNvSpPr>
              <a:spLocks/>
            </p:cNvSpPr>
            <p:nvPr/>
          </p:nvSpPr>
          <p:spPr bwMode="auto">
            <a:xfrm>
              <a:off x="5652120" y="2208685"/>
              <a:ext cx="238362" cy="235978"/>
            </a:xfrm>
            <a:custGeom>
              <a:avLst/>
              <a:gdLst>
                <a:gd name="T0" fmla="*/ 615878 w 2390775"/>
                <a:gd name="T1" fmla="*/ 1467970 h 2365376"/>
                <a:gd name="T2" fmla="*/ 587250 w 2390775"/>
                <a:gd name="T3" fmla="*/ 1401697 h 2365376"/>
                <a:gd name="T4" fmla="*/ 1282649 w 2390775"/>
                <a:gd name="T5" fmla="*/ 1393474 h 2365376"/>
                <a:gd name="T6" fmla="*/ 1180915 w 2390775"/>
                <a:gd name="T7" fmla="*/ 1446870 h 2365376"/>
                <a:gd name="T8" fmla="*/ 1210073 w 2390775"/>
                <a:gd name="T9" fmla="*/ 1382167 h 2365376"/>
                <a:gd name="T10" fmla="*/ 653657 w 2390775"/>
                <a:gd name="T11" fmla="*/ 1314699 h 2365376"/>
                <a:gd name="T12" fmla="*/ 646041 w 2390775"/>
                <a:gd name="T13" fmla="*/ 1180275 h 2365376"/>
                <a:gd name="T14" fmla="*/ 589870 w 2390775"/>
                <a:gd name="T15" fmla="*/ 1105327 h 2365376"/>
                <a:gd name="T16" fmla="*/ 599516 w 2390775"/>
                <a:gd name="T17" fmla="*/ 1141280 h 2365376"/>
                <a:gd name="T18" fmla="*/ 579914 w 2390775"/>
                <a:gd name="T19" fmla="*/ 1158779 h 2365376"/>
                <a:gd name="T20" fmla="*/ 541333 w 2390775"/>
                <a:gd name="T21" fmla="*/ 1105965 h 2365376"/>
                <a:gd name="T22" fmla="*/ 1137260 w 2390775"/>
                <a:gd name="T23" fmla="*/ 1009231 h 2365376"/>
                <a:gd name="T24" fmla="*/ 1143562 w 2390775"/>
                <a:gd name="T25" fmla="*/ 1026145 h 2365376"/>
                <a:gd name="T26" fmla="*/ 1096615 w 2390775"/>
                <a:gd name="T27" fmla="*/ 1069549 h 2365376"/>
                <a:gd name="T28" fmla="*/ 1102602 w 2390775"/>
                <a:gd name="T29" fmla="*/ 1001572 h 2365376"/>
                <a:gd name="T30" fmla="*/ 972739 w 2390775"/>
                <a:gd name="T31" fmla="*/ 835988 h 2365376"/>
                <a:gd name="T32" fmla="*/ 989500 w 2390775"/>
                <a:gd name="T33" fmla="*/ 1138672 h 2365376"/>
                <a:gd name="T34" fmla="*/ 639427 w 2390775"/>
                <a:gd name="T35" fmla="*/ 1423644 h 2365376"/>
                <a:gd name="T36" fmla="*/ 599898 w 2390775"/>
                <a:gd name="T37" fmla="*/ 1003302 h 2365376"/>
                <a:gd name="T38" fmla="*/ 529694 w 2390775"/>
                <a:gd name="T39" fmla="*/ 1090596 h 2365376"/>
                <a:gd name="T40" fmla="*/ 602428 w 2390775"/>
                <a:gd name="T41" fmla="*/ 868249 h 2365376"/>
                <a:gd name="T42" fmla="*/ 861740 w 2390775"/>
                <a:gd name="T43" fmla="*/ 924231 h 2365376"/>
                <a:gd name="T44" fmla="*/ 755609 w 2390775"/>
                <a:gd name="T45" fmla="*/ 542052 h 2365376"/>
                <a:gd name="T46" fmla="*/ 929665 w 2390775"/>
                <a:gd name="T47" fmla="*/ 525915 h 2365376"/>
                <a:gd name="T48" fmla="*/ 909019 w 2390775"/>
                <a:gd name="T49" fmla="*/ 571798 h 2365376"/>
                <a:gd name="T50" fmla="*/ 936652 w 2390775"/>
                <a:gd name="T51" fmla="*/ 586353 h 2365376"/>
                <a:gd name="T52" fmla="*/ 928394 w 2390775"/>
                <a:gd name="T53" fmla="*/ 688879 h 2365376"/>
                <a:gd name="T54" fmla="*/ 840414 w 2390775"/>
                <a:gd name="T55" fmla="*/ 772101 h 2365376"/>
                <a:gd name="T56" fmla="*/ 742269 w 2390775"/>
                <a:gd name="T57" fmla="*/ 675588 h 2365376"/>
                <a:gd name="T58" fmla="*/ 738139 w 2390775"/>
                <a:gd name="T59" fmla="*/ 608504 h 2365376"/>
                <a:gd name="T60" fmla="*/ 761643 w 2390775"/>
                <a:gd name="T61" fmla="*/ 510093 h 2365376"/>
                <a:gd name="T62" fmla="*/ 617010 w 2390775"/>
                <a:gd name="T63" fmla="*/ 449064 h 2365376"/>
                <a:gd name="T64" fmla="*/ 350272 w 2390775"/>
                <a:gd name="T65" fmla="*/ 638327 h 2365376"/>
                <a:gd name="T66" fmla="*/ 215163 w 2390775"/>
                <a:gd name="T67" fmla="*/ 939947 h 2365376"/>
                <a:gd name="T68" fmla="*/ 256613 w 2390775"/>
                <a:gd name="T69" fmla="*/ 1277331 h 2365376"/>
                <a:gd name="T70" fmla="*/ 458486 w 2390775"/>
                <a:gd name="T71" fmla="*/ 1534008 h 2365376"/>
                <a:gd name="T72" fmla="*/ 767308 w 2390775"/>
                <a:gd name="T73" fmla="*/ 1655225 h 2365376"/>
                <a:gd name="T74" fmla="*/ 1101127 w 2390775"/>
                <a:gd name="T75" fmla="*/ 1596674 h 2365376"/>
                <a:gd name="T76" fmla="*/ 1347614 w 2390775"/>
                <a:gd name="T77" fmla="*/ 1383040 h 2365376"/>
                <a:gd name="T78" fmla="*/ 1453614 w 2390775"/>
                <a:gd name="T79" fmla="*/ 1066861 h 2365376"/>
                <a:gd name="T80" fmla="*/ 1378939 w 2390775"/>
                <a:gd name="T81" fmla="*/ 738024 h 2365376"/>
                <a:gd name="T82" fmla="*/ 1153652 w 2390775"/>
                <a:gd name="T83" fmla="*/ 501602 h 2365376"/>
                <a:gd name="T84" fmla="*/ 831224 w 2390775"/>
                <a:gd name="T85" fmla="*/ 411085 h 2365376"/>
                <a:gd name="T86" fmla="*/ 989432 w 2390775"/>
                <a:gd name="T87" fmla="*/ 315187 h 2365376"/>
                <a:gd name="T88" fmla="*/ 1471649 w 2390775"/>
                <a:gd name="T89" fmla="*/ 671876 h 2365376"/>
                <a:gd name="T90" fmla="*/ 1554866 w 2390775"/>
                <a:gd name="T91" fmla="*/ 1171938 h 2365376"/>
                <a:gd name="T92" fmla="*/ 1239716 w 2390775"/>
                <a:gd name="T93" fmla="*/ 1647313 h 2365376"/>
                <a:gd name="T94" fmla="*/ 646121 w 2390775"/>
                <a:gd name="T95" fmla="*/ 1748275 h 2365376"/>
                <a:gd name="T96" fmla="*/ 110112 w 2390775"/>
                <a:gd name="T97" fmla="*/ 1186813 h 2365376"/>
                <a:gd name="T98" fmla="*/ 251551 w 2390775"/>
                <a:gd name="T99" fmla="*/ 580725 h 2365376"/>
                <a:gd name="T100" fmla="*/ 1549044 w 2390775"/>
                <a:gd name="T101" fmla="*/ 160116 h 2365376"/>
                <a:gd name="T102" fmla="*/ 1461002 w 2390775"/>
                <a:gd name="T103" fmla="*/ 284475 h 2365376"/>
                <a:gd name="T104" fmla="*/ 1550307 w 2390775"/>
                <a:gd name="T105" fmla="*/ 426554 h 2365376"/>
                <a:gd name="T106" fmla="*/ 1719764 w 2390775"/>
                <a:gd name="T107" fmla="*/ 380038 h 2365376"/>
                <a:gd name="T108" fmla="*/ 1735543 w 2390775"/>
                <a:gd name="T109" fmla="*/ 232579 h 2365376"/>
                <a:gd name="T110" fmla="*/ 1705909 w 2390775"/>
                <a:gd name="T111" fmla="*/ 94508 h 2365376"/>
                <a:gd name="T112" fmla="*/ 1774050 w 2390775"/>
                <a:gd name="T113" fmla="*/ 148403 h 2365376"/>
                <a:gd name="T114" fmla="*/ 1781614 w 2390775"/>
                <a:gd name="T115" fmla="*/ 428769 h 2365376"/>
                <a:gd name="T116" fmla="*/ 1600166 w 2390775"/>
                <a:gd name="T117" fmla="*/ 516104 h 2365376"/>
                <a:gd name="T118" fmla="*/ 1452167 w 2390775"/>
                <a:gd name="T119" fmla="*/ 455349 h 2365376"/>
                <a:gd name="T120" fmla="*/ 1310478 w 2390775"/>
                <a:gd name="T121" fmla="*/ 259477 h 2365376"/>
                <a:gd name="T122" fmla="*/ 1562614 w 2390775"/>
                <a:gd name="T123" fmla="*/ 74046 h 236537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2390775" h="2365376">
                  <a:moveTo>
                    <a:pt x="761351" y="1739900"/>
                  </a:moveTo>
                  <a:lnTo>
                    <a:pt x="791690" y="1805294"/>
                  </a:lnTo>
                  <a:lnTo>
                    <a:pt x="794883" y="1808051"/>
                  </a:lnTo>
                  <a:lnTo>
                    <a:pt x="797278" y="1811991"/>
                  </a:lnTo>
                  <a:lnTo>
                    <a:pt x="800871" y="1817112"/>
                  </a:lnTo>
                  <a:lnTo>
                    <a:pt x="803266" y="1822233"/>
                  </a:lnTo>
                  <a:lnTo>
                    <a:pt x="804065" y="1825384"/>
                  </a:lnTo>
                  <a:lnTo>
                    <a:pt x="804863" y="1828536"/>
                  </a:lnTo>
                  <a:lnTo>
                    <a:pt x="804863" y="1831687"/>
                  </a:lnTo>
                  <a:lnTo>
                    <a:pt x="804863" y="1834839"/>
                  </a:lnTo>
                  <a:lnTo>
                    <a:pt x="804065" y="1837990"/>
                  </a:lnTo>
                  <a:lnTo>
                    <a:pt x="802867" y="1841142"/>
                  </a:lnTo>
                  <a:lnTo>
                    <a:pt x="801670" y="1842718"/>
                  </a:lnTo>
                  <a:lnTo>
                    <a:pt x="799674" y="1844687"/>
                  </a:lnTo>
                  <a:lnTo>
                    <a:pt x="797278" y="1845475"/>
                  </a:lnTo>
                  <a:lnTo>
                    <a:pt x="794484" y="1845869"/>
                  </a:lnTo>
                  <a:lnTo>
                    <a:pt x="790891" y="1846263"/>
                  </a:lnTo>
                  <a:lnTo>
                    <a:pt x="787698" y="1845869"/>
                  </a:lnTo>
                  <a:lnTo>
                    <a:pt x="784105" y="1845475"/>
                  </a:lnTo>
                  <a:lnTo>
                    <a:pt x="780512" y="1844293"/>
                  </a:lnTo>
                  <a:lnTo>
                    <a:pt x="776520" y="1842718"/>
                  </a:lnTo>
                  <a:lnTo>
                    <a:pt x="772927" y="1841142"/>
                  </a:lnTo>
                  <a:lnTo>
                    <a:pt x="768935" y="1839172"/>
                  </a:lnTo>
                  <a:lnTo>
                    <a:pt x="765343" y="1836809"/>
                  </a:lnTo>
                  <a:lnTo>
                    <a:pt x="761750" y="1834051"/>
                  </a:lnTo>
                  <a:lnTo>
                    <a:pt x="758955" y="1831294"/>
                  </a:lnTo>
                  <a:lnTo>
                    <a:pt x="756161" y="1827748"/>
                  </a:lnTo>
                  <a:lnTo>
                    <a:pt x="754165" y="1824597"/>
                  </a:lnTo>
                  <a:lnTo>
                    <a:pt x="748975" y="1815536"/>
                  </a:lnTo>
                  <a:lnTo>
                    <a:pt x="745782" y="1808839"/>
                  </a:lnTo>
                  <a:lnTo>
                    <a:pt x="743387" y="1803718"/>
                  </a:lnTo>
                  <a:lnTo>
                    <a:pt x="742588" y="1799385"/>
                  </a:lnTo>
                  <a:lnTo>
                    <a:pt x="742588" y="1795051"/>
                  </a:lnTo>
                  <a:lnTo>
                    <a:pt x="743387" y="1790718"/>
                  </a:lnTo>
                  <a:lnTo>
                    <a:pt x="746181" y="1778112"/>
                  </a:lnTo>
                  <a:lnTo>
                    <a:pt x="746979" y="1774173"/>
                  </a:lnTo>
                  <a:lnTo>
                    <a:pt x="746979" y="1772203"/>
                  </a:lnTo>
                  <a:lnTo>
                    <a:pt x="746181" y="1771021"/>
                  </a:lnTo>
                  <a:lnTo>
                    <a:pt x="745383" y="1770627"/>
                  </a:lnTo>
                  <a:lnTo>
                    <a:pt x="742987" y="1770627"/>
                  </a:lnTo>
                  <a:lnTo>
                    <a:pt x="742189" y="1770233"/>
                  </a:lnTo>
                  <a:lnTo>
                    <a:pt x="741790" y="1769839"/>
                  </a:lnTo>
                  <a:lnTo>
                    <a:pt x="738596" y="1761961"/>
                  </a:lnTo>
                  <a:lnTo>
                    <a:pt x="736999" y="1758021"/>
                  </a:lnTo>
                  <a:lnTo>
                    <a:pt x="736600" y="1756052"/>
                  </a:lnTo>
                  <a:lnTo>
                    <a:pt x="736600" y="1754476"/>
                  </a:lnTo>
                  <a:lnTo>
                    <a:pt x="742189" y="1750536"/>
                  </a:lnTo>
                  <a:lnTo>
                    <a:pt x="747379" y="1747385"/>
                  </a:lnTo>
                  <a:lnTo>
                    <a:pt x="750971" y="1745021"/>
                  </a:lnTo>
                  <a:lnTo>
                    <a:pt x="754165" y="1743839"/>
                  </a:lnTo>
                  <a:lnTo>
                    <a:pt x="758556" y="1741870"/>
                  </a:lnTo>
                  <a:lnTo>
                    <a:pt x="759754" y="1741870"/>
                  </a:lnTo>
                  <a:lnTo>
                    <a:pt x="761351" y="1739900"/>
                  </a:lnTo>
                  <a:close/>
                  <a:moveTo>
                    <a:pt x="1554438" y="1730375"/>
                  </a:moveTo>
                  <a:lnTo>
                    <a:pt x="1565575" y="1730375"/>
                  </a:lnTo>
                  <a:lnTo>
                    <a:pt x="1575916" y="1730375"/>
                  </a:lnTo>
                  <a:lnTo>
                    <a:pt x="1586258" y="1731163"/>
                  </a:lnTo>
                  <a:lnTo>
                    <a:pt x="1591031" y="1731951"/>
                  </a:lnTo>
                  <a:lnTo>
                    <a:pt x="1595008" y="1733133"/>
                  </a:lnTo>
                  <a:lnTo>
                    <a:pt x="1598986" y="1734314"/>
                  </a:lnTo>
                  <a:lnTo>
                    <a:pt x="1602168" y="1735890"/>
                  </a:lnTo>
                  <a:lnTo>
                    <a:pt x="1605350" y="1737860"/>
                  </a:lnTo>
                  <a:lnTo>
                    <a:pt x="1607339" y="1739830"/>
                  </a:lnTo>
                  <a:lnTo>
                    <a:pt x="1608929" y="1741799"/>
                  </a:lnTo>
                  <a:lnTo>
                    <a:pt x="1609725" y="1744951"/>
                  </a:lnTo>
                  <a:lnTo>
                    <a:pt x="1609725" y="1747708"/>
                  </a:lnTo>
                  <a:lnTo>
                    <a:pt x="1608929" y="1751648"/>
                  </a:lnTo>
                  <a:lnTo>
                    <a:pt x="1607339" y="1755193"/>
                  </a:lnTo>
                  <a:lnTo>
                    <a:pt x="1604554" y="1759920"/>
                  </a:lnTo>
                  <a:lnTo>
                    <a:pt x="1600577" y="1764648"/>
                  </a:lnTo>
                  <a:lnTo>
                    <a:pt x="1595804" y="1769769"/>
                  </a:lnTo>
                  <a:lnTo>
                    <a:pt x="1589042" y="1776072"/>
                  </a:lnTo>
                  <a:lnTo>
                    <a:pt x="1582678" y="1781193"/>
                  </a:lnTo>
                  <a:lnTo>
                    <a:pt x="1576314" y="1786314"/>
                  </a:lnTo>
                  <a:lnTo>
                    <a:pt x="1570348" y="1790647"/>
                  </a:lnTo>
                  <a:lnTo>
                    <a:pt x="1563586" y="1794193"/>
                  </a:lnTo>
                  <a:lnTo>
                    <a:pt x="1557222" y="1797738"/>
                  </a:lnTo>
                  <a:lnTo>
                    <a:pt x="1550461" y="1800496"/>
                  </a:lnTo>
                  <a:lnTo>
                    <a:pt x="1544097" y="1802466"/>
                  </a:lnTo>
                  <a:lnTo>
                    <a:pt x="1537733" y="1804829"/>
                  </a:lnTo>
                  <a:lnTo>
                    <a:pt x="1530971" y="1806799"/>
                  </a:lnTo>
                  <a:lnTo>
                    <a:pt x="1524607" y="1807981"/>
                  </a:lnTo>
                  <a:lnTo>
                    <a:pt x="1518243" y="1809163"/>
                  </a:lnTo>
                  <a:lnTo>
                    <a:pt x="1505117" y="1811132"/>
                  </a:lnTo>
                  <a:lnTo>
                    <a:pt x="1491992" y="1812314"/>
                  </a:lnTo>
                  <a:lnTo>
                    <a:pt x="1486026" y="1813102"/>
                  </a:lnTo>
                  <a:lnTo>
                    <a:pt x="1483241" y="1813890"/>
                  </a:lnTo>
                  <a:lnTo>
                    <a:pt x="1482048" y="1814678"/>
                  </a:lnTo>
                  <a:lnTo>
                    <a:pt x="1481253" y="1815072"/>
                  </a:lnTo>
                  <a:lnTo>
                    <a:pt x="1480855" y="1815859"/>
                  </a:lnTo>
                  <a:lnTo>
                    <a:pt x="1480855" y="1817041"/>
                  </a:lnTo>
                  <a:lnTo>
                    <a:pt x="1481253" y="1818617"/>
                  </a:lnTo>
                  <a:lnTo>
                    <a:pt x="1482048" y="1819799"/>
                  </a:lnTo>
                  <a:lnTo>
                    <a:pt x="1482048" y="1821375"/>
                  </a:lnTo>
                  <a:lnTo>
                    <a:pt x="1482048" y="1821769"/>
                  </a:lnTo>
                  <a:lnTo>
                    <a:pt x="1480855" y="1822556"/>
                  </a:lnTo>
                  <a:lnTo>
                    <a:pt x="1471309" y="1830829"/>
                  </a:lnTo>
                  <a:lnTo>
                    <a:pt x="1465343" y="1834375"/>
                  </a:lnTo>
                  <a:lnTo>
                    <a:pt x="1463354" y="1835556"/>
                  </a:lnTo>
                  <a:lnTo>
                    <a:pt x="1461365" y="1836738"/>
                  </a:lnTo>
                  <a:lnTo>
                    <a:pt x="1452615" y="1830041"/>
                  </a:lnTo>
                  <a:lnTo>
                    <a:pt x="1445853" y="1824132"/>
                  </a:lnTo>
                  <a:lnTo>
                    <a:pt x="1440285" y="1819405"/>
                  </a:lnTo>
                  <a:lnTo>
                    <a:pt x="1437103" y="1815072"/>
                  </a:lnTo>
                  <a:lnTo>
                    <a:pt x="1434716" y="1812314"/>
                  </a:lnTo>
                  <a:lnTo>
                    <a:pt x="1433125" y="1810344"/>
                  </a:lnTo>
                  <a:lnTo>
                    <a:pt x="1432330" y="1808375"/>
                  </a:lnTo>
                  <a:lnTo>
                    <a:pt x="1428750" y="1806799"/>
                  </a:lnTo>
                  <a:lnTo>
                    <a:pt x="1512675" y="1734314"/>
                  </a:lnTo>
                  <a:lnTo>
                    <a:pt x="1518641" y="1733527"/>
                  </a:lnTo>
                  <a:lnTo>
                    <a:pt x="1533755" y="1731951"/>
                  </a:lnTo>
                  <a:lnTo>
                    <a:pt x="1543699" y="1731163"/>
                  </a:lnTo>
                  <a:lnTo>
                    <a:pt x="1554438" y="1730375"/>
                  </a:lnTo>
                  <a:close/>
                  <a:moveTo>
                    <a:pt x="588962" y="1535113"/>
                  </a:moveTo>
                  <a:lnTo>
                    <a:pt x="694496" y="1535113"/>
                  </a:lnTo>
                  <a:lnTo>
                    <a:pt x="694496" y="1557872"/>
                  </a:lnTo>
                  <a:lnTo>
                    <a:pt x="694894" y="1558271"/>
                  </a:lnTo>
                  <a:lnTo>
                    <a:pt x="696885" y="1560268"/>
                  </a:lnTo>
                  <a:lnTo>
                    <a:pt x="698478" y="1560667"/>
                  </a:lnTo>
                  <a:lnTo>
                    <a:pt x="700469" y="1561466"/>
                  </a:lnTo>
                  <a:lnTo>
                    <a:pt x="704053" y="1561865"/>
                  </a:lnTo>
                  <a:lnTo>
                    <a:pt x="707239" y="1561865"/>
                  </a:lnTo>
                  <a:lnTo>
                    <a:pt x="711222" y="1561865"/>
                  </a:lnTo>
                  <a:lnTo>
                    <a:pt x="714407" y="1561466"/>
                  </a:lnTo>
                  <a:lnTo>
                    <a:pt x="716797" y="1560667"/>
                  </a:lnTo>
                  <a:lnTo>
                    <a:pt x="718390" y="1560268"/>
                  </a:lnTo>
                  <a:lnTo>
                    <a:pt x="720381" y="1558271"/>
                  </a:lnTo>
                  <a:lnTo>
                    <a:pt x="720779" y="1557872"/>
                  </a:lnTo>
                  <a:lnTo>
                    <a:pt x="720779" y="1535113"/>
                  </a:lnTo>
                  <a:lnTo>
                    <a:pt x="820737" y="1535113"/>
                  </a:lnTo>
                  <a:lnTo>
                    <a:pt x="820737" y="1644117"/>
                  </a:lnTo>
                  <a:lnTo>
                    <a:pt x="820339" y="1648908"/>
                  </a:lnTo>
                  <a:lnTo>
                    <a:pt x="819144" y="1652901"/>
                  </a:lnTo>
                  <a:lnTo>
                    <a:pt x="816755" y="1656894"/>
                  </a:lnTo>
                  <a:lnTo>
                    <a:pt x="814365" y="1660088"/>
                  </a:lnTo>
                  <a:lnTo>
                    <a:pt x="810781" y="1663283"/>
                  </a:lnTo>
                  <a:lnTo>
                    <a:pt x="806799" y="1665279"/>
                  </a:lnTo>
                  <a:lnTo>
                    <a:pt x="802418" y="1666477"/>
                  </a:lnTo>
                  <a:lnTo>
                    <a:pt x="797639" y="1666876"/>
                  </a:lnTo>
                  <a:lnTo>
                    <a:pt x="612060" y="1666876"/>
                  </a:lnTo>
                  <a:lnTo>
                    <a:pt x="607281" y="1666477"/>
                  </a:lnTo>
                  <a:lnTo>
                    <a:pt x="602901" y="1665279"/>
                  </a:lnTo>
                  <a:lnTo>
                    <a:pt x="598918" y="1663283"/>
                  </a:lnTo>
                  <a:lnTo>
                    <a:pt x="595732" y="1660088"/>
                  </a:lnTo>
                  <a:lnTo>
                    <a:pt x="592546" y="1656894"/>
                  </a:lnTo>
                  <a:lnTo>
                    <a:pt x="590555" y="1652901"/>
                  </a:lnTo>
                  <a:lnTo>
                    <a:pt x="589360" y="1648908"/>
                  </a:lnTo>
                  <a:lnTo>
                    <a:pt x="588962" y="1644117"/>
                  </a:lnTo>
                  <a:lnTo>
                    <a:pt x="588962" y="1535113"/>
                  </a:lnTo>
                  <a:close/>
                  <a:moveTo>
                    <a:pt x="612060" y="1476375"/>
                  </a:moveTo>
                  <a:lnTo>
                    <a:pt x="797639" y="1476375"/>
                  </a:lnTo>
                  <a:lnTo>
                    <a:pt x="802418" y="1476769"/>
                  </a:lnTo>
                  <a:lnTo>
                    <a:pt x="806799" y="1477950"/>
                  </a:lnTo>
                  <a:lnTo>
                    <a:pt x="810781" y="1480312"/>
                  </a:lnTo>
                  <a:lnTo>
                    <a:pt x="814365" y="1483068"/>
                  </a:lnTo>
                  <a:lnTo>
                    <a:pt x="816755" y="1486611"/>
                  </a:lnTo>
                  <a:lnTo>
                    <a:pt x="819144" y="1490155"/>
                  </a:lnTo>
                  <a:lnTo>
                    <a:pt x="820339" y="1494485"/>
                  </a:lnTo>
                  <a:lnTo>
                    <a:pt x="820737" y="1498816"/>
                  </a:lnTo>
                  <a:lnTo>
                    <a:pt x="820737" y="1525588"/>
                  </a:lnTo>
                  <a:lnTo>
                    <a:pt x="588962" y="1525588"/>
                  </a:lnTo>
                  <a:lnTo>
                    <a:pt x="588962" y="1498816"/>
                  </a:lnTo>
                  <a:lnTo>
                    <a:pt x="589360" y="1494485"/>
                  </a:lnTo>
                  <a:lnTo>
                    <a:pt x="590555" y="1490155"/>
                  </a:lnTo>
                  <a:lnTo>
                    <a:pt x="592546" y="1486611"/>
                  </a:lnTo>
                  <a:lnTo>
                    <a:pt x="595732" y="1483068"/>
                  </a:lnTo>
                  <a:lnTo>
                    <a:pt x="598918" y="1480312"/>
                  </a:lnTo>
                  <a:lnTo>
                    <a:pt x="602901" y="1477950"/>
                  </a:lnTo>
                  <a:lnTo>
                    <a:pt x="607281" y="1476769"/>
                  </a:lnTo>
                  <a:lnTo>
                    <a:pt x="612060" y="1476375"/>
                  </a:lnTo>
                  <a:close/>
                  <a:moveTo>
                    <a:pt x="725449" y="1381125"/>
                  </a:moveTo>
                  <a:lnTo>
                    <a:pt x="730525" y="1381524"/>
                  </a:lnTo>
                  <a:lnTo>
                    <a:pt x="732087" y="1381524"/>
                  </a:lnTo>
                  <a:lnTo>
                    <a:pt x="734430" y="1382322"/>
                  </a:lnTo>
                  <a:lnTo>
                    <a:pt x="737554" y="1384317"/>
                  </a:lnTo>
                  <a:lnTo>
                    <a:pt x="740287" y="1386312"/>
                  </a:lnTo>
                  <a:lnTo>
                    <a:pt x="743411" y="1389505"/>
                  </a:lnTo>
                  <a:lnTo>
                    <a:pt x="746535" y="1393096"/>
                  </a:lnTo>
                  <a:lnTo>
                    <a:pt x="749659" y="1397486"/>
                  </a:lnTo>
                  <a:lnTo>
                    <a:pt x="755906" y="1407063"/>
                  </a:lnTo>
                  <a:lnTo>
                    <a:pt x="761373" y="1417837"/>
                  </a:lnTo>
                  <a:lnTo>
                    <a:pt x="766059" y="1427813"/>
                  </a:lnTo>
                  <a:lnTo>
                    <a:pt x="769182" y="1437390"/>
                  </a:lnTo>
                  <a:lnTo>
                    <a:pt x="770744" y="1441780"/>
                  </a:lnTo>
                  <a:lnTo>
                    <a:pt x="771525" y="1445770"/>
                  </a:lnTo>
                  <a:lnTo>
                    <a:pt x="771525" y="1448164"/>
                  </a:lnTo>
                  <a:lnTo>
                    <a:pt x="771525" y="1450159"/>
                  </a:lnTo>
                  <a:lnTo>
                    <a:pt x="770744" y="1451357"/>
                  </a:lnTo>
                  <a:lnTo>
                    <a:pt x="769182" y="1452155"/>
                  </a:lnTo>
                  <a:lnTo>
                    <a:pt x="768011" y="1452155"/>
                  </a:lnTo>
                  <a:lnTo>
                    <a:pt x="766449" y="1450958"/>
                  </a:lnTo>
                  <a:lnTo>
                    <a:pt x="764887" y="1449760"/>
                  </a:lnTo>
                  <a:lnTo>
                    <a:pt x="762544" y="1448563"/>
                  </a:lnTo>
                  <a:lnTo>
                    <a:pt x="759030" y="1444174"/>
                  </a:lnTo>
                  <a:lnTo>
                    <a:pt x="755516" y="1439784"/>
                  </a:lnTo>
                  <a:lnTo>
                    <a:pt x="753173" y="1434996"/>
                  </a:lnTo>
                  <a:lnTo>
                    <a:pt x="752392" y="1433400"/>
                  </a:lnTo>
                  <a:lnTo>
                    <a:pt x="752392" y="1431404"/>
                  </a:lnTo>
                  <a:lnTo>
                    <a:pt x="752001" y="1428611"/>
                  </a:lnTo>
                  <a:lnTo>
                    <a:pt x="750830" y="1426616"/>
                  </a:lnTo>
                  <a:lnTo>
                    <a:pt x="748878" y="1425419"/>
                  </a:lnTo>
                  <a:lnTo>
                    <a:pt x="746925" y="1425020"/>
                  </a:lnTo>
                  <a:lnTo>
                    <a:pt x="746144" y="1425419"/>
                  </a:lnTo>
                  <a:lnTo>
                    <a:pt x="745363" y="1425818"/>
                  </a:lnTo>
                  <a:lnTo>
                    <a:pt x="744582" y="1426616"/>
                  </a:lnTo>
                  <a:lnTo>
                    <a:pt x="743411" y="1427414"/>
                  </a:lnTo>
                  <a:lnTo>
                    <a:pt x="742630" y="1428611"/>
                  </a:lnTo>
                  <a:lnTo>
                    <a:pt x="742240" y="1430207"/>
                  </a:lnTo>
                  <a:lnTo>
                    <a:pt x="741849" y="1432602"/>
                  </a:lnTo>
                  <a:lnTo>
                    <a:pt x="741849" y="1434597"/>
                  </a:lnTo>
                  <a:lnTo>
                    <a:pt x="741459" y="1439385"/>
                  </a:lnTo>
                  <a:lnTo>
                    <a:pt x="740678" y="1443376"/>
                  </a:lnTo>
                  <a:lnTo>
                    <a:pt x="739897" y="1445371"/>
                  </a:lnTo>
                  <a:lnTo>
                    <a:pt x="739116" y="1446967"/>
                  </a:lnTo>
                  <a:lnTo>
                    <a:pt x="737944" y="1448164"/>
                  </a:lnTo>
                  <a:lnTo>
                    <a:pt x="735992" y="1449361"/>
                  </a:lnTo>
                  <a:lnTo>
                    <a:pt x="734430" y="1450558"/>
                  </a:lnTo>
                  <a:lnTo>
                    <a:pt x="732868" y="1452155"/>
                  </a:lnTo>
                  <a:lnTo>
                    <a:pt x="730525" y="1452953"/>
                  </a:lnTo>
                  <a:lnTo>
                    <a:pt x="727792" y="1453352"/>
                  </a:lnTo>
                  <a:lnTo>
                    <a:pt x="721935" y="1454150"/>
                  </a:lnTo>
                  <a:lnTo>
                    <a:pt x="715297" y="1454150"/>
                  </a:lnTo>
                  <a:lnTo>
                    <a:pt x="712173" y="1453751"/>
                  </a:lnTo>
                  <a:lnTo>
                    <a:pt x="709049" y="1452953"/>
                  </a:lnTo>
                  <a:lnTo>
                    <a:pt x="706706" y="1452155"/>
                  </a:lnTo>
                  <a:lnTo>
                    <a:pt x="703973" y="1450558"/>
                  </a:lnTo>
                  <a:lnTo>
                    <a:pt x="701240" y="1448962"/>
                  </a:lnTo>
                  <a:lnTo>
                    <a:pt x="699287" y="1447366"/>
                  </a:lnTo>
                  <a:lnTo>
                    <a:pt x="694992" y="1442977"/>
                  </a:lnTo>
                  <a:lnTo>
                    <a:pt x="691478" y="1438188"/>
                  </a:lnTo>
                  <a:lnTo>
                    <a:pt x="687963" y="1432602"/>
                  </a:lnTo>
                  <a:lnTo>
                    <a:pt x="685230" y="1427015"/>
                  </a:lnTo>
                  <a:lnTo>
                    <a:pt x="682497" y="1421029"/>
                  </a:lnTo>
                  <a:lnTo>
                    <a:pt x="680544" y="1415044"/>
                  </a:lnTo>
                  <a:lnTo>
                    <a:pt x="678982" y="1409058"/>
                  </a:lnTo>
                  <a:lnTo>
                    <a:pt x="676249" y="1399082"/>
                  </a:lnTo>
                  <a:lnTo>
                    <a:pt x="675078" y="1392298"/>
                  </a:lnTo>
                  <a:lnTo>
                    <a:pt x="674687" y="1389106"/>
                  </a:lnTo>
                  <a:lnTo>
                    <a:pt x="674687" y="1388707"/>
                  </a:lnTo>
                  <a:lnTo>
                    <a:pt x="675078" y="1388308"/>
                  </a:lnTo>
                  <a:lnTo>
                    <a:pt x="676249" y="1387909"/>
                  </a:lnTo>
                  <a:lnTo>
                    <a:pt x="679373" y="1387111"/>
                  </a:lnTo>
                  <a:lnTo>
                    <a:pt x="683278" y="1385913"/>
                  </a:lnTo>
                  <a:lnTo>
                    <a:pt x="689525" y="1384716"/>
                  </a:lnTo>
                  <a:lnTo>
                    <a:pt x="698897" y="1383120"/>
                  </a:lnTo>
                  <a:lnTo>
                    <a:pt x="715297" y="1381524"/>
                  </a:lnTo>
                  <a:lnTo>
                    <a:pt x="725449" y="1381125"/>
                  </a:lnTo>
                  <a:close/>
                  <a:moveTo>
                    <a:pt x="1433588" y="1247775"/>
                  </a:moveTo>
                  <a:lnTo>
                    <a:pt x="1439124" y="1247775"/>
                  </a:lnTo>
                  <a:lnTo>
                    <a:pt x="1444264" y="1248175"/>
                  </a:lnTo>
                  <a:lnTo>
                    <a:pt x="1448614" y="1248976"/>
                  </a:lnTo>
                  <a:lnTo>
                    <a:pt x="1451382" y="1249776"/>
                  </a:lnTo>
                  <a:lnTo>
                    <a:pt x="1453359" y="1250977"/>
                  </a:lnTo>
                  <a:lnTo>
                    <a:pt x="1454150" y="1252178"/>
                  </a:lnTo>
                  <a:lnTo>
                    <a:pt x="1454150" y="1253779"/>
                  </a:lnTo>
                  <a:lnTo>
                    <a:pt x="1453359" y="1255380"/>
                  </a:lnTo>
                  <a:lnTo>
                    <a:pt x="1452173" y="1256981"/>
                  </a:lnTo>
                  <a:lnTo>
                    <a:pt x="1450196" y="1258582"/>
                  </a:lnTo>
                  <a:lnTo>
                    <a:pt x="1447428" y="1260183"/>
                  </a:lnTo>
                  <a:lnTo>
                    <a:pt x="1441892" y="1262985"/>
                  </a:lnTo>
                  <a:lnTo>
                    <a:pt x="1435565" y="1264986"/>
                  </a:lnTo>
                  <a:lnTo>
                    <a:pt x="1432402" y="1265387"/>
                  </a:lnTo>
                  <a:lnTo>
                    <a:pt x="1429634" y="1265787"/>
                  </a:lnTo>
                  <a:lnTo>
                    <a:pt x="1427261" y="1265787"/>
                  </a:lnTo>
                  <a:lnTo>
                    <a:pt x="1425284" y="1265387"/>
                  </a:lnTo>
                  <a:lnTo>
                    <a:pt x="1423703" y="1264986"/>
                  </a:lnTo>
                  <a:lnTo>
                    <a:pt x="1422516" y="1264586"/>
                  </a:lnTo>
                  <a:lnTo>
                    <a:pt x="1420539" y="1264586"/>
                  </a:lnTo>
                  <a:lnTo>
                    <a:pt x="1419353" y="1264986"/>
                  </a:lnTo>
                  <a:lnTo>
                    <a:pt x="1418562" y="1265787"/>
                  </a:lnTo>
                  <a:lnTo>
                    <a:pt x="1417376" y="1266588"/>
                  </a:lnTo>
                  <a:lnTo>
                    <a:pt x="1416980" y="1267388"/>
                  </a:lnTo>
                  <a:lnTo>
                    <a:pt x="1416585" y="1268589"/>
                  </a:lnTo>
                  <a:lnTo>
                    <a:pt x="1416190" y="1269790"/>
                  </a:lnTo>
                  <a:lnTo>
                    <a:pt x="1416585" y="1270990"/>
                  </a:lnTo>
                  <a:lnTo>
                    <a:pt x="1416585" y="1272191"/>
                  </a:lnTo>
                  <a:lnTo>
                    <a:pt x="1417376" y="1273392"/>
                  </a:lnTo>
                  <a:lnTo>
                    <a:pt x="1418562" y="1274993"/>
                  </a:lnTo>
                  <a:lnTo>
                    <a:pt x="1419748" y="1276194"/>
                  </a:lnTo>
                  <a:lnTo>
                    <a:pt x="1422121" y="1277395"/>
                  </a:lnTo>
                  <a:lnTo>
                    <a:pt x="1424098" y="1278596"/>
                  </a:lnTo>
                  <a:lnTo>
                    <a:pt x="1428843" y="1280597"/>
                  </a:lnTo>
                  <a:lnTo>
                    <a:pt x="1430820" y="1282198"/>
                  </a:lnTo>
                  <a:lnTo>
                    <a:pt x="1432402" y="1283799"/>
                  </a:lnTo>
                  <a:lnTo>
                    <a:pt x="1433588" y="1285000"/>
                  </a:lnTo>
                  <a:lnTo>
                    <a:pt x="1435170" y="1287001"/>
                  </a:lnTo>
                  <a:lnTo>
                    <a:pt x="1436356" y="1289003"/>
                  </a:lnTo>
                  <a:lnTo>
                    <a:pt x="1436751" y="1291404"/>
                  </a:lnTo>
                  <a:lnTo>
                    <a:pt x="1437542" y="1293406"/>
                  </a:lnTo>
                  <a:lnTo>
                    <a:pt x="1437542" y="1296608"/>
                  </a:lnTo>
                  <a:lnTo>
                    <a:pt x="1437542" y="1299009"/>
                  </a:lnTo>
                  <a:lnTo>
                    <a:pt x="1437147" y="1302612"/>
                  </a:lnTo>
                  <a:lnTo>
                    <a:pt x="1436356" y="1305414"/>
                  </a:lnTo>
                  <a:lnTo>
                    <a:pt x="1435170" y="1309416"/>
                  </a:lnTo>
                  <a:lnTo>
                    <a:pt x="1431611" y="1317422"/>
                  </a:lnTo>
                  <a:lnTo>
                    <a:pt x="1430029" y="1320624"/>
                  </a:lnTo>
                  <a:lnTo>
                    <a:pt x="1428052" y="1323826"/>
                  </a:lnTo>
                  <a:lnTo>
                    <a:pt x="1425680" y="1326628"/>
                  </a:lnTo>
                  <a:lnTo>
                    <a:pt x="1423307" y="1328629"/>
                  </a:lnTo>
                  <a:lnTo>
                    <a:pt x="1420539" y="1331431"/>
                  </a:lnTo>
                  <a:lnTo>
                    <a:pt x="1417771" y="1333032"/>
                  </a:lnTo>
                  <a:lnTo>
                    <a:pt x="1414608" y="1334633"/>
                  </a:lnTo>
                  <a:lnTo>
                    <a:pt x="1411445" y="1336635"/>
                  </a:lnTo>
                  <a:lnTo>
                    <a:pt x="1404722" y="1338636"/>
                  </a:lnTo>
                  <a:lnTo>
                    <a:pt x="1397605" y="1340237"/>
                  </a:lnTo>
                  <a:lnTo>
                    <a:pt x="1390487" y="1341038"/>
                  </a:lnTo>
                  <a:lnTo>
                    <a:pt x="1383370" y="1341438"/>
                  </a:lnTo>
                  <a:lnTo>
                    <a:pt x="1376252" y="1341438"/>
                  </a:lnTo>
                  <a:lnTo>
                    <a:pt x="1369530" y="1341038"/>
                  </a:lnTo>
                  <a:lnTo>
                    <a:pt x="1358063" y="1339437"/>
                  </a:lnTo>
                  <a:lnTo>
                    <a:pt x="1350154" y="1338236"/>
                  </a:lnTo>
                  <a:lnTo>
                    <a:pt x="1347386" y="1337435"/>
                  </a:lnTo>
                  <a:lnTo>
                    <a:pt x="1347386" y="1337835"/>
                  </a:lnTo>
                  <a:lnTo>
                    <a:pt x="1346991" y="1337435"/>
                  </a:lnTo>
                  <a:lnTo>
                    <a:pt x="1346200" y="1337035"/>
                  </a:lnTo>
                  <a:lnTo>
                    <a:pt x="1346200" y="1334633"/>
                  </a:lnTo>
                  <a:lnTo>
                    <a:pt x="1346991" y="1331831"/>
                  </a:lnTo>
                  <a:lnTo>
                    <a:pt x="1347782" y="1326228"/>
                  </a:lnTo>
                  <a:lnTo>
                    <a:pt x="1349363" y="1318623"/>
                  </a:lnTo>
                  <a:lnTo>
                    <a:pt x="1351736" y="1307415"/>
                  </a:lnTo>
                  <a:lnTo>
                    <a:pt x="1355295" y="1296608"/>
                  </a:lnTo>
                  <a:lnTo>
                    <a:pt x="1357667" y="1287402"/>
                  </a:lnTo>
                  <a:lnTo>
                    <a:pt x="1361621" y="1275794"/>
                  </a:lnTo>
                  <a:lnTo>
                    <a:pt x="1363994" y="1270190"/>
                  </a:lnTo>
                  <a:lnTo>
                    <a:pt x="1364785" y="1268589"/>
                  </a:lnTo>
                  <a:lnTo>
                    <a:pt x="1366762" y="1265787"/>
                  </a:lnTo>
                  <a:lnTo>
                    <a:pt x="1369925" y="1262985"/>
                  </a:lnTo>
                  <a:lnTo>
                    <a:pt x="1373484" y="1260183"/>
                  </a:lnTo>
                  <a:lnTo>
                    <a:pt x="1378229" y="1258182"/>
                  </a:lnTo>
                  <a:lnTo>
                    <a:pt x="1383765" y="1256181"/>
                  </a:lnTo>
                  <a:lnTo>
                    <a:pt x="1389301" y="1253779"/>
                  </a:lnTo>
                  <a:lnTo>
                    <a:pt x="1395628" y="1252578"/>
                  </a:lnTo>
                  <a:lnTo>
                    <a:pt x="1401954" y="1250977"/>
                  </a:lnTo>
                  <a:lnTo>
                    <a:pt x="1415399" y="1248976"/>
                  </a:lnTo>
                  <a:lnTo>
                    <a:pt x="1428052" y="1248175"/>
                  </a:lnTo>
                  <a:lnTo>
                    <a:pt x="1433588" y="1247775"/>
                  </a:lnTo>
                  <a:close/>
                  <a:moveTo>
                    <a:pt x="1155700" y="965200"/>
                  </a:moveTo>
                  <a:lnTo>
                    <a:pt x="1161653" y="965597"/>
                  </a:lnTo>
                  <a:lnTo>
                    <a:pt x="1167209" y="966787"/>
                  </a:lnTo>
                  <a:lnTo>
                    <a:pt x="1172766" y="968770"/>
                  </a:lnTo>
                  <a:lnTo>
                    <a:pt x="1177925" y="971944"/>
                  </a:lnTo>
                  <a:lnTo>
                    <a:pt x="1182687" y="975514"/>
                  </a:lnTo>
                  <a:lnTo>
                    <a:pt x="1187450" y="980274"/>
                  </a:lnTo>
                  <a:lnTo>
                    <a:pt x="1192213" y="985431"/>
                  </a:lnTo>
                  <a:lnTo>
                    <a:pt x="1196181" y="991381"/>
                  </a:lnTo>
                  <a:lnTo>
                    <a:pt x="1200150" y="998125"/>
                  </a:lnTo>
                  <a:lnTo>
                    <a:pt x="1204119" y="1005265"/>
                  </a:lnTo>
                  <a:lnTo>
                    <a:pt x="1207691" y="1012802"/>
                  </a:lnTo>
                  <a:lnTo>
                    <a:pt x="1211659" y="1021133"/>
                  </a:lnTo>
                  <a:lnTo>
                    <a:pt x="1214437" y="1029860"/>
                  </a:lnTo>
                  <a:lnTo>
                    <a:pt x="1217613" y="1038984"/>
                  </a:lnTo>
                  <a:lnTo>
                    <a:pt x="1220787" y="1048504"/>
                  </a:lnTo>
                  <a:lnTo>
                    <a:pt x="1225947" y="1068338"/>
                  </a:lnTo>
                  <a:lnTo>
                    <a:pt x="1230313" y="1089363"/>
                  </a:lnTo>
                  <a:lnTo>
                    <a:pt x="1234678" y="1111180"/>
                  </a:lnTo>
                  <a:lnTo>
                    <a:pt x="1237853" y="1133792"/>
                  </a:lnTo>
                  <a:lnTo>
                    <a:pt x="1241028" y="1155609"/>
                  </a:lnTo>
                  <a:lnTo>
                    <a:pt x="1243013" y="1177824"/>
                  </a:lnTo>
                  <a:lnTo>
                    <a:pt x="1245394" y="1198848"/>
                  </a:lnTo>
                  <a:lnTo>
                    <a:pt x="1246981" y="1219476"/>
                  </a:lnTo>
                  <a:lnTo>
                    <a:pt x="1246187" y="1186551"/>
                  </a:lnTo>
                  <a:lnTo>
                    <a:pt x="1342231" y="1244467"/>
                  </a:lnTo>
                  <a:lnTo>
                    <a:pt x="1323181" y="1340465"/>
                  </a:lnTo>
                  <a:lnTo>
                    <a:pt x="1248966" y="1309524"/>
                  </a:lnTo>
                  <a:lnTo>
                    <a:pt x="1245394" y="1284929"/>
                  </a:lnTo>
                  <a:lnTo>
                    <a:pt x="1239441" y="1242087"/>
                  </a:lnTo>
                  <a:lnTo>
                    <a:pt x="1231106" y="1373787"/>
                  </a:lnTo>
                  <a:lnTo>
                    <a:pt x="1230709" y="1379737"/>
                  </a:lnTo>
                  <a:lnTo>
                    <a:pt x="1230313" y="1386084"/>
                  </a:lnTo>
                  <a:lnTo>
                    <a:pt x="1230709" y="1392431"/>
                  </a:lnTo>
                  <a:lnTo>
                    <a:pt x="1232297" y="1399968"/>
                  </a:lnTo>
                  <a:lnTo>
                    <a:pt x="1234281" y="1407902"/>
                  </a:lnTo>
                  <a:lnTo>
                    <a:pt x="1237059" y="1417422"/>
                  </a:lnTo>
                  <a:lnTo>
                    <a:pt x="1241822" y="1428133"/>
                  </a:lnTo>
                  <a:lnTo>
                    <a:pt x="1247775" y="1440430"/>
                  </a:lnTo>
                  <a:lnTo>
                    <a:pt x="1231106" y="1440430"/>
                  </a:lnTo>
                  <a:lnTo>
                    <a:pt x="1242219" y="1446380"/>
                  </a:lnTo>
                  <a:lnTo>
                    <a:pt x="1256109" y="1453124"/>
                  </a:lnTo>
                  <a:lnTo>
                    <a:pt x="1287066" y="1467405"/>
                  </a:lnTo>
                  <a:lnTo>
                    <a:pt x="1313259" y="1479305"/>
                  </a:lnTo>
                  <a:lnTo>
                    <a:pt x="1323975" y="1483669"/>
                  </a:lnTo>
                  <a:lnTo>
                    <a:pt x="1501775" y="1720491"/>
                  </a:lnTo>
                  <a:lnTo>
                    <a:pt x="1401763" y="1798638"/>
                  </a:lnTo>
                  <a:lnTo>
                    <a:pt x="1210469" y="1576494"/>
                  </a:lnTo>
                  <a:lnTo>
                    <a:pt x="1080294" y="1561816"/>
                  </a:lnTo>
                  <a:lnTo>
                    <a:pt x="1080294" y="1563800"/>
                  </a:lnTo>
                  <a:lnTo>
                    <a:pt x="1080294" y="1567370"/>
                  </a:lnTo>
                  <a:lnTo>
                    <a:pt x="1079500" y="1575700"/>
                  </a:lnTo>
                  <a:lnTo>
                    <a:pt x="1077516" y="1587601"/>
                  </a:lnTo>
                  <a:lnTo>
                    <a:pt x="1074341" y="1601088"/>
                  </a:lnTo>
                  <a:lnTo>
                    <a:pt x="1066403" y="1633220"/>
                  </a:lnTo>
                  <a:lnTo>
                    <a:pt x="1056878" y="1669318"/>
                  </a:lnTo>
                  <a:lnTo>
                    <a:pt x="1046956" y="1703830"/>
                  </a:lnTo>
                  <a:lnTo>
                    <a:pt x="1038622" y="1733582"/>
                  </a:lnTo>
                  <a:lnTo>
                    <a:pt x="1030288" y="1762540"/>
                  </a:lnTo>
                  <a:lnTo>
                    <a:pt x="802481" y="1785548"/>
                  </a:lnTo>
                  <a:lnTo>
                    <a:pt x="770731" y="1731201"/>
                  </a:lnTo>
                  <a:lnTo>
                    <a:pt x="904081" y="1706210"/>
                  </a:lnTo>
                  <a:lnTo>
                    <a:pt x="903685" y="1489619"/>
                  </a:lnTo>
                  <a:lnTo>
                    <a:pt x="871935" y="1482479"/>
                  </a:lnTo>
                  <a:lnTo>
                    <a:pt x="869950" y="1471768"/>
                  </a:lnTo>
                  <a:lnTo>
                    <a:pt x="867966" y="1461851"/>
                  </a:lnTo>
                  <a:lnTo>
                    <a:pt x="866378" y="1453124"/>
                  </a:lnTo>
                  <a:lnTo>
                    <a:pt x="864791" y="1445190"/>
                  </a:lnTo>
                  <a:lnTo>
                    <a:pt x="863600" y="1428926"/>
                  </a:lnTo>
                  <a:lnTo>
                    <a:pt x="862806" y="1413455"/>
                  </a:lnTo>
                  <a:lnTo>
                    <a:pt x="862013" y="1373787"/>
                  </a:lnTo>
                  <a:lnTo>
                    <a:pt x="860822" y="1346812"/>
                  </a:lnTo>
                  <a:lnTo>
                    <a:pt x="858044" y="1312697"/>
                  </a:lnTo>
                  <a:lnTo>
                    <a:pt x="854472" y="1175444"/>
                  </a:lnTo>
                  <a:lnTo>
                    <a:pt x="843756" y="1181791"/>
                  </a:lnTo>
                  <a:lnTo>
                    <a:pt x="818753" y="1197658"/>
                  </a:lnTo>
                  <a:lnTo>
                    <a:pt x="802878" y="1208369"/>
                  </a:lnTo>
                  <a:lnTo>
                    <a:pt x="786606" y="1219476"/>
                  </a:lnTo>
                  <a:lnTo>
                    <a:pt x="770731" y="1230980"/>
                  </a:lnTo>
                  <a:lnTo>
                    <a:pt x="756841" y="1242087"/>
                  </a:lnTo>
                  <a:lnTo>
                    <a:pt x="754460" y="1250021"/>
                  </a:lnTo>
                  <a:lnTo>
                    <a:pt x="752872" y="1258351"/>
                  </a:lnTo>
                  <a:lnTo>
                    <a:pt x="752078" y="1266681"/>
                  </a:lnTo>
                  <a:lnTo>
                    <a:pt x="751285" y="1275805"/>
                  </a:lnTo>
                  <a:lnTo>
                    <a:pt x="751285" y="1284532"/>
                  </a:lnTo>
                  <a:lnTo>
                    <a:pt x="751681" y="1292863"/>
                  </a:lnTo>
                  <a:lnTo>
                    <a:pt x="752078" y="1301590"/>
                  </a:lnTo>
                  <a:lnTo>
                    <a:pt x="752872" y="1310317"/>
                  </a:lnTo>
                  <a:lnTo>
                    <a:pt x="754856" y="1325788"/>
                  </a:lnTo>
                  <a:lnTo>
                    <a:pt x="756444" y="1339275"/>
                  </a:lnTo>
                  <a:lnTo>
                    <a:pt x="758031" y="1350382"/>
                  </a:lnTo>
                  <a:lnTo>
                    <a:pt x="758031" y="1354349"/>
                  </a:lnTo>
                  <a:lnTo>
                    <a:pt x="756841" y="1357523"/>
                  </a:lnTo>
                  <a:lnTo>
                    <a:pt x="727869" y="1355539"/>
                  </a:lnTo>
                  <a:lnTo>
                    <a:pt x="715566" y="1354746"/>
                  </a:lnTo>
                  <a:lnTo>
                    <a:pt x="709613" y="1354746"/>
                  </a:lnTo>
                  <a:lnTo>
                    <a:pt x="704453" y="1355143"/>
                  </a:lnTo>
                  <a:lnTo>
                    <a:pt x="698897" y="1355539"/>
                  </a:lnTo>
                  <a:lnTo>
                    <a:pt x="693341" y="1356729"/>
                  </a:lnTo>
                  <a:lnTo>
                    <a:pt x="687785" y="1357919"/>
                  </a:lnTo>
                  <a:lnTo>
                    <a:pt x="682228" y="1359903"/>
                  </a:lnTo>
                  <a:lnTo>
                    <a:pt x="677069" y="1361886"/>
                  </a:lnTo>
                  <a:lnTo>
                    <a:pt x="671116" y="1364663"/>
                  </a:lnTo>
                  <a:lnTo>
                    <a:pt x="664766" y="1367836"/>
                  </a:lnTo>
                  <a:lnTo>
                    <a:pt x="658416" y="1372200"/>
                  </a:lnTo>
                  <a:lnTo>
                    <a:pt x="657225" y="1367043"/>
                  </a:lnTo>
                  <a:lnTo>
                    <a:pt x="655241" y="1361093"/>
                  </a:lnTo>
                  <a:lnTo>
                    <a:pt x="654050" y="1355143"/>
                  </a:lnTo>
                  <a:lnTo>
                    <a:pt x="653256" y="1348399"/>
                  </a:lnTo>
                  <a:lnTo>
                    <a:pt x="651669" y="1333325"/>
                  </a:lnTo>
                  <a:lnTo>
                    <a:pt x="650875" y="1316267"/>
                  </a:lnTo>
                  <a:lnTo>
                    <a:pt x="650875" y="1296830"/>
                  </a:lnTo>
                  <a:lnTo>
                    <a:pt x="651272" y="1274615"/>
                  </a:lnTo>
                  <a:lnTo>
                    <a:pt x="652066" y="1251211"/>
                  </a:lnTo>
                  <a:lnTo>
                    <a:pt x="653653" y="1225029"/>
                  </a:lnTo>
                  <a:lnTo>
                    <a:pt x="660797" y="1208369"/>
                  </a:lnTo>
                  <a:lnTo>
                    <a:pt x="667147" y="1194881"/>
                  </a:lnTo>
                  <a:lnTo>
                    <a:pt x="670322" y="1188931"/>
                  </a:lnTo>
                  <a:lnTo>
                    <a:pt x="673497" y="1183774"/>
                  </a:lnTo>
                  <a:lnTo>
                    <a:pt x="680244" y="1174254"/>
                  </a:lnTo>
                  <a:lnTo>
                    <a:pt x="687388" y="1164733"/>
                  </a:lnTo>
                  <a:lnTo>
                    <a:pt x="696119" y="1155213"/>
                  </a:lnTo>
                  <a:lnTo>
                    <a:pt x="706438" y="1143312"/>
                  </a:lnTo>
                  <a:lnTo>
                    <a:pt x="718741" y="1129031"/>
                  </a:lnTo>
                  <a:lnTo>
                    <a:pt x="738585" y="1108007"/>
                  </a:lnTo>
                  <a:lnTo>
                    <a:pt x="756047" y="1088966"/>
                  </a:lnTo>
                  <a:lnTo>
                    <a:pt x="785416" y="1057231"/>
                  </a:lnTo>
                  <a:lnTo>
                    <a:pt x="797719" y="1043744"/>
                  </a:lnTo>
                  <a:lnTo>
                    <a:pt x="809228" y="1032240"/>
                  </a:lnTo>
                  <a:lnTo>
                    <a:pt x="820738" y="1021926"/>
                  </a:lnTo>
                  <a:lnTo>
                    <a:pt x="831056" y="1012802"/>
                  </a:lnTo>
                  <a:lnTo>
                    <a:pt x="836613" y="1008439"/>
                  </a:lnTo>
                  <a:lnTo>
                    <a:pt x="842169" y="1004869"/>
                  </a:lnTo>
                  <a:lnTo>
                    <a:pt x="848122" y="1000902"/>
                  </a:lnTo>
                  <a:lnTo>
                    <a:pt x="854075" y="997331"/>
                  </a:lnTo>
                  <a:lnTo>
                    <a:pt x="860028" y="994555"/>
                  </a:lnTo>
                  <a:lnTo>
                    <a:pt x="866378" y="991381"/>
                  </a:lnTo>
                  <a:lnTo>
                    <a:pt x="873125" y="988208"/>
                  </a:lnTo>
                  <a:lnTo>
                    <a:pt x="880269" y="985828"/>
                  </a:lnTo>
                  <a:lnTo>
                    <a:pt x="895350" y="980274"/>
                  </a:lnTo>
                  <a:lnTo>
                    <a:pt x="912416" y="975117"/>
                  </a:lnTo>
                  <a:lnTo>
                    <a:pt x="932260" y="970753"/>
                  </a:lnTo>
                  <a:lnTo>
                    <a:pt x="954881" y="965597"/>
                  </a:lnTo>
                  <a:lnTo>
                    <a:pt x="963613" y="965993"/>
                  </a:lnTo>
                  <a:lnTo>
                    <a:pt x="979488" y="966787"/>
                  </a:lnTo>
                  <a:lnTo>
                    <a:pt x="1004491" y="968373"/>
                  </a:lnTo>
                  <a:lnTo>
                    <a:pt x="1089819" y="1240103"/>
                  </a:lnTo>
                  <a:lnTo>
                    <a:pt x="1081484" y="1159179"/>
                  </a:lnTo>
                  <a:lnTo>
                    <a:pt x="1077516" y="1013199"/>
                  </a:lnTo>
                  <a:lnTo>
                    <a:pt x="1071959" y="999315"/>
                  </a:lnTo>
                  <a:lnTo>
                    <a:pt x="1083072" y="980671"/>
                  </a:lnTo>
                  <a:lnTo>
                    <a:pt x="1107281" y="980671"/>
                  </a:lnTo>
                  <a:lnTo>
                    <a:pt x="1117600" y="999315"/>
                  </a:lnTo>
                  <a:lnTo>
                    <a:pt x="1112837" y="1015579"/>
                  </a:lnTo>
                  <a:lnTo>
                    <a:pt x="1142206" y="1228203"/>
                  </a:lnTo>
                  <a:lnTo>
                    <a:pt x="1137841" y="971944"/>
                  </a:lnTo>
                  <a:lnTo>
                    <a:pt x="1146572" y="967580"/>
                  </a:lnTo>
                  <a:lnTo>
                    <a:pt x="1148953" y="966390"/>
                  </a:lnTo>
                  <a:lnTo>
                    <a:pt x="1149350" y="965597"/>
                  </a:lnTo>
                  <a:lnTo>
                    <a:pt x="1155700" y="965200"/>
                  </a:lnTo>
                  <a:close/>
                  <a:moveTo>
                    <a:pt x="931148" y="736601"/>
                  </a:moveTo>
                  <a:lnTo>
                    <a:pt x="929554" y="751285"/>
                  </a:lnTo>
                  <a:lnTo>
                    <a:pt x="928757" y="762794"/>
                  </a:lnTo>
                  <a:lnTo>
                    <a:pt x="929155" y="762794"/>
                  </a:lnTo>
                  <a:lnTo>
                    <a:pt x="929554" y="751285"/>
                  </a:lnTo>
                  <a:lnTo>
                    <a:pt x="930351" y="746126"/>
                  </a:lnTo>
                  <a:lnTo>
                    <a:pt x="931148" y="741363"/>
                  </a:lnTo>
                  <a:lnTo>
                    <a:pt x="931148" y="736601"/>
                  </a:lnTo>
                  <a:close/>
                  <a:moveTo>
                    <a:pt x="949086" y="679054"/>
                  </a:moveTo>
                  <a:lnTo>
                    <a:pt x="948289" y="679847"/>
                  </a:lnTo>
                  <a:lnTo>
                    <a:pt x="945499" y="681435"/>
                  </a:lnTo>
                  <a:lnTo>
                    <a:pt x="943904" y="683419"/>
                  </a:lnTo>
                  <a:lnTo>
                    <a:pt x="941911" y="686991"/>
                  </a:lnTo>
                  <a:lnTo>
                    <a:pt x="945897" y="682625"/>
                  </a:lnTo>
                  <a:lnTo>
                    <a:pt x="948289" y="681038"/>
                  </a:lnTo>
                  <a:lnTo>
                    <a:pt x="950282" y="679054"/>
                  </a:lnTo>
                  <a:lnTo>
                    <a:pt x="949086" y="679054"/>
                  </a:lnTo>
                  <a:close/>
                  <a:moveTo>
                    <a:pt x="1038375" y="620713"/>
                  </a:moveTo>
                  <a:lnTo>
                    <a:pt x="1049138" y="620713"/>
                  </a:lnTo>
                  <a:lnTo>
                    <a:pt x="1059502" y="621110"/>
                  </a:lnTo>
                  <a:lnTo>
                    <a:pt x="1069866" y="622300"/>
                  </a:lnTo>
                  <a:lnTo>
                    <a:pt x="1079432" y="623491"/>
                  </a:lnTo>
                  <a:lnTo>
                    <a:pt x="1088999" y="625872"/>
                  </a:lnTo>
                  <a:lnTo>
                    <a:pt x="1098167" y="627857"/>
                  </a:lnTo>
                  <a:lnTo>
                    <a:pt x="1106937" y="630238"/>
                  </a:lnTo>
                  <a:lnTo>
                    <a:pt x="1115307" y="633413"/>
                  </a:lnTo>
                  <a:lnTo>
                    <a:pt x="1123678" y="636191"/>
                  </a:lnTo>
                  <a:lnTo>
                    <a:pt x="1130853" y="639763"/>
                  </a:lnTo>
                  <a:lnTo>
                    <a:pt x="1138028" y="642938"/>
                  </a:lnTo>
                  <a:lnTo>
                    <a:pt x="1144805" y="646510"/>
                  </a:lnTo>
                  <a:lnTo>
                    <a:pt x="1156365" y="652860"/>
                  </a:lnTo>
                  <a:lnTo>
                    <a:pt x="1166729" y="659607"/>
                  </a:lnTo>
                  <a:lnTo>
                    <a:pt x="1174701" y="664766"/>
                  </a:lnTo>
                  <a:lnTo>
                    <a:pt x="1180680" y="669529"/>
                  </a:lnTo>
                  <a:lnTo>
                    <a:pt x="1185862" y="673497"/>
                  </a:lnTo>
                  <a:lnTo>
                    <a:pt x="1185862" y="676275"/>
                  </a:lnTo>
                  <a:lnTo>
                    <a:pt x="1185862" y="684213"/>
                  </a:lnTo>
                  <a:lnTo>
                    <a:pt x="1185065" y="688975"/>
                  </a:lnTo>
                  <a:lnTo>
                    <a:pt x="1183869" y="694532"/>
                  </a:lnTo>
                  <a:lnTo>
                    <a:pt x="1182274" y="700088"/>
                  </a:lnTo>
                  <a:lnTo>
                    <a:pt x="1180281" y="704850"/>
                  </a:lnTo>
                  <a:lnTo>
                    <a:pt x="1179086" y="707629"/>
                  </a:lnTo>
                  <a:lnTo>
                    <a:pt x="1177093" y="710010"/>
                  </a:lnTo>
                  <a:lnTo>
                    <a:pt x="1175498" y="711994"/>
                  </a:lnTo>
                  <a:lnTo>
                    <a:pt x="1173505" y="713979"/>
                  </a:lnTo>
                  <a:lnTo>
                    <a:pt x="1170715" y="715963"/>
                  </a:lnTo>
                  <a:lnTo>
                    <a:pt x="1168323" y="717154"/>
                  </a:lnTo>
                  <a:lnTo>
                    <a:pt x="1165533" y="718344"/>
                  </a:lnTo>
                  <a:lnTo>
                    <a:pt x="1161945" y="719138"/>
                  </a:lnTo>
                  <a:lnTo>
                    <a:pt x="1158756" y="719535"/>
                  </a:lnTo>
                  <a:lnTo>
                    <a:pt x="1154770" y="719535"/>
                  </a:lnTo>
                  <a:lnTo>
                    <a:pt x="1150784" y="719138"/>
                  </a:lnTo>
                  <a:lnTo>
                    <a:pt x="1146001" y="718344"/>
                  </a:lnTo>
                  <a:lnTo>
                    <a:pt x="1140819" y="717154"/>
                  </a:lnTo>
                  <a:lnTo>
                    <a:pt x="1135238" y="715566"/>
                  </a:lnTo>
                  <a:lnTo>
                    <a:pt x="1129259" y="712788"/>
                  </a:lnTo>
                  <a:lnTo>
                    <a:pt x="1123678" y="710010"/>
                  </a:lnTo>
                  <a:lnTo>
                    <a:pt x="1120091" y="708819"/>
                  </a:lnTo>
                  <a:lnTo>
                    <a:pt x="1114112" y="707629"/>
                  </a:lnTo>
                  <a:lnTo>
                    <a:pt x="1098964" y="704850"/>
                  </a:lnTo>
                  <a:lnTo>
                    <a:pt x="1083418" y="702072"/>
                  </a:lnTo>
                  <a:lnTo>
                    <a:pt x="1077439" y="700882"/>
                  </a:lnTo>
                  <a:lnTo>
                    <a:pt x="1073852" y="700088"/>
                  </a:lnTo>
                  <a:lnTo>
                    <a:pt x="1104545" y="714772"/>
                  </a:lnTo>
                  <a:lnTo>
                    <a:pt x="1118895" y="721122"/>
                  </a:lnTo>
                  <a:lnTo>
                    <a:pt x="1125671" y="723504"/>
                  </a:lnTo>
                  <a:lnTo>
                    <a:pt x="1132448" y="725885"/>
                  </a:lnTo>
                  <a:lnTo>
                    <a:pt x="1138826" y="728266"/>
                  </a:lnTo>
                  <a:lnTo>
                    <a:pt x="1144805" y="729457"/>
                  </a:lnTo>
                  <a:lnTo>
                    <a:pt x="1150784" y="730647"/>
                  </a:lnTo>
                  <a:lnTo>
                    <a:pt x="1155966" y="731044"/>
                  </a:lnTo>
                  <a:lnTo>
                    <a:pt x="1161148" y="730647"/>
                  </a:lnTo>
                  <a:lnTo>
                    <a:pt x="1165931" y="729457"/>
                  </a:lnTo>
                  <a:lnTo>
                    <a:pt x="1170316" y="727869"/>
                  </a:lnTo>
                  <a:lnTo>
                    <a:pt x="1174302" y="725091"/>
                  </a:lnTo>
                  <a:lnTo>
                    <a:pt x="1175498" y="735410"/>
                  </a:lnTo>
                  <a:lnTo>
                    <a:pt x="1175897" y="744935"/>
                  </a:lnTo>
                  <a:lnTo>
                    <a:pt x="1175498" y="753666"/>
                  </a:lnTo>
                  <a:lnTo>
                    <a:pt x="1175099" y="762397"/>
                  </a:lnTo>
                  <a:lnTo>
                    <a:pt x="1176694" y="761207"/>
                  </a:lnTo>
                  <a:lnTo>
                    <a:pt x="1177491" y="760413"/>
                  </a:lnTo>
                  <a:lnTo>
                    <a:pt x="1178687" y="760016"/>
                  </a:lnTo>
                  <a:lnTo>
                    <a:pt x="1179086" y="760413"/>
                  </a:lnTo>
                  <a:lnTo>
                    <a:pt x="1179484" y="761207"/>
                  </a:lnTo>
                  <a:lnTo>
                    <a:pt x="1179883" y="763985"/>
                  </a:lnTo>
                  <a:lnTo>
                    <a:pt x="1180281" y="767954"/>
                  </a:lnTo>
                  <a:lnTo>
                    <a:pt x="1180281" y="773113"/>
                  </a:lnTo>
                  <a:lnTo>
                    <a:pt x="1179086" y="785813"/>
                  </a:lnTo>
                  <a:lnTo>
                    <a:pt x="1177491" y="800498"/>
                  </a:lnTo>
                  <a:lnTo>
                    <a:pt x="1175498" y="814388"/>
                  </a:lnTo>
                  <a:lnTo>
                    <a:pt x="1173505" y="826294"/>
                  </a:lnTo>
                  <a:lnTo>
                    <a:pt x="1171911" y="833438"/>
                  </a:lnTo>
                  <a:lnTo>
                    <a:pt x="1170715" y="834629"/>
                  </a:lnTo>
                  <a:lnTo>
                    <a:pt x="1170316" y="834232"/>
                  </a:lnTo>
                  <a:lnTo>
                    <a:pt x="1169519" y="842169"/>
                  </a:lnTo>
                  <a:lnTo>
                    <a:pt x="1168323" y="849710"/>
                  </a:lnTo>
                  <a:lnTo>
                    <a:pt x="1166729" y="856854"/>
                  </a:lnTo>
                  <a:lnTo>
                    <a:pt x="1165134" y="863998"/>
                  </a:lnTo>
                  <a:lnTo>
                    <a:pt x="1162742" y="870744"/>
                  </a:lnTo>
                  <a:lnTo>
                    <a:pt x="1160351" y="877491"/>
                  </a:lnTo>
                  <a:lnTo>
                    <a:pt x="1157959" y="883841"/>
                  </a:lnTo>
                  <a:lnTo>
                    <a:pt x="1154770" y="890191"/>
                  </a:lnTo>
                  <a:lnTo>
                    <a:pt x="1151980" y="896541"/>
                  </a:lnTo>
                  <a:lnTo>
                    <a:pt x="1148791" y="902098"/>
                  </a:lnTo>
                  <a:lnTo>
                    <a:pt x="1145602" y="907654"/>
                  </a:lnTo>
                  <a:lnTo>
                    <a:pt x="1141616" y="913210"/>
                  </a:lnTo>
                  <a:lnTo>
                    <a:pt x="1138028" y="918370"/>
                  </a:lnTo>
                  <a:lnTo>
                    <a:pt x="1134042" y="923529"/>
                  </a:lnTo>
                  <a:lnTo>
                    <a:pt x="1126070" y="932260"/>
                  </a:lnTo>
                  <a:lnTo>
                    <a:pt x="1117699" y="940595"/>
                  </a:lnTo>
                  <a:lnTo>
                    <a:pt x="1108531" y="947738"/>
                  </a:lnTo>
                  <a:lnTo>
                    <a:pt x="1099762" y="954088"/>
                  </a:lnTo>
                  <a:lnTo>
                    <a:pt x="1090593" y="959248"/>
                  </a:lnTo>
                  <a:lnTo>
                    <a:pt x="1081027" y="963216"/>
                  </a:lnTo>
                  <a:lnTo>
                    <a:pt x="1077041" y="964804"/>
                  </a:lnTo>
                  <a:lnTo>
                    <a:pt x="1072257" y="966391"/>
                  </a:lnTo>
                  <a:lnTo>
                    <a:pt x="1067474" y="967185"/>
                  </a:lnTo>
                  <a:lnTo>
                    <a:pt x="1063488" y="967979"/>
                  </a:lnTo>
                  <a:lnTo>
                    <a:pt x="1059103" y="968376"/>
                  </a:lnTo>
                  <a:lnTo>
                    <a:pt x="1054719" y="968376"/>
                  </a:lnTo>
                  <a:lnTo>
                    <a:pt x="1051530" y="968376"/>
                  </a:lnTo>
                  <a:lnTo>
                    <a:pt x="1047543" y="967979"/>
                  </a:lnTo>
                  <a:lnTo>
                    <a:pt x="1043956" y="967185"/>
                  </a:lnTo>
                  <a:lnTo>
                    <a:pt x="1039970" y="965995"/>
                  </a:lnTo>
                  <a:lnTo>
                    <a:pt x="1031998" y="962820"/>
                  </a:lnTo>
                  <a:lnTo>
                    <a:pt x="1023627" y="958851"/>
                  </a:lnTo>
                  <a:lnTo>
                    <a:pt x="1014857" y="953295"/>
                  </a:lnTo>
                  <a:lnTo>
                    <a:pt x="1006088" y="947341"/>
                  </a:lnTo>
                  <a:lnTo>
                    <a:pt x="997318" y="939801"/>
                  </a:lnTo>
                  <a:lnTo>
                    <a:pt x="988549" y="931863"/>
                  </a:lnTo>
                  <a:lnTo>
                    <a:pt x="979779" y="922338"/>
                  </a:lnTo>
                  <a:lnTo>
                    <a:pt x="971807" y="912813"/>
                  </a:lnTo>
                  <a:lnTo>
                    <a:pt x="963835" y="902098"/>
                  </a:lnTo>
                  <a:lnTo>
                    <a:pt x="956660" y="890985"/>
                  </a:lnTo>
                  <a:lnTo>
                    <a:pt x="949883" y="878682"/>
                  </a:lnTo>
                  <a:lnTo>
                    <a:pt x="943904" y="865982"/>
                  </a:lnTo>
                  <a:lnTo>
                    <a:pt x="941512" y="859632"/>
                  </a:lnTo>
                  <a:lnTo>
                    <a:pt x="938722" y="852885"/>
                  </a:lnTo>
                  <a:lnTo>
                    <a:pt x="936729" y="846138"/>
                  </a:lnTo>
                  <a:lnTo>
                    <a:pt x="934736" y="839391"/>
                  </a:lnTo>
                  <a:lnTo>
                    <a:pt x="933540" y="843757"/>
                  </a:lnTo>
                  <a:lnTo>
                    <a:pt x="931547" y="847329"/>
                  </a:lnTo>
                  <a:lnTo>
                    <a:pt x="929554" y="849710"/>
                  </a:lnTo>
                  <a:lnTo>
                    <a:pt x="928757" y="850107"/>
                  </a:lnTo>
                  <a:lnTo>
                    <a:pt x="927960" y="850504"/>
                  </a:lnTo>
                  <a:lnTo>
                    <a:pt x="926764" y="850107"/>
                  </a:lnTo>
                  <a:lnTo>
                    <a:pt x="925568" y="849710"/>
                  </a:lnTo>
                  <a:lnTo>
                    <a:pt x="924372" y="848123"/>
                  </a:lnTo>
                  <a:lnTo>
                    <a:pt x="923575" y="846535"/>
                  </a:lnTo>
                  <a:lnTo>
                    <a:pt x="921582" y="842963"/>
                  </a:lnTo>
                  <a:lnTo>
                    <a:pt x="920386" y="837407"/>
                  </a:lnTo>
                  <a:lnTo>
                    <a:pt x="918791" y="831057"/>
                  </a:lnTo>
                  <a:lnTo>
                    <a:pt x="917596" y="823516"/>
                  </a:lnTo>
                  <a:lnTo>
                    <a:pt x="917197" y="815182"/>
                  </a:lnTo>
                  <a:lnTo>
                    <a:pt x="916798" y="806054"/>
                  </a:lnTo>
                  <a:lnTo>
                    <a:pt x="917197" y="798116"/>
                  </a:lnTo>
                  <a:lnTo>
                    <a:pt x="917596" y="790576"/>
                  </a:lnTo>
                  <a:lnTo>
                    <a:pt x="918393" y="783829"/>
                  </a:lnTo>
                  <a:lnTo>
                    <a:pt x="919987" y="777479"/>
                  </a:lnTo>
                  <a:lnTo>
                    <a:pt x="921183" y="772319"/>
                  </a:lnTo>
                  <a:lnTo>
                    <a:pt x="922379" y="767954"/>
                  </a:lnTo>
                  <a:lnTo>
                    <a:pt x="924372" y="764779"/>
                  </a:lnTo>
                  <a:lnTo>
                    <a:pt x="925169" y="763588"/>
                  </a:lnTo>
                  <a:lnTo>
                    <a:pt x="926365" y="763191"/>
                  </a:lnTo>
                  <a:lnTo>
                    <a:pt x="923176" y="759619"/>
                  </a:lnTo>
                  <a:lnTo>
                    <a:pt x="920785" y="756444"/>
                  </a:lnTo>
                  <a:lnTo>
                    <a:pt x="918393" y="752476"/>
                  </a:lnTo>
                  <a:lnTo>
                    <a:pt x="916798" y="748507"/>
                  </a:lnTo>
                  <a:lnTo>
                    <a:pt x="915204" y="744538"/>
                  </a:lnTo>
                  <a:lnTo>
                    <a:pt x="914407" y="739776"/>
                  </a:lnTo>
                  <a:lnTo>
                    <a:pt x="913609" y="735807"/>
                  </a:lnTo>
                  <a:lnTo>
                    <a:pt x="913211" y="731044"/>
                  </a:lnTo>
                  <a:lnTo>
                    <a:pt x="912812" y="727076"/>
                  </a:lnTo>
                  <a:lnTo>
                    <a:pt x="912812" y="721916"/>
                  </a:lnTo>
                  <a:lnTo>
                    <a:pt x="913609" y="712391"/>
                  </a:lnTo>
                  <a:lnTo>
                    <a:pt x="915204" y="703263"/>
                  </a:lnTo>
                  <a:lnTo>
                    <a:pt x="917197" y="694135"/>
                  </a:lnTo>
                  <a:lnTo>
                    <a:pt x="920386" y="685007"/>
                  </a:lnTo>
                  <a:lnTo>
                    <a:pt x="923575" y="676672"/>
                  </a:lnTo>
                  <a:lnTo>
                    <a:pt x="927162" y="668735"/>
                  </a:lnTo>
                  <a:lnTo>
                    <a:pt x="930750" y="661988"/>
                  </a:lnTo>
                  <a:lnTo>
                    <a:pt x="934337" y="656035"/>
                  </a:lnTo>
                  <a:lnTo>
                    <a:pt x="937526" y="651272"/>
                  </a:lnTo>
                  <a:lnTo>
                    <a:pt x="940715" y="647700"/>
                  </a:lnTo>
                  <a:lnTo>
                    <a:pt x="943107" y="646113"/>
                  </a:lnTo>
                  <a:lnTo>
                    <a:pt x="955862" y="639763"/>
                  </a:lnTo>
                  <a:lnTo>
                    <a:pt x="968219" y="634604"/>
                  </a:lnTo>
                  <a:lnTo>
                    <a:pt x="980178" y="630238"/>
                  </a:lnTo>
                  <a:lnTo>
                    <a:pt x="992535" y="627063"/>
                  </a:lnTo>
                  <a:lnTo>
                    <a:pt x="1004493" y="624285"/>
                  </a:lnTo>
                  <a:lnTo>
                    <a:pt x="1016053" y="622300"/>
                  </a:lnTo>
                  <a:lnTo>
                    <a:pt x="1027214" y="621110"/>
                  </a:lnTo>
                  <a:lnTo>
                    <a:pt x="1038375" y="620713"/>
                  </a:lnTo>
                  <a:close/>
                  <a:moveTo>
                    <a:pt x="1043186" y="515586"/>
                  </a:moveTo>
                  <a:lnTo>
                    <a:pt x="1022934" y="515983"/>
                  </a:lnTo>
                  <a:lnTo>
                    <a:pt x="1002682" y="516777"/>
                  </a:lnTo>
                  <a:lnTo>
                    <a:pt x="982827" y="518364"/>
                  </a:lnTo>
                  <a:lnTo>
                    <a:pt x="962972" y="519952"/>
                  </a:lnTo>
                  <a:lnTo>
                    <a:pt x="943514" y="521937"/>
                  </a:lnTo>
                  <a:lnTo>
                    <a:pt x="924056" y="525113"/>
                  </a:lnTo>
                  <a:lnTo>
                    <a:pt x="904598" y="527891"/>
                  </a:lnTo>
                  <a:lnTo>
                    <a:pt x="885140" y="531861"/>
                  </a:lnTo>
                  <a:lnTo>
                    <a:pt x="866476" y="535830"/>
                  </a:lnTo>
                  <a:lnTo>
                    <a:pt x="847812" y="540594"/>
                  </a:lnTo>
                  <a:lnTo>
                    <a:pt x="829148" y="545754"/>
                  </a:lnTo>
                  <a:lnTo>
                    <a:pt x="810485" y="550914"/>
                  </a:lnTo>
                  <a:lnTo>
                    <a:pt x="792218" y="556869"/>
                  </a:lnTo>
                  <a:lnTo>
                    <a:pt x="774348" y="563220"/>
                  </a:lnTo>
                  <a:lnTo>
                    <a:pt x="756082" y="569968"/>
                  </a:lnTo>
                  <a:lnTo>
                    <a:pt x="738609" y="577113"/>
                  </a:lnTo>
                  <a:lnTo>
                    <a:pt x="721137" y="585449"/>
                  </a:lnTo>
                  <a:lnTo>
                    <a:pt x="704061" y="593388"/>
                  </a:lnTo>
                  <a:lnTo>
                    <a:pt x="686986" y="601724"/>
                  </a:lnTo>
                  <a:lnTo>
                    <a:pt x="670308" y="610457"/>
                  </a:lnTo>
                  <a:lnTo>
                    <a:pt x="653630" y="619587"/>
                  </a:lnTo>
                  <a:lnTo>
                    <a:pt x="637745" y="629114"/>
                  </a:lnTo>
                  <a:lnTo>
                    <a:pt x="621861" y="639037"/>
                  </a:lnTo>
                  <a:lnTo>
                    <a:pt x="605977" y="649755"/>
                  </a:lnTo>
                  <a:lnTo>
                    <a:pt x="590490" y="660473"/>
                  </a:lnTo>
                  <a:lnTo>
                    <a:pt x="575400" y="671190"/>
                  </a:lnTo>
                  <a:lnTo>
                    <a:pt x="559913" y="682702"/>
                  </a:lnTo>
                  <a:lnTo>
                    <a:pt x="545617" y="694610"/>
                  </a:lnTo>
                  <a:lnTo>
                    <a:pt x="531322" y="706519"/>
                  </a:lnTo>
                  <a:lnTo>
                    <a:pt x="517026" y="719221"/>
                  </a:lnTo>
                  <a:lnTo>
                    <a:pt x="503525" y="731924"/>
                  </a:lnTo>
                  <a:lnTo>
                    <a:pt x="490023" y="745023"/>
                  </a:lnTo>
                  <a:lnTo>
                    <a:pt x="476919" y="758520"/>
                  </a:lnTo>
                  <a:lnTo>
                    <a:pt x="464212" y="772413"/>
                  </a:lnTo>
                  <a:lnTo>
                    <a:pt x="451504" y="786306"/>
                  </a:lnTo>
                  <a:lnTo>
                    <a:pt x="439591" y="800596"/>
                  </a:lnTo>
                  <a:lnTo>
                    <a:pt x="427678" y="815680"/>
                  </a:lnTo>
                  <a:lnTo>
                    <a:pt x="416162" y="830368"/>
                  </a:lnTo>
                  <a:lnTo>
                    <a:pt x="405441" y="845452"/>
                  </a:lnTo>
                  <a:lnTo>
                    <a:pt x="394322" y="860933"/>
                  </a:lnTo>
                  <a:lnTo>
                    <a:pt x="383997" y="876811"/>
                  </a:lnTo>
                  <a:lnTo>
                    <a:pt x="374070" y="892689"/>
                  </a:lnTo>
                  <a:lnTo>
                    <a:pt x="364539" y="908964"/>
                  </a:lnTo>
                  <a:lnTo>
                    <a:pt x="355009" y="925636"/>
                  </a:lnTo>
                  <a:lnTo>
                    <a:pt x="346272" y="941911"/>
                  </a:lnTo>
                  <a:lnTo>
                    <a:pt x="337933" y="959377"/>
                  </a:lnTo>
                  <a:lnTo>
                    <a:pt x="329594" y="976048"/>
                  </a:lnTo>
                  <a:lnTo>
                    <a:pt x="322049" y="993911"/>
                  </a:lnTo>
                  <a:lnTo>
                    <a:pt x="314901" y="1011377"/>
                  </a:lnTo>
                  <a:lnTo>
                    <a:pt x="308151" y="1029240"/>
                  </a:lnTo>
                  <a:lnTo>
                    <a:pt x="301797" y="1047500"/>
                  </a:lnTo>
                  <a:lnTo>
                    <a:pt x="295840" y="1065362"/>
                  </a:lnTo>
                  <a:lnTo>
                    <a:pt x="290678" y="1084019"/>
                  </a:lnTo>
                  <a:lnTo>
                    <a:pt x="285516" y="1102676"/>
                  </a:lnTo>
                  <a:lnTo>
                    <a:pt x="280751" y="1121729"/>
                  </a:lnTo>
                  <a:lnTo>
                    <a:pt x="276780" y="1140783"/>
                  </a:lnTo>
                  <a:lnTo>
                    <a:pt x="272809" y="1159440"/>
                  </a:lnTo>
                  <a:lnTo>
                    <a:pt x="270029" y="1178890"/>
                  </a:lnTo>
                  <a:lnTo>
                    <a:pt x="266852" y="1198341"/>
                  </a:lnTo>
                  <a:lnTo>
                    <a:pt x="264867" y="1218188"/>
                  </a:lnTo>
                  <a:lnTo>
                    <a:pt x="263278" y="1237639"/>
                  </a:lnTo>
                  <a:lnTo>
                    <a:pt x="261690" y="1257883"/>
                  </a:lnTo>
                  <a:lnTo>
                    <a:pt x="260896" y="1277731"/>
                  </a:lnTo>
                  <a:lnTo>
                    <a:pt x="260498" y="1297975"/>
                  </a:lnTo>
                  <a:lnTo>
                    <a:pt x="260896" y="1318220"/>
                  </a:lnTo>
                  <a:lnTo>
                    <a:pt x="261690" y="1338067"/>
                  </a:lnTo>
                  <a:lnTo>
                    <a:pt x="263278" y="1357915"/>
                  </a:lnTo>
                  <a:lnTo>
                    <a:pt x="264867" y="1377763"/>
                  </a:lnTo>
                  <a:lnTo>
                    <a:pt x="266852" y="1397213"/>
                  </a:lnTo>
                  <a:lnTo>
                    <a:pt x="270029" y="1416664"/>
                  </a:lnTo>
                  <a:lnTo>
                    <a:pt x="272809" y="1436114"/>
                  </a:lnTo>
                  <a:lnTo>
                    <a:pt x="276780" y="1455168"/>
                  </a:lnTo>
                  <a:lnTo>
                    <a:pt x="280751" y="1474222"/>
                  </a:lnTo>
                  <a:lnTo>
                    <a:pt x="285516" y="1493275"/>
                  </a:lnTo>
                  <a:lnTo>
                    <a:pt x="290678" y="1511535"/>
                  </a:lnTo>
                  <a:lnTo>
                    <a:pt x="295840" y="1530192"/>
                  </a:lnTo>
                  <a:lnTo>
                    <a:pt x="301797" y="1548452"/>
                  </a:lnTo>
                  <a:lnTo>
                    <a:pt x="308151" y="1566314"/>
                  </a:lnTo>
                  <a:lnTo>
                    <a:pt x="314901" y="1584177"/>
                  </a:lnTo>
                  <a:lnTo>
                    <a:pt x="322049" y="1602040"/>
                  </a:lnTo>
                  <a:lnTo>
                    <a:pt x="329594" y="1619109"/>
                  </a:lnTo>
                  <a:lnTo>
                    <a:pt x="337933" y="1636575"/>
                  </a:lnTo>
                  <a:lnTo>
                    <a:pt x="346272" y="1653247"/>
                  </a:lnTo>
                  <a:lnTo>
                    <a:pt x="355009" y="1670316"/>
                  </a:lnTo>
                  <a:lnTo>
                    <a:pt x="364539" y="1686591"/>
                  </a:lnTo>
                  <a:lnTo>
                    <a:pt x="374070" y="1703262"/>
                  </a:lnTo>
                  <a:lnTo>
                    <a:pt x="383997" y="1719140"/>
                  </a:lnTo>
                  <a:lnTo>
                    <a:pt x="394322" y="1734622"/>
                  </a:lnTo>
                  <a:lnTo>
                    <a:pt x="405441" y="1750500"/>
                  </a:lnTo>
                  <a:lnTo>
                    <a:pt x="416162" y="1765584"/>
                  </a:lnTo>
                  <a:lnTo>
                    <a:pt x="427678" y="1780271"/>
                  </a:lnTo>
                  <a:lnTo>
                    <a:pt x="439591" y="1794958"/>
                  </a:lnTo>
                  <a:lnTo>
                    <a:pt x="451504" y="1809248"/>
                  </a:lnTo>
                  <a:lnTo>
                    <a:pt x="464212" y="1823142"/>
                  </a:lnTo>
                  <a:lnTo>
                    <a:pt x="476919" y="1837035"/>
                  </a:lnTo>
                  <a:lnTo>
                    <a:pt x="490023" y="1850531"/>
                  </a:lnTo>
                  <a:lnTo>
                    <a:pt x="503525" y="1863631"/>
                  </a:lnTo>
                  <a:lnTo>
                    <a:pt x="517026" y="1876333"/>
                  </a:lnTo>
                  <a:lnTo>
                    <a:pt x="531322" y="1889035"/>
                  </a:lnTo>
                  <a:lnTo>
                    <a:pt x="545617" y="1900944"/>
                  </a:lnTo>
                  <a:lnTo>
                    <a:pt x="559913" y="1912852"/>
                  </a:lnTo>
                  <a:lnTo>
                    <a:pt x="575400" y="1923967"/>
                  </a:lnTo>
                  <a:lnTo>
                    <a:pt x="590490" y="1935479"/>
                  </a:lnTo>
                  <a:lnTo>
                    <a:pt x="605977" y="1945799"/>
                  </a:lnTo>
                  <a:lnTo>
                    <a:pt x="621861" y="1956517"/>
                  </a:lnTo>
                  <a:lnTo>
                    <a:pt x="637745" y="1966044"/>
                  </a:lnTo>
                  <a:lnTo>
                    <a:pt x="653630" y="1975968"/>
                  </a:lnTo>
                  <a:lnTo>
                    <a:pt x="670308" y="1985097"/>
                  </a:lnTo>
                  <a:lnTo>
                    <a:pt x="686986" y="1994227"/>
                  </a:lnTo>
                  <a:lnTo>
                    <a:pt x="704061" y="2002563"/>
                  </a:lnTo>
                  <a:lnTo>
                    <a:pt x="721137" y="2010502"/>
                  </a:lnTo>
                  <a:lnTo>
                    <a:pt x="738609" y="2018044"/>
                  </a:lnTo>
                  <a:lnTo>
                    <a:pt x="756082" y="2025189"/>
                  </a:lnTo>
                  <a:lnTo>
                    <a:pt x="774348" y="2032335"/>
                  </a:lnTo>
                  <a:lnTo>
                    <a:pt x="792218" y="2038686"/>
                  </a:lnTo>
                  <a:lnTo>
                    <a:pt x="810485" y="2044640"/>
                  </a:lnTo>
                  <a:lnTo>
                    <a:pt x="829148" y="2050197"/>
                  </a:lnTo>
                  <a:lnTo>
                    <a:pt x="847812" y="2055358"/>
                  </a:lnTo>
                  <a:lnTo>
                    <a:pt x="866476" y="2059724"/>
                  </a:lnTo>
                  <a:lnTo>
                    <a:pt x="885140" y="2064091"/>
                  </a:lnTo>
                  <a:lnTo>
                    <a:pt x="904598" y="2067266"/>
                  </a:lnTo>
                  <a:lnTo>
                    <a:pt x="924056" y="2070839"/>
                  </a:lnTo>
                  <a:lnTo>
                    <a:pt x="943514" y="2073220"/>
                  </a:lnTo>
                  <a:lnTo>
                    <a:pt x="962972" y="2075999"/>
                  </a:lnTo>
                  <a:lnTo>
                    <a:pt x="982827" y="2077587"/>
                  </a:lnTo>
                  <a:lnTo>
                    <a:pt x="1002682" y="2078778"/>
                  </a:lnTo>
                  <a:lnTo>
                    <a:pt x="1022934" y="2079572"/>
                  </a:lnTo>
                  <a:lnTo>
                    <a:pt x="1043186" y="2079572"/>
                  </a:lnTo>
                  <a:lnTo>
                    <a:pt x="1063041" y="2079572"/>
                  </a:lnTo>
                  <a:lnTo>
                    <a:pt x="1083293" y="2078778"/>
                  </a:lnTo>
                  <a:lnTo>
                    <a:pt x="1103148" y="2077587"/>
                  </a:lnTo>
                  <a:lnTo>
                    <a:pt x="1122606" y="2075999"/>
                  </a:lnTo>
                  <a:lnTo>
                    <a:pt x="1142064" y="2073220"/>
                  </a:lnTo>
                  <a:lnTo>
                    <a:pt x="1161919" y="2070839"/>
                  </a:lnTo>
                  <a:lnTo>
                    <a:pt x="1180980" y="2067266"/>
                  </a:lnTo>
                  <a:lnTo>
                    <a:pt x="1200438" y="2064091"/>
                  </a:lnTo>
                  <a:lnTo>
                    <a:pt x="1219499" y="2059724"/>
                  </a:lnTo>
                  <a:lnTo>
                    <a:pt x="1237766" y="2055358"/>
                  </a:lnTo>
                  <a:lnTo>
                    <a:pt x="1256827" y="2050197"/>
                  </a:lnTo>
                  <a:lnTo>
                    <a:pt x="1275093" y="2044640"/>
                  </a:lnTo>
                  <a:lnTo>
                    <a:pt x="1293757" y="2038686"/>
                  </a:lnTo>
                  <a:lnTo>
                    <a:pt x="1311627" y="2032335"/>
                  </a:lnTo>
                  <a:lnTo>
                    <a:pt x="1329496" y="2025189"/>
                  </a:lnTo>
                  <a:lnTo>
                    <a:pt x="1347366" y="2018044"/>
                  </a:lnTo>
                  <a:lnTo>
                    <a:pt x="1364441" y="2010502"/>
                  </a:lnTo>
                  <a:lnTo>
                    <a:pt x="1381914" y="2002563"/>
                  </a:lnTo>
                  <a:lnTo>
                    <a:pt x="1398592" y="1994227"/>
                  </a:lnTo>
                  <a:lnTo>
                    <a:pt x="1415667" y="1985097"/>
                  </a:lnTo>
                  <a:lnTo>
                    <a:pt x="1431949" y="1975968"/>
                  </a:lnTo>
                  <a:lnTo>
                    <a:pt x="1447833" y="1966044"/>
                  </a:lnTo>
                  <a:lnTo>
                    <a:pt x="1464114" y="1956517"/>
                  </a:lnTo>
                  <a:lnTo>
                    <a:pt x="1479998" y="1945799"/>
                  </a:lnTo>
                  <a:lnTo>
                    <a:pt x="1495088" y="1935479"/>
                  </a:lnTo>
                  <a:lnTo>
                    <a:pt x="1510575" y="1923967"/>
                  </a:lnTo>
                  <a:lnTo>
                    <a:pt x="1525665" y="1912852"/>
                  </a:lnTo>
                  <a:lnTo>
                    <a:pt x="1539960" y="1900944"/>
                  </a:lnTo>
                  <a:lnTo>
                    <a:pt x="1554256" y="1889035"/>
                  </a:lnTo>
                  <a:lnTo>
                    <a:pt x="1568551" y="1876333"/>
                  </a:lnTo>
                  <a:lnTo>
                    <a:pt x="1582053" y="1863631"/>
                  </a:lnTo>
                  <a:lnTo>
                    <a:pt x="1595555" y="1850531"/>
                  </a:lnTo>
                  <a:lnTo>
                    <a:pt x="1608659" y="1837035"/>
                  </a:lnTo>
                  <a:lnTo>
                    <a:pt x="1621763" y="1823142"/>
                  </a:lnTo>
                  <a:lnTo>
                    <a:pt x="1634073" y="1809248"/>
                  </a:lnTo>
                  <a:lnTo>
                    <a:pt x="1646383" y="1794958"/>
                  </a:lnTo>
                  <a:lnTo>
                    <a:pt x="1657899" y="1780271"/>
                  </a:lnTo>
                  <a:lnTo>
                    <a:pt x="1669415" y="1765584"/>
                  </a:lnTo>
                  <a:lnTo>
                    <a:pt x="1680534" y="1750500"/>
                  </a:lnTo>
                  <a:lnTo>
                    <a:pt x="1691256" y="1734622"/>
                  </a:lnTo>
                  <a:lnTo>
                    <a:pt x="1701581" y="1719140"/>
                  </a:lnTo>
                  <a:lnTo>
                    <a:pt x="1711508" y="1703262"/>
                  </a:lnTo>
                  <a:lnTo>
                    <a:pt x="1721436" y="1686591"/>
                  </a:lnTo>
                  <a:lnTo>
                    <a:pt x="1730569" y="1670316"/>
                  </a:lnTo>
                  <a:lnTo>
                    <a:pt x="1739305" y="1653247"/>
                  </a:lnTo>
                  <a:lnTo>
                    <a:pt x="1748041" y="1636575"/>
                  </a:lnTo>
                  <a:lnTo>
                    <a:pt x="1755983" y="1619109"/>
                  </a:lnTo>
                  <a:lnTo>
                    <a:pt x="1763529" y="1602040"/>
                  </a:lnTo>
                  <a:lnTo>
                    <a:pt x="1770676" y="1584177"/>
                  </a:lnTo>
                  <a:lnTo>
                    <a:pt x="1777427" y="1566314"/>
                  </a:lnTo>
                  <a:lnTo>
                    <a:pt x="1783781" y="1548452"/>
                  </a:lnTo>
                  <a:lnTo>
                    <a:pt x="1789737" y="1530192"/>
                  </a:lnTo>
                  <a:lnTo>
                    <a:pt x="1795694" y="1511535"/>
                  </a:lnTo>
                  <a:lnTo>
                    <a:pt x="1800459" y="1493275"/>
                  </a:lnTo>
                  <a:lnTo>
                    <a:pt x="1804827" y="1474222"/>
                  </a:lnTo>
                  <a:lnTo>
                    <a:pt x="1809195" y="1455168"/>
                  </a:lnTo>
                  <a:lnTo>
                    <a:pt x="1812769" y="1436114"/>
                  </a:lnTo>
                  <a:lnTo>
                    <a:pt x="1816343" y="1416664"/>
                  </a:lnTo>
                  <a:lnTo>
                    <a:pt x="1818726" y="1397213"/>
                  </a:lnTo>
                  <a:lnTo>
                    <a:pt x="1820711" y="1377763"/>
                  </a:lnTo>
                  <a:lnTo>
                    <a:pt x="1823094" y="1357915"/>
                  </a:lnTo>
                  <a:lnTo>
                    <a:pt x="1824285" y="1338067"/>
                  </a:lnTo>
                  <a:lnTo>
                    <a:pt x="1824682" y="1318220"/>
                  </a:lnTo>
                  <a:lnTo>
                    <a:pt x="1825079" y="1297975"/>
                  </a:lnTo>
                  <a:lnTo>
                    <a:pt x="1824682" y="1277731"/>
                  </a:lnTo>
                  <a:lnTo>
                    <a:pt x="1824285" y="1257883"/>
                  </a:lnTo>
                  <a:lnTo>
                    <a:pt x="1823094" y="1237639"/>
                  </a:lnTo>
                  <a:lnTo>
                    <a:pt x="1820711" y="1218188"/>
                  </a:lnTo>
                  <a:lnTo>
                    <a:pt x="1818726" y="1198341"/>
                  </a:lnTo>
                  <a:lnTo>
                    <a:pt x="1816343" y="1178890"/>
                  </a:lnTo>
                  <a:lnTo>
                    <a:pt x="1812769" y="1159440"/>
                  </a:lnTo>
                  <a:lnTo>
                    <a:pt x="1809195" y="1140783"/>
                  </a:lnTo>
                  <a:lnTo>
                    <a:pt x="1804827" y="1121729"/>
                  </a:lnTo>
                  <a:lnTo>
                    <a:pt x="1800459" y="1102676"/>
                  </a:lnTo>
                  <a:lnTo>
                    <a:pt x="1795694" y="1084019"/>
                  </a:lnTo>
                  <a:lnTo>
                    <a:pt x="1789737" y="1065362"/>
                  </a:lnTo>
                  <a:lnTo>
                    <a:pt x="1783781" y="1047500"/>
                  </a:lnTo>
                  <a:lnTo>
                    <a:pt x="1777427" y="1029240"/>
                  </a:lnTo>
                  <a:lnTo>
                    <a:pt x="1770676" y="1011377"/>
                  </a:lnTo>
                  <a:lnTo>
                    <a:pt x="1763529" y="993911"/>
                  </a:lnTo>
                  <a:lnTo>
                    <a:pt x="1755983" y="976048"/>
                  </a:lnTo>
                  <a:lnTo>
                    <a:pt x="1748041" y="959377"/>
                  </a:lnTo>
                  <a:lnTo>
                    <a:pt x="1739305" y="941911"/>
                  </a:lnTo>
                  <a:lnTo>
                    <a:pt x="1730569" y="925636"/>
                  </a:lnTo>
                  <a:lnTo>
                    <a:pt x="1721436" y="908964"/>
                  </a:lnTo>
                  <a:lnTo>
                    <a:pt x="1711508" y="892689"/>
                  </a:lnTo>
                  <a:lnTo>
                    <a:pt x="1701581" y="876811"/>
                  </a:lnTo>
                  <a:lnTo>
                    <a:pt x="1691256" y="860933"/>
                  </a:lnTo>
                  <a:lnTo>
                    <a:pt x="1680534" y="845452"/>
                  </a:lnTo>
                  <a:lnTo>
                    <a:pt x="1669415" y="830368"/>
                  </a:lnTo>
                  <a:lnTo>
                    <a:pt x="1657899" y="815680"/>
                  </a:lnTo>
                  <a:lnTo>
                    <a:pt x="1646383" y="800596"/>
                  </a:lnTo>
                  <a:lnTo>
                    <a:pt x="1634073" y="786306"/>
                  </a:lnTo>
                  <a:lnTo>
                    <a:pt x="1621763" y="772413"/>
                  </a:lnTo>
                  <a:lnTo>
                    <a:pt x="1608659" y="758520"/>
                  </a:lnTo>
                  <a:lnTo>
                    <a:pt x="1595555" y="745023"/>
                  </a:lnTo>
                  <a:lnTo>
                    <a:pt x="1582053" y="731924"/>
                  </a:lnTo>
                  <a:lnTo>
                    <a:pt x="1568551" y="719221"/>
                  </a:lnTo>
                  <a:lnTo>
                    <a:pt x="1554256" y="706519"/>
                  </a:lnTo>
                  <a:lnTo>
                    <a:pt x="1539960" y="694610"/>
                  </a:lnTo>
                  <a:lnTo>
                    <a:pt x="1525665" y="682702"/>
                  </a:lnTo>
                  <a:lnTo>
                    <a:pt x="1510575" y="671190"/>
                  </a:lnTo>
                  <a:lnTo>
                    <a:pt x="1495088" y="660473"/>
                  </a:lnTo>
                  <a:lnTo>
                    <a:pt x="1479998" y="649755"/>
                  </a:lnTo>
                  <a:lnTo>
                    <a:pt x="1464114" y="639037"/>
                  </a:lnTo>
                  <a:lnTo>
                    <a:pt x="1447833" y="629114"/>
                  </a:lnTo>
                  <a:lnTo>
                    <a:pt x="1431949" y="619587"/>
                  </a:lnTo>
                  <a:lnTo>
                    <a:pt x="1415667" y="610457"/>
                  </a:lnTo>
                  <a:lnTo>
                    <a:pt x="1398592" y="601724"/>
                  </a:lnTo>
                  <a:lnTo>
                    <a:pt x="1381914" y="593388"/>
                  </a:lnTo>
                  <a:lnTo>
                    <a:pt x="1364441" y="585449"/>
                  </a:lnTo>
                  <a:lnTo>
                    <a:pt x="1347366" y="577113"/>
                  </a:lnTo>
                  <a:lnTo>
                    <a:pt x="1329496" y="569968"/>
                  </a:lnTo>
                  <a:lnTo>
                    <a:pt x="1311627" y="563220"/>
                  </a:lnTo>
                  <a:lnTo>
                    <a:pt x="1293757" y="556869"/>
                  </a:lnTo>
                  <a:lnTo>
                    <a:pt x="1275093" y="550914"/>
                  </a:lnTo>
                  <a:lnTo>
                    <a:pt x="1256827" y="545754"/>
                  </a:lnTo>
                  <a:lnTo>
                    <a:pt x="1237766" y="540594"/>
                  </a:lnTo>
                  <a:lnTo>
                    <a:pt x="1219499" y="535830"/>
                  </a:lnTo>
                  <a:lnTo>
                    <a:pt x="1200438" y="531861"/>
                  </a:lnTo>
                  <a:lnTo>
                    <a:pt x="1180980" y="527891"/>
                  </a:lnTo>
                  <a:lnTo>
                    <a:pt x="1161919" y="525113"/>
                  </a:lnTo>
                  <a:lnTo>
                    <a:pt x="1142064" y="521937"/>
                  </a:lnTo>
                  <a:lnTo>
                    <a:pt x="1122606" y="519952"/>
                  </a:lnTo>
                  <a:lnTo>
                    <a:pt x="1103148" y="518364"/>
                  </a:lnTo>
                  <a:lnTo>
                    <a:pt x="1083293" y="516777"/>
                  </a:lnTo>
                  <a:lnTo>
                    <a:pt x="1063041" y="515983"/>
                  </a:lnTo>
                  <a:lnTo>
                    <a:pt x="1043186" y="515586"/>
                  </a:lnTo>
                  <a:close/>
                  <a:moveTo>
                    <a:pt x="803734" y="280988"/>
                  </a:moveTo>
                  <a:lnTo>
                    <a:pt x="862902" y="391340"/>
                  </a:lnTo>
                  <a:lnTo>
                    <a:pt x="884743" y="387371"/>
                  </a:lnTo>
                  <a:lnTo>
                    <a:pt x="906980" y="383798"/>
                  </a:lnTo>
                  <a:lnTo>
                    <a:pt x="929218" y="380622"/>
                  </a:lnTo>
                  <a:lnTo>
                    <a:pt x="951456" y="378241"/>
                  </a:lnTo>
                  <a:lnTo>
                    <a:pt x="974488" y="376256"/>
                  </a:lnTo>
                  <a:lnTo>
                    <a:pt x="997122" y="374668"/>
                  </a:lnTo>
                  <a:lnTo>
                    <a:pt x="1019757" y="373874"/>
                  </a:lnTo>
                  <a:lnTo>
                    <a:pt x="1043186" y="373477"/>
                  </a:lnTo>
                  <a:lnTo>
                    <a:pt x="1059865" y="373874"/>
                  </a:lnTo>
                  <a:lnTo>
                    <a:pt x="1076940" y="374271"/>
                  </a:lnTo>
                  <a:lnTo>
                    <a:pt x="1093618" y="375462"/>
                  </a:lnTo>
                  <a:lnTo>
                    <a:pt x="1110693" y="376256"/>
                  </a:lnTo>
                  <a:lnTo>
                    <a:pt x="1127372" y="377844"/>
                  </a:lnTo>
                  <a:lnTo>
                    <a:pt x="1144050" y="379432"/>
                  </a:lnTo>
                  <a:lnTo>
                    <a:pt x="1160331" y="381019"/>
                  </a:lnTo>
                  <a:lnTo>
                    <a:pt x="1176612" y="383798"/>
                  </a:lnTo>
                  <a:lnTo>
                    <a:pt x="1193291" y="386180"/>
                  </a:lnTo>
                  <a:lnTo>
                    <a:pt x="1209572" y="388958"/>
                  </a:lnTo>
                  <a:lnTo>
                    <a:pt x="1225853" y="392134"/>
                  </a:lnTo>
                  <a:lnTo>
                    <a:pt x="1241737" y="395310"/>
                  </a:lnTo>
                  <a:lnTo>
                    <a:pt x="1257621" y="399279"/>
                  </a:lnTo>
                  <a:lnTo>
                    <a:pt x="1273505" y="403249"/>
                  </a:lnTo>
                  <a:lnTo>
                    <a:pt x="1289389" y="407218"/>
                  </a:lnTo>
                  <a:lnTo>
                    <a:pt x="1304876" y="411982"/>
                  </a:lnTo>
                  <a:lnTo>
                    <a:pt x="1370398" y="304805"/>
                  </a:lnTo>
                  <a:lnTo>
                    <a:pt x="1611439" y="417142"/>
                  </a:lnTo>
                  <a:lnTo>
                    <a:pt x="1570140" y="539800"/>
                  </a:lnTo>
                  <a:lnTo>
                    <a:pt x="1592775" y="555678"/>
                  </a:lnTo>
                  <a:lnTo>
                    <a:pt x="1614615" y="572747"/>
                  </a:lnTo>
                  <a:lnTo>
                    <a:pt x="1636059" y="589815"/>
                  </a:lnTo>
                  <a:lnTo>
                    <a:pt x="1656708" y="608075"/>
                  </a:lnTo>
                  <a:lnTo>
                    <a:pt x="1676960" y="626732"/>
                  </a:lnTo>
                  <a:lnTo>
                    <a:pt x="1696815" y="645389"/>
                  </a:lnTo>
                  <a:lnTo>
                    <a:pt x="1715876" y="665236"/>
                  </a:lnTo>
                  <a:lnTo>
                    <a:pt x="1734540" y="685481"/>
                  </a:lnTo>
                  <a:lnTo>
                    <a:pt x="1752410" y="706519"/>
                  </a:lnTo>
                  <a:lnTo>
                    <a:pt x="1769882" y="728351"/>
                  </a:lnTo>
                  <a:lnTo>
                    <a:pt x="1786560" y="750184"/>
                  </a:lnTo>
                  <a:lnTo>
                    <a:pt x="1802841" y="772413"/>
                  </a:lnTo>
                  <a:lnTo>
                    <a:pt x="1818329" y="795436"/>
                  </a:lnTo>
                  <a:lnTo>
                    <a:pt x="1832624" y="818856"/>
                  </a:lnTo>
                  <a:lnTo>
                    <a:pt x="1846920" y="842673"/>
                  </a:lnTo>
                  <a:lnTo>
                    <a:pt x="1860024" y="866887"/>
                  </a:lnTo>
                  <a:lnTo>
                    <a:pt x="1994642" y="834337"/>
                  </a:lnTo>
                  <a:lnTo>
                    <a:pt x="2085975" y="1084019"/>
                  </a:lnTo>
                  <a:lnTo>
                    <a:pt x="1954931" y="1149516"/>
                  </a:lnTo>
                  <a:lnTo>
                    <a:pt x="1958108" y="1167776"/>
                  </a:lnTo>
                  <a:lnTo>
                    <a:pt x="1960491" y="1185638"/>
                  </a:lnTo>
                  <a:lnTo>
                    <a:pt x="1962476" y="1204295"/>
                  </a:lnTo>
                  <a:lnTo>
                    <a:pt x="1964462" y="1222952"/>
                  </a:lnTo>
                  <a:lnTo>
                    <a:pt x="1965653" y="1241212"/>
                  </a:lnTo>
                  <a:lnTo>
                    <a:pt x="1966447" y="1259868"/>
                  </a:lnTo>
                  <a:lnTo>
                    <a:pt x="1967242" y="1278922"/>
                  </a:lnTo>
                  <a:lnTo>
                    <a:pt x="1967242" y="1297975"/>
                  </a:lnTo>
                  <a:lnTo>
                    <a:pt x="1967242" y="1315441"/>
                  </a:lnTo>
                  <a:lnTo>
                    <a:pt x="1966845" y="1332907"/>
                  </a:lnTo>
                  <a:lnTo>
                    <a:pt x="1966050" y="1349976"/>
                  </a:lnTo>
                  <a:lnTo>
                    <a:pt x="1964859" y="1367839"/>
                  </a:lnTo>
                  <a:lnTo>
                    <a:pt x="1962873" y="1385305"/>
                  </a:lnTo>
                  <a:lnTo>
                    <a:pt x="1961285" y="1401977"/>
                  </a:lnTo>
                  <a:lnTo>
                    <a:pt x="1959300" y="1419442"/>
                  </a:lnTo>
                  <a:lnTo>
                    <a:pt x="1957314" y="1436114"/>
                  </a:lnTo>
                  <a:lnTo>
                    <a:pt x="1954137" y="1453183"/>
                  </a:lnTo>
                  <a:lnTo>
                    <a:pt x="1951357" y="1469855"/>
                  </a:lnTo>
                  <a:lnTo>
                    <a:pt x="1947784" y="1486527"/>
                  </a:lnTo>
                  <a:lnTo>
                    <a:pt x="1944210" y="1503199"/>
                  </a:lnTo>
                  <a:lnTo>
                    <a:pt x="1940239" y="1519871"/>
                  </a:lnTo>
                  <a:lnTo>
                    <a:pt x="1935871" y="1535749"/>
                  </a:lnTo>
                  <a:lnTo>
                    <a:pt x="1931899" y="1552024"/>
                  </a:lnTo>
                  <a:lnTo>
                    <a:pt x="1926737" y="1568299"/>
                  </a:lnTo>
                  <a:lnTo>
                    <a:pt x="2061355" y="1650468"/>
                  </a:lnTo>
                  <a:lnTo>
                    <a:pt x="1949372" y="1891020"/>
                  </a:lnTo>
                  <a:lnTo>
                    <a:pt x="1791723" y="1838623"/>
                  </a:lnTo>
                  <a:lnTo>
                    <a:pt x="1776633" y="1859264"/>
                  </a:lnTo>
                  <a:lnTo>
                    <a:pt x="1761146" y="1879112"/>
                  </a:lnTo>
                  <a:lnTo>
                    <a:pt x="1744468" y="1898165"/>
                  </a:lnTo>
                  <a:lnTo>
                    <a:pt x="1728186" y="1917219"/>
                  </a:lnTo>
                  <a:lnTo>
                    <a:pt x="1710714" y="1935876"/>
                  </a:lnTo>
                  <a:lnTo>
                    <a:pt x="1693241" y="1954135"/>
                  </a:lnTo>
                  <a:lnTo>
                    <a:pt x="1674975" y="1971204"/>
                  </a:lnTo>
                  <a:lnTo>
                    <a:pt x="1655914" y="1988670"/>
                  </a:lnTo>
                  <a:lnTo>
                    <a:pt x="1636853" y="2004945"/>
                  </a:lnTo>
                  <a:lnTo>
                    <a:pt x="1616998" y="2021220"/>
                  </a:lnTo>
                  <a:lnTo>
                    <a:pt x="1597143" y="2036701"/>
                  </a:lnTo>
                  <a:lnTo>
                    <a:pt x="1576494" y="2051388"/>
                  </a:lnTo>
                  <a:lnTo>
                    <a:pt x="1555844" y="2066075"/>
                  </a:lnTo>
                  <a:lnTo>
                    <a:pt x="1534401" y="2079572"/>
                  </a:lnTo>
                  <a:lnTo>
                    <a:pt x="1512957" y="2093068"/>
                  </a:lnTo>
                  <a:lnTo>
                    <a:pt x="1491117" y="2105770"/>
                  </a:lnTo>
                  <a:lnTo>
                    <a:pt x="1531621" y="2274474"/>
                  </a:lnTo>
                  <a:lnTo>
                    <a:pt x="1281844" y="2365376"/>
                  </a:lnTo>
                  <a:lnTo>
                    <a:pt x="1202821" y="2207787"/>
                  </a:lnTo>
                  <a:lnTo>
                    <a:pt x="1183363" y="2210962"/>
                  </a:lnTo>
                  <a:lnTo>
                    <a:pt x="1163508" y="2213741"/>
                  </a:lnTo>
                  <a:lnTo>
                    <a:pt x="1144050" y="2216123"/>
                  </a:lnTo>
                  <a:lnTo>
                    <a:pt x="1124195" y="2218504"/>
                  </a:lnTo>
                  <a:lnTo>
                    <a:pt x="1103943" y="2219695"/>
                  </a:lnTo>
                  <a:lnTo>
                    <a:pt x="1083690" y="2220886"/>
                  </a:lnTo>
                  <a:lnTo>
                    <a:pt x="1063438" y="2221680"/>
                  </a:lnTo>
                  <a:lnTo>
                    <a:pt x="1043186" y="2221680"/>
                  </a:lnTo>
                  <a:lnTo>
                    <a:pt x="1013007" y="2221283"/>
                  </a:lnTo>
                  <a:lnTo>
                    <a:pt x="983224" y="2220092"/>
                  </a:lnTo>
                  <a:lnTo>
                    <a:pt x="954235" y="2217711"/>
                  </a:lnTo>
                  <a:lnTo>
                    <a:pt x="924850" y="2214535"/>
                  </a:lnTo>
                  <a:lnTo>
                    <a:pt x="895862" y="2210565"/>
                  </a:lnTo>
                  <a:lnTo>
                    <a:pt x="867270" y="2205405"/>
                  </a:lnTo>
                  <a:lnTo>
                    <a:pt x="839076" y="2199451"/>
                  </a:lnTo>
                  <a:lnTo>
                    <a:pt x="810882" y="2192703"/>
                  </a:lnTo>
                  <a:lnTo>
                    <a:pt x="715180" y="2341162"/>
                  </a:lnTo>
                  <a:lnTo>
                    <a:pt x="474536" y="2229222"/>
                  </a:lnTo>
                  <a:lnTo>
                    <a:pt x="524968" y="2062900"/>
                  </a:lnTo>
                  <a:lnTo>
                    <a:pt x="504716" y="2049006"/>
                  </a:lnTo>
                  <a:lnTo>
                    <a:pt x="484464" y="2033525"/>
                  </a:lnTo>
                  <a:lnTo>
                    <a:pt x="465006" y="2018441"/>
                  </a:lnTo>
                  <a:lnTo>
                    <a:pt x="445945" y="2002960"/>
                  </a:lnTo>
                  <a:lnTo>
                    <a:pt x="427281" y="1986288"/>
                  </a:lnTo>
                  <a:lnTo>
                    <a:pt x="408617" y="1969616"/>
                  </a:lnTo>
                  <a:lnTo>
                    <a:pt x="390748" y="1952151"/>
                  </a:lnTo>
                  <a:lnTo>
                    <a:pt x="373672" y="1934685"/>
                  </a:lnTo>
                  <a:lnTo>
                    <a:pt x="356597" y="1916028"/>
                  </a:lnTo>
                  <a:lnTo>
                    <a:pt x="340316" y="1897371"/>
                  </a:lnTo>
                  <a:lnTo>
                    <a:pt x="324432" y="1878715"/>
                  </a:lnTo>
                  <a:lnTo>
                    <a:pt x="308548" y="1858867"/>
                  </a:lnTo>
                  <a:lnTo>
                    <a:pt x="293855" y="1839020"/>
                  </a:lnTo>
                  <a:lnTo>
                    <a:pt x="279559" y="1818775"/>
                  </a:lnTo>
                  <a:lnTo>
                    <a:pt x="265661" y="1797737"/>
                  </a:lnTo>
                  <a:lnTo>
                    <a:pt x="252556" y="1776301"/>
                  </a:lnTo>
                  <a:lnTo>
                    <a:pt x="91333" y="1811630"/>
                  </a:lnTo>
                  <a:lnTo>
                    <a:pt x="0" y="1562345"/>
                  </a:lnTo>
                  <a:lnTo>
                    <a:pt x="138191" y="1488512"/>
                  </a:lnTo>
                  <a:lnTo>
                    <a:pt x="133426" y="1465092"/>
                  </a:lnTo>
                  <a:lnTo>
                    <a:pt x="129852" y="1441672"/>
                  </a:lnTo>
                  <a:lnTo>
                    <a:pt x="126278" y="1418251"/>
                  </a:lnTo>
                  <a:lnTo>
                    <a:pt x="123498" y="1394434"/>
                  </a:lnTo>
                  <a:lnTo>
                    <a:pt x="121513" y="1370220"/>
                  </a:lnTo>
                  <a:lnTo>
                    <a:pt x="119527" y="1346403"/>
                  </a:lnTo>
                  <a:lnTo>
                    <a:pt x="118733" y="1322189"/>
                  </a:lnTo>
                  <a:lnTo>
                    <a:pt x="118336" y="1297975"/>
                  </a:lnTo>
                  <a:lnTo>
                    <a:pt x="118733" y="1269395"/>
                  </a:lnTo>
                  <a:lnTo>
                    <a:pt x="119924" y="1240418"/>
                  </a:lnTo>
                  <a:lnTo>
                    <a:pt x="122704" y="1211837"/>
                  </a:lnTo>
                  <a:lnTo>
                    <a:pt x="125484" y="1184051"/>
                  </a:lnTo>
                  <a:lnTo>
                    <a:pt x="129455" y="1155867"/>
                  </a:lnTo>
                  <a:lnTo>
                    <a:pt x="134220" y="1128478"/>
                  </a:lnTo>
                  <a:lnTo>
                    <a:pt x="139780" y="1101088"/>
                  </a:lnTo>
                  <a:lnTo>
                    <a:pt x="146133" y="1074095"/>
                  </a:lnTo>
                  <a:lnTo>
                    <a:pt x="24223" y="995896"/>
                  </a:lnTo>
                  <a:lnTo>
                    <a:pt x="136603" y="755344"/>
                  </a:lnTo>
                  <a:lnTo>
                    <a:pt x="268043" y="794642"/>
                  </a:lnTo>
                  <a:lnTo>
                    <a:pt x="283530" y="772016"/>
                  </a:lnTo>
                  <a:lnTo>
                    <a:pt x="299017" y="750184"/>
                  </a:lnTo>
                  <a:lnTo>
                    <a:pt x="315696" y="728351"/>
                  </a:lnTo>
                  <a:lnTo>
                    <a:pt x="332771" y="707313"/>
                  </a:lnTo>
                  <a:lnTo>
                    <a:pt x="350243" y="686274"/>
                  </a:lnTo>
                  <a:lnTo>
                    <a:pt x="368907" y="666824"/>
                  </a:lnTo>
                  <a:lnTo>
                    <a:pt x="387571" y="646976"/>
                  </a:lnTo>
                  <a:lnTo>
                    <a:pt x="407426" y="627923"/>
                  </a:lnTo>
                  <a:lnTo>
                    <a:pt x="427281" y="609266"/>
                  </a:lnTo>
                  <a:lnTo>
                    <a:pt x="447930" y="591403"/>
                  </a:lnTo>
                  <a:lnTo>
                    <a:pt x="468977" y="574334"/>
                  </a:lnTo>
                  <a:lnTo>
                    <a:pt x="490420" y="557662"/>
                  </a:lnTo>
                  <a:lnTo>
                    <a:pt x="512261" y="541784"/>
                  </a:lnTo>
                  <a:lnTo>
                    <a:pt x="535293" y="526303"/>
                  </a:lnTo>
                  <a:lnTo>
                    <a:pt x="557928" y="511616"/>
                  </a:lnTo>
                  <a:lnTo>
                    <a:pt x="581754" y="497723"/>
                  </a:lnTo>
                  <a:lnTo>
                    <a:pt x="554354" y="371890"/>
                  </a:lnTo>
                  <a:lnTo>
                    <a:pt x="803734" y="280988"/>
                  </a:lnTo>
                  <a:close/>
                  <a:moveTo>
                    <a:pt x="2013752" y="186531"/>
                  </a:moveTo>
                  <a:lnTo>
                    <a:pt x="2001871" y="186928"/>
                  </a:lnTo>
                  <a:lnTo>
                    <a:pt x="1989594" y="188119"/>
                  </a:lnTo>
                  <a:lnTo>
                    <a:pt x="1978109" y="190103"/>
                  </a:lnTo>
                  <a:lnTo>
                    <a:pt x="1966624" y="192881"/>
                  </a:lnTo>
                  <a:lnTo>
                    <a:pt x="1955139" y="196453"/>
                  </a:lnTo>
                  <a:lnTo>
                    <a:pt x="1944050" y="200819"/>
                  </a:lnTo>
                  <a:lnTo>
                    <a:pt x="1932962" y="205978"/>
                  </a:lnTo>
                  <a:lnTo>
                    <a:pt x="1922269" y="211534"/>
                  </a:lnTo>
                  <a:lnTo>
                    <a:pt x="1914348" y="216297"/>
                  </a:lnTo>
                  <a:lnTo>
                    <a:pt x="1906823" y="221853"/>
                  </a:lnTo>
                  <a:lnTo>
                    <a:pt x="1899695" y="227409"/>
                  </a:lnTo>
                  <a:lnTo>
                    <a:pt x="1892962" y="233363"/>
                  </a:lnTo>
                  <a:lnTo>
                    <a:pt x="1886230" y="239713"/>
                  </a:lnTo>
                  <a:lnTo>
                    <a:pt x="1880289" y="246063"/>
                  </a:lnTo>
                  <a:lnTo>
                    <a:pt x="1874349" y="252809"/>
                  </a:lnTo>
                  <a:lnTo>
                    <a:pt x="1869200" y="259953"/>
                  </a:lnTo>
                  <a:lnTo>
                    <a:pt x="1864052" y="267097"/>
                  </a:lnTo>
                  <a:lnTo>
                    <a:pt x="1859300" y="274241"/>
                  </a:lnTo>
                  <a:lnTo>
                    <a:pt x="1855339" y="281781"/>
                  </a:lnTo>
                  <a:lnTo>
                    <a:pt x="1850983" y="289719"/>
                  </a:lnTo>
                  <a:lnTo>
                    <a:pt x="1847419" y="297656"/>
                  </a:lnTo>
                  <a:lnTo>
                    <a:pt x="1844646" y="305594"/>
                  </a:lnTo>
                  <a:lnTo>
                    <a:pt x="1841874" y="313928"/>
                  </a:lnTo>
                  <a:lnTo>
                    <a:pt x="1839102" y="322263"/>
                  </a:lnTo>
                  <a:lnTo>
                    <a:pt x="1837518" y="330597"/>
                  </a:lnTo>
                  <a:lnTo>
                    <a:pt x="1835934" y="339328"/>
                  </a:lnTo>
                  <a:lnTo>
                    <a:pt x="1834350" y="348059"/>
                  </a:lnTo>
                  <a:lnTo>
                    <a:pt x="1833557" y="356791"/>
                  </a:lnTo>
                  <a:lnTo>
                    <a:pt x="1833557" y="365125"/>
                  </a:lnTo>
                  <a:lnTo>
                    <a:pt x="1833557" y="373856"/>
                  </a:lnTo>
                  <a:lnTo>
                    <a:pt x="1833953" y="382984"/>
                  </a:lnTo>
                  <a:lnTo>
                    <a:pt x="1835142" y="391716"/>
                  </a:lnTo>
                  <a:lnTo>
                    <a:pt x="1836726" y="400050"/>
                  </a:lnTo>
                  <a:lnTo>
                    <a:pt x="1838310" y="409178"/>
                  </a:lnTo>
                  <a:lnTo>
                    <a:pt x="1840290" y="417513"/>
                  </a:lnTo>
                  <a:lnTo>
                    <a:pt x="1843458" y="426244"/>
                  </a:lnTo>
                  <a:lnTo>
                    <a:pt x="1846230" y="434578"/>
                  </a:lnTo>
                  <a:lnTo>
                    <a:pt x="1850191" y="443310"/>
                  </a:lnTo>
                  <a:lnTo>
                    <a:pt x="1853755" y="451247"/>
                  </a:lnTo>
                  <a:lnTo>
                    <a:pt x="1858507" y="459581"/>
                  </a:lnTo>
                  <a:lnTo>
                    <a:pt x="1864844" y="469503"/>
                  </a:lnTo>
                  <a:lnTo>
                    <a:pt x="1871973" y="479028"/>
                  </a:lnTo>
                  <a:lnTo>
                    <a:pt x="1879497" y="488156"/>
                  </a:lnTo>
                  <a:lnTo>
                    <a:pt x="1887418" y="496888"/>
                  </a:lnTo>
                  <a:lnTo>
                    <a:pt x="1896527" y="504428"/>
                  </a:lnTo>
                  <a:lnTo>
                    <a:pt x="1905239" y="511969"/>
                  </a:lnTo>
                  <a:lnTo>
                    <a:pt x="1914744" y="518716"/>
                  </a:lnTo>
                  <a:lnTo>
                    <a:pt x="1924645" y="524669"/>
                  </a:lnTo>
                  <a:lnTo>
                    <a:pt x="1934942" y="529828"/>
                  </a:lnTo>
                  <a:lnTo>
                    <a:pt x="1945635" y="534988"/>
                  </a:lnTo>
                  <a:lnTo>
                    <a:pt x="1956723" y="538956"/>
                  </a:lnTo>
                  <a:lnTo>
                    <a:pt x="1967812" y="542131"/>
                  </a:lnTo>
                  <a:lnTo>
                    <a:pt x="1979297" y="545306"/>
                  </a:lnTo>
                  <a:lnTo>
                    <a:pt x="1990782" y="546894"/>
                  </a:lnTo>
                  <a:lnTo>
                    <a:pt x="2002267" y="548085"/>
                  </a:lnTo>
                  <a:lnTo>
                    <a:pt x="2014544" y="548481"/>
                  </a:lnTo>
                  <a:lnTo>
                    <a:pt x="2026425" y="548085"/>
                  </a:lnTo>
                  <a:lnTo>
                    <a:pt x="2038306" y="546894"/>
                  </a:lnTo>
                  <a:lnTo>
                    <a:pt x="2049791" y="544910"/>
                  </a:lnTo>
                  <a:lnTo>
                    <a:pt x="2061672" y="542131"/>
                  </a:lnTo>
                  <a:lnTo>
                    <a:pt x="2073157" y="538560"/>
                  </a:lnTo>
                  <a:lnTo>
                    <a:pt x="2084246" y="534194"/>
                  </a:lnTo>
                  <a:lnTo>
                    <a:pt x="2095335" y="529035"/>
                  </a:lnTo>
                  <a:lnTo>
                    <a:pt x="2106028" y="523081"/>
                  </a:lnTo>
                  <a:lnTo>
                    <a:pt x="2113552" y="518716"/>
                  </a:lnTo>
                  <a:lnTo>
                    <a:pt x="2121077" y="513556"/>
                  </a:lnTo>
                  <a:lnTo>
                    <a:pt x="2128206" y="508000"/>
                  </a:lnTo>
                  <a:lnTo>
                    <a:pt x="2134938" y="502047"/>
                  </a:lnTo>
                  <a:lnTo>
                    <a:pt x="2141275" y="496491"/>
                  </a:lnTo>
                  <a:lnTo>
                    <a:pt x="2147215" y="490141"/>
                  </a:lnTo>
                  <a:lnTo>
                    <a:pt x="2153156" y="483394"/>
                  </a:lnTo>
                  <a:lnTo>
                    <a:pt x="2158304" y="476647"/>
                  </a:lnTo>
                  <a:lnTo>
                    <a:pt x="2163452" y="469503"/>
                  </a:lnTo>
                  <a:lnTo>
                    <a:pt x="2168601" y="461566"/>
                  </a:lnTo>
                  <a:lnTo>
                    <a:pt x="2172957" y="454025"/>
                  </a:lnTo>
                  <a:lnTo>
                    <a:pt x="2176917" y="446485"/>
                  </a:lnTo>
                  <a:lnTo>
                    <a:pt x="2180482" y="438150"/>
                  </a:lnTo>
                  <a:lnTo>
                    <a:pt x="2183650" y="430213"/>
                  </a:lnTo>
                  <a:lnTo>
                    <a:pt x="2186818" y="421481"/>
                  </a:lnTo>
                  <a:lnTo>
                    <a:pt x="2189195" y="412750"/>
                  </a:lnTo>
                  <a:lnTo>
                    <a:pt x="2191175" y="404019"/>
                  </a:lnTo>
                  <a:lnTo>
                    <a:pt x="2192363" y="395288"/>
                  </a:lnTo>
                  <a:lnTo>
                    <a:pt x="2193947" y="386159"/>
                  </a:lnTo>
                  <a:lnTo>
                    <a:pt x="2194739" y="377428"/>
                  </a:lnTo>
                  <a:lnTo>
                    <a:pt x="2194739" y="368697"/>
                  </a:lnTo>
                  <a:lnTo>
                    <a:pt x="2194739" y="359569"/>
                  </a:lnTo>
                  <a:lnTo>
                    <a:pt x="2194343" y="351234"/>
                  </a:lnTo>
                  <a:lnTo>
                    <a:pt x="2192759" y="342503"/>
                  </a:lnTo>
                  <a:lnTo>
                    <a:pt x="2191571" y="333375"/>
                  </a:lnTo>
                  <a:lnTo>
                    <a:pt x="2189591" y="325041"/>
                  </a:lnTo>
                  <a:lnTo>
                    <a:pt x="2187610" y="316706"/>
                  </a:lnTo>
                  <a:lnTo>
                    <a:pt x="2184838" y="308372"/>
                  </a:lnTo>
                  <a:lnTo>
                    <a:pt x="2181670" y="299641"/>
                  </a:lnTo>
                  <a:lnTo>
                    <a:pt x="2178106" y="291703"/>
                  </a:lnTo>
                  <a:lnTo>
                    <a:pt x="2174145" y="283766"/>
                  </a:lnTo>
                  <a:lnTo>
                    <a:pt x="2169789" y="275828"/>
                  </a:lnTo>
                  <a:lnTo>
                    <a:pt x="2163452" y="265509"/>
                  </a:lnTo>
                  <a:lnTo>
                    <a:pt x="2156324" y="255984"/>
                  </a:lnTo>
                  <a:lnTo>
                    <a:pt x="2148799" y="247253"/>
                  </a:lnTo>
                  <a:lnTo>
                    <a:pt x="2140879" y="238522"/>
                  </a:lnTo>
                  <a:lnTo>
                    <a:pt x="2131770" y="230584"/>
                  </a:lnTo>
                  <a:lnTo>
                    <a:pt x="2123057" y="223441"/>
                  </a:lnTo>
                  <a:lnTo>
                    <a:pt x="2113552" y="216694"/>
                  </a:lnTo>
                  <a:lnTo>
                    <a:pt x="2103255" y="210344"/>
                  </a:lnTo>
                  <a:lnTo>
                    <a:pt x="2093355" y="204788"/>
                  </a:lnTo>
                  <a:lnTo>
                    <a:pt x="2082662" y="200422"/>
                  </a:lnTo>
                  <a:lnTo>
                    <a:pt x="2071969" y="196056"/>
                  </a:lnTo>
                  <a:lnTo>
                    <a:pt x="2060484" y="192881"/>
                  </a:lnTo>
                  <a:lnTo>
                    <a:pt x="2048999" y="190103"/>
                  </a:lnTo>
                  <a:lnTo>
                    <a:pt x="2037118" y="188119"/>
                  </a:lnTo>
                  <a:lnTo>
                    <a:pt x="2025633" y="186928"/>
                  </a:lnTo>
                  <a:lnTo>
                    <a:pt x="2013752" y="186531"/>
                  </a:lnTo>
                  <a:close/>
                  <a:moveTo>
                    <a:pt x="2066028" y="0"/>
                  </a:moveTo>
                  <a:lnTo>
                    <a:pt x="2156324" y="23812"/>
                  </a:lnTo>
                  <a:lnTo>
                    <a:pt x="2146027" y="100013"/>
                  </a:lnTo>
                  <a:lnTo>
                    <a:pt x="2140916" y="118533"/>
                  </a:lnTo>
                  <a:lnTo>
                    <a:pt x="2134542" y="115094"/>
                  </a:lnTo>
                  <a:lnTo>
                    <a:pt x="2132671" y="114357"/>
                  </a:lnTo>
                  <a:lnTo>
                    <a:pt x="2132562" y="114300"/>
                  </a:lnTo>
                  <a:lnTo>
                    <a:pt x="2123453" y="110728"/>
                  </a:lnTo>
                  <a:lnTo>
                    <a:pt x="2132671" y="114357"/>
                  </a:lnTo>
                  <a:lnTo>
                    <a:pt x="2140879" y="118666"/>
                  </a:lnTo>
                  <a:lnTo>
                    <a:pt x="2140916" y="118533"/>
                  </a:lnTo>
                  <a:lnTo>
                    <a:pt x="2144839" y="120650"/>
                  </a:lnTo>
                  <a:lnTo>
                    <a:pt x="2153552" y="125413"/>
                  </a:lnTo>
                  <a:lnTo>
                    <a:pt x="2167413" y="133747"/>
                  </a:lnTo>
                  <a:lnTo>
                    <a:pt x="2174145" y="138113"/>
                  </a:lnTo>
                  <a:lnTo>
                    <a:pt x="2180878" y="142875"/>
                  </a:lnTo>
                  <a:lnTo>
                    <a:pt x="2181274" y="143272"/>
                  </a:lnTo>
                  <a:lnTo>
                    <a:pt x="2187610" y="148034"/>
                  </a:lnTo>
                  <a:lnTo>
                    <a:pt x="2193947" y="153194"/>
                  </a:lnTo>
                  <a:lnTo>
                    <a:pt x="2205432" y="163909"/>
                  </a:lnTo>
                  <a:lnTo>
                    <a:pt x="2212560" y="170656"/>
                  </a:lnTo>
                  <a:lnTo>
                    <a:pt x="2221273" y="180181"/>
                  </a:lnTo>
                  <a:lnTo>
                    <a:pt x="2226433" y="186128"/>
                  </a:lnTo>
                  <a:lnTo>
                    <a:pt x="2226422" y="186134"/>
                  </a:lnTo>
                  <a:lnTo>
                    <a:pt x="2229194" y="189309"/>
                  </a:lnTo>
                  <a:lnTo>
                    <a:pt x="2226433" y="186128"/>
                  </a:lnTo>
                  <a:lnTo>
                    <a:pt x="2244639" y="175419"/>
                  </a:lnTo>
                  <a:lnTo>
                    <a:pt x="2315925" y="143669"/>
                  </a:lnTo>
                  <a:lnTo>
                    <a:pt x="2363053" y="224234"/>
                  </a:lnTo>
                  <a:lnTo>
                    <a:pt x="2302064" y="270669"/>
                  </a:lnTo>
                  <a:lnTo>
                    <a:pt x="2280282" y="283369"/>
                  </a:lnTo>
                  <a:lnTo>
                    <a:pt x="2284242" y="296466"/>
                  </a:lnTo>
                  <a:lnTo>
                    <a:pt x="2287015" y="309166"/>
                  </a:lnTo>
                  <a:lnTo>
                    <a:pt x="2289787" y="322263"/>
                  </a:lnTo>
                  <a:lnTo>
                    <a:pt x="2291371" y="335359"/>
                  </a:lnTo>
                  <a:lnTo>
                    <a:pt x="2292559" y="348456"/>
                  </a:lnTo>
                  <a:lnTo>
                    <a:pt x="2293351" y="361553"/>
                  </a:lnTo>
                  <a:lnTo>
                    <a:pt x="2293351" y="374650"/>
                  </a:lnTo>
                  <a:lnTo>
                    <a:pt x="2292559" y="387350"/>
                  </a:lnTo>
                  <a:lnTo>
                    <a:pt x="2318301" y="394097"/>
                  </a:lnTo>
                  <a:lnTo>
                    <a:pt x="2390775" y="422275"/>
                  </a:lnTo>
                  <a:lnTo>
                    <a:pt x="2367409" y="512763"/>
                  </a:lnTo>
                  <a:lnTo>
                    <a:pt x="2291371" y="502047"/>
                  </a:lnTo>
                  <a:lnTo>
                    <a:pt x="2262857" y="494506"/>
                  </a:lnTo>
                  <a:lnTo>
                    <a:pt x="2256916" y="506016"/>
                  </a:lnTo>
                  <a:lnTo>
                    <a:pt x="2250183" y="517128"/>
                  </a:lnTo>
                  <a:lnTo>
                    <a:pt x="2243451" y="527447"/>
                  </a:lnTo>
                  <a:lnTo>
                    <a:pt x="2235926" y="537766"/>
                  </a:lnTo>
                  <a:lnTo>
                    <a:pt x="2228006" y="547688"/>
                  </a:lnTo>
                  <a:lnTo>
                    <a:pt x="2219293" y="557610"/>
                  </a:lnTo>
                  <a:lnTo>
                    <a:pt x="2210580" y="566738"/>
                  </a:lnTo>
                  <a:lnTo>
                    <a:pt x="2201075" y="575469"/>
                  </a:lnTo>
                  <a:lnTo>
                    <a:pt x="2216125" y="601266"/>
                  </a:lnTo>
                  <a:lnTo>
                    <a:pt x="2247807" y="671910"/>
                  </a:lnTo>
                  <a:lnTo>
                    <a:pt x="2167413" y="719932"/>
                  </a:lnTo>
                  <a:lnTo>
                    <a:pt x="2121077" y="658416"/>
                  </a:lnTo>
                  <a:lnTo>
                    <a:pt x="2105632" y="632222"/>
                  </a:lnTo>
                  <a:lnTo>
                    <a:pt x="2110780" y="629841"/>
                  </a:lnTo>
                  <a:lnTo>
                    <a:pt x="2115929" y="627857"/>
                  </a:lnTo>
                  <a:lnTo>
                    <a:pt x="2104048" y="632222"/>
                  </a:lnTo>
                  <a:lnTo>
                    <a:pt x="2092563" y="635794"/>
                  </a:lnTo>
                  <a:lnTo>
                    <a:pt x="2083058" y="638969"/>
                  </a:lnTo>
                  <a:lnTo>
                    <a:pt x="2067217" y="642541"/>
                  </a:lnTo>
                  <a:lnTo>
                    <a:pt x="2059296" y="643732"/>
                  </a:lnTo>
                  <a:lnTo>
                    <a:pt x="2050583" y="644922"/>
                  </a:lnTo>
                  <a:lnTo>
                    <a:pt x="2048999" y="644922"/>
                  </a:lnTo>
                  <a:lnTo>
                    <a:pt x="2033554" y="646907"/>
                  </a:lnTo>
                  <a:lnTo>
                    <a:pt x="2018505" y="647303"/>
                  </a:lnTo>
                  <a:lnTo>
                    <a:pt x="2014544" y="647700"/>
                  </a:lnTo>
                  <a:lnTo>
                    <a:pt x="2008208" y="647303"/>
                  </a:lnTo>
                  <a:lnTo>
                    <a:pt x="2002617" y="647117"/>
                  </a:lnTo>
                  <a:lnTo>
                    <a:pt x="1994743" y="646510"/>
                  </a:lnTo>
                  <a:lnTo>
                    <a:pt x="1984842" y="645716"/>
                  </a:lnTo>
                  <a:lnTo>
                    <a:pt x="1996327" y="646907"/>
                  </a:lnTo>
                  <a:lnTo>
                    <a:pt x="2002617" y="647117"/>
                  </a:lnTo>
                  <a:lnTo>
                    <a:pt x="2005039" y="647303"/>
                  </a:lnTo>
                  <a:lnTo>
                    <a:pt x="1994347" y="687785"/>
                  </a:lnTo>
                  <a:lnTo>
                    <a:pt x="1970189" y="747713"/>
                  </a:lnTo>
                  <a:lnTo>
                    <a:pt x="1879497" y="724297"/>
                  </a:lnTo>
                  <a:lnTo>
                    <a:pt x="1886230" y="662385"/>
                  </a:lnTo>
                  <a:lnTo>
                    <a:pt x="1896923" y="621507"/>
                  </a:lnTo>
                  <a:lnTo>
                    <a:pt x="1904447" y="625078"/>
                  </a:lnTo>
                  <a:lnTo>
                    <a:pt x="1893754" y="619919"/>
                  </a:lnTo>
                  <a:lnTo>
                    <a:pt x="1883061" y="614363"/>
                  </a:lnTo>
                  <a:lnTo>
                    <a:pt x="1874745" y="609997"/>
                  </a:lnTo>
                  <a:lnTo>
                    <a:pt x="1860884" y="601663"/>
                  </a:lnTo>
                  <a:lnTo>
                    <a:pt x="1854151" y="596900"/>
                  </a:lnTo>
                  <a:lnTo>
                    <a:pt x="1847419" y="592535"/>
                  </a:lnTo>
                  <a:lnTo>
                    <a:pt x="1846627" y="592138"/>
                  </a:lnTo>
                  <a:lnTo>
                    <a:pt x="1840290" y="586978"/>
                  </a:lnTo>
                  <a:lnTo>
                    <a:pt x="1834350" y="581819"/>
                  </a:lnTo>
                  <a:lnTo>
                    <a:pt x="1822469" y="571103"/>
                  </a:lnTo>
                  <a:lnTo>
                    <a:pt x="1815736" y="564356"/>
                  </a:lnTo>
                  <a:lnTo>
                    <a:pt x="1809516" y="557841"/>
                  </a:lnTo>
                  <a:lnTo>
                    <a:pt x="1805439" y="553244"/>
                  </a:lnTo>
                  <a:lnTo>
                    <a:pt x="1799103" y="545703"/>
                  </a:lnTo>
                  <a:lnTo>
                    <a:pt x="1807023" y="555228"/>
                  </a:lnTo>
                  <a:lnTo>
                    <a:pt x="1809516" y="557841"/>
                  </a:lnTo>
                  <a:lnTo>
                    <a:pt x="1811776" y="560388"/>
                  </a:lnTo>
                  <a:lnTo>
                    <a:pt x="1779697" y="579438"/>
                  </a:lnTo>
                  <a:lnTo>
                    <a:pt x="1720292" y="604044"/>
                  </a:lnTo>
                  <a:lnTo>
                    <a:pt x="1673164" y="523875"/>
                  </a:lnTo>
                  <a:lnTo>
                    <a:pt x="1721480" y="484585"/>
                  </a:lnTo>
                  <a:lnTo>
                    <a:pt x="1752767" y="465931"/>
                  </a:lnTo>
                  <a:lnTo>
                    <a:pt x="1748410" y="452835"/>
                  </a:lnTo>
                  <a:lnTo>
                    <a:pt x="1744450" y="439341"/>
                  </a:lnTo>
                  <a:lnTo>
                    <a:pt x="1741282" y="425847"/>
                  </a:lnTo>
                  <a:lnTo>
                    <a:pt x="1738510" y="412353"/>
                  </a:lnTo>
                  <a:lnTo>
                    <a:pt x="1736530" y="398860"/>
                  </a:lnTo>
                  <a:lnTo>
                    <a:pt x="1735737" y="385366"/>
                  </a:lnTo>
                  <a:lnTo>
                    <a:pt x="1734945" y="371475"/>
                  </a:lnTo>
                  <a:lnTo>
                    <a:pt x="1735341" y="357981"/>
                  </a:lnTo>
                  <a:lnTo>
                    <a:pt x="1704451" y="350441"/>
                  </a:lnTo>
                  <a:lnTo>
                    <a:pt x="1644650" y="325438"/>
                  </a:lnTo>
                  <a:lnTo>
                    <a:pt x="1668412" y="235347"/>
                  </a:lnTo>
                  <a:lnTo>
                    <a:pt x="1730193" y="242094"/>
                  </a:lnTo>
                  <a:lnTo>
                    <a:pt x="1760687" y="250031"/>
                  </a:lnTo>
                  <a:lnTo>
                    <a:pt x="1766628" y="237331"/>
                  </a:lnTo>
                  <a:lnTo>
                    <a:pt x="1773361" y="225028"/>
                  </a:lnTo>
                  <a:lnTo>
                    <a:pt x="1781281" y="213519"/>
                  </a:lnTo>
                  <a:lnTo>
                    <a:pt x="1789202" y="201613"/>
                  </a:lnTo>
                  <a:lnTo>
                    <a:pt x="1797915" y="190500"/>
                  </a:lnTo>
                  <a:lnTo>
                    <a:pt x="1807023" y="179784"/>
                  </a:lnTo>
                  <a:lnTo>
                    <a:pt x="1816924" y="169069"/>
                  </a:lnTo>
                  <a:lnTo>
                    <a:pt x="1827221" y="159544"/>
                  </a:lnTo>
                  <a:lnTo>
                    <a:pt x="1812964" y="135334"/>
                  </a:lnTo>
                  <a:lnTo>
                    <a:pt x="1788410" y="75406"/>
                  </a:lnTo>
                  <a:lnTo>
                    <a:pt x="1868804" y="27781"/>
                  </a:lnTo>
                  <a:lnTo>
                    <a:pt x="1907219" y="76994"/>
                  </a:lnTo>
                  <a:lnTo>
                    <a:pt x="1923061" y="102791"/>
                  </a:lnTo>
                  <a:lnTo>
                    <a:pt x="1917516" y="105172"/>
                  </a:lnTo>
                  <a:lnTo>
                    <a:pt x="1912368" y="107156"/>
                  </a:lnTo>
                  <a:lnTo>
                    <a:pt x="1924249" y="102791"/>
                  </a:lnTo>
                  <a:lnTo>
                    <a:pt x="1935734" y="99219"/>
                  </a:lnTo>
                  <a:lnTo>
                    <a:pt x="1945239" y="96044"/>
                  </a:lnTo>
                  <a:lnTo>
                    <a:pt x="1961080" y="92869"/>
                  </a:lnTo>
                  <a:lnTo>
                    <a:pt x="1969001" y="91281"/>
                  </a:lnTo>
                  <a:lnTo>
                    <a:pt x="1977317" y="89694"/>
                  </a:lnTo>
                  <a:lnTo>
                    <a:pt x="1979297" y="89694"/>
                  </a:lnTo>
                  <a:lnTo>
                    <a:pt x="1994347" y="88106"/>
                  </a:lnTo>
                  <a:lnTo>
                    <a:pt x="2009792" y="87709"/>
                  </a:lnTo>
                  <a:lnTo>
                    <a:pt x="2013752" y="87709"/>
                  </a:lnTo>
                  <a:lnTo>
                    <a:pt x="2019693" y="87709"/>
                  </a:lnTo>
                  <a:lnTo>
                    <a:pt x="2031970" y="88503"/>
                  </a:lnTo>
                  <a:lnTo>
                    <a:pt x="2043455" y="89297"/>
                  </a:lnTo>
                  <a:lnTo>
                    <a:pt x="2034346" y="88503"/>
                  </a:lnTo>
                  <a:lnTo>
                    <a:pt x="2038306" y="72628"/>
                  </a:lnTo>
                  <a:lnTo>
                    <a:pt x="2066028" y="0"/>
                  </a:lnTo>
                  <a:close/>
                </a:path>
              </a:pathLst>
            </a:custGeom>
            <a:grpFill/>
            <a:ln>
              <a:noFill/>
            </a:ln>
            <a:extLst/>
          </p:spPr>
          <p:txBody>
            <a:bodyPr anchor="ctr">
              <a:scene3d>
                <a:camera prst="orthographicFront"/>
                <a:lightRig rig="threePt" dir="t"/>
              </a:scene3d>
              <a:sp3d contourW="12700">
                <a:contourClr>
                  <a:srgbClr val="FFFFFF"/>
                </a:contourClr>
              </a:sp3d>
            </a:bodyPr>
            <a:lstStyle/>
            <a:p>
              <a:pPr>
                <a:defRPr/>
              </a:pPr>
              <a:endParaRPr lang="zh-CN" altLang="en-US" sz="2400" dirty="0">
                <a:solidFill>
                  <a:srgbClr val="D80E2B"/>
                </a:solidFill>
                <a:ea typeface="微软雅黑" pitchFamily="34" charset="-122"/>
              </a:endParaRPr>
            </a:p>
          </p:txBody>
        </p:sp>
      </p:grpSp>
      <p:grpSp>
        <p:nvGrpSpPr>
          <p:cNvPr id="41" name="组合 40"/>
          <p:cNvGrpSpPr/>
          <p:nvPr/>
        </p:nvGrpSpPr>
        <p:grpSpPr>
          <a:xfrm>
            <a:off x="2005792" y="4030355"/>
            <a:ext cx="458433" cy="413329"/>
            <a:chOff x="6068610" y="2138335"/>
            <a:chExt cx="428348" cy="386204"/>
          </a:xfrm>
          <a:solidFill>
            <a:srgbClr val="25532B"/>
          </a:solidFill>
        </p:grpSpPr>
        <p:sp>
          <p:nvSpPr>
            <p:cNvPr id="42" name="Freeform 5"/>
            <p:cNvSpPr>
              <a:spLocks/>
            </p:cNvSpPr>
            <p:nvPr/>
          </p:nvSpPr>
          <p:spPr bwMode="auto">
            <a:xfrm>
              <a:off x="6068610" y="2138335"/>
              <a:ext cx="428348" cy="386204"/>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solidFill>
              <a:schemeClr val="bg1"/>
            </a:solidFill>
            <a:ln>
              <a:noFill/>
            </a:ln>
            <a:effectLst>
              <a:outerShdw blurRad="63500" algn="ctr" rotWithShape="0">
                <a:prstClr val="black">
                  <a:alpha val="40000"/>
                </a:prstClr>
              </a:outerShdw>
            </a:effectLst>
            <a:extLst/>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rtlCol="0" anchor="ctr"/>
            <a:lstStyle/>
            <a:p>
              <a:endParaRPr lang="zh-CN" altLang="en-US" sz="5332" dirty="0">
                <a:solidFill>
                  <a:srgbClr val="D80E2B"/>
                </a:solidFill>
              </a:endParaRPr>
            </a:p>
          </p:txBody>
        </p:sp>
        <p:sp>
          <p:nvSpPr>
            <p:cNvPr id="43" name="KSO_Shape"/>
            <p:cNvSpPr>
              <a:spLocks/>
            </p:cNvSpPr>
            <p:nvPr/>
          </p:nvSpPr>
          <p:spPr bwMode="auto">
            <a:xfrm>
              <a:off x="6173883" y="2215236"/>
              <a:ext cx="232088" cy="197274"/>
            </a:xfrm>
            <a:custGeom>
              <a:avLst/>
              <a:gdLst>
                <a:gd name="T0" fmla="*/ 1221908 w 2276475"/>
                <a:gd name="T1" fmla="*/ 1328927 h 1936751"/>
                <a:gd name="T2" fmla="*/ 1196654 w 2276475"/>
                <a:gd name="T3" fmla="*/ 1388292 h 1936751"/>
                <a:gd name="T4" fmla="*/ 691864 w 2276475"/>
                <a:gd name="T5" fmla="*/ 1376845 h 1936751"/>
                <a:gd name="T6" fmla="*/ 695585 w 2276475"/>
                <a:gd name="T7" fmla="*/ 1314285 h 1936751"/>
                <a:gd name="T8" fmla="*/ 1104489 w 2276475"/>
                <a:gd name="T9" fmla="*/ 1115137 h 1936751"/>
                <a:gd name="T10" fmla="*/ 1117497 w 2276475"/>
                <a:gd name="T11" fmla="*/ 1168850 h 1936751"/>
                <a:gd name="T12" fmla="*/ 811396 w 2276475"/>
                <a:gd name="T13" fmla="*/ 1188695 h 1936751"/>
                <a:gd name="T14" fmla="*/ 783254 w 2276475"/>
                <a:gd name="T15" fmla="*/ 1141068 h 1936751"/>
                <a:gd name="T16" fmla="*/ 309026 w 2276475"/>
                <a:gd name="T17" fmla="*/ 898551 h 1936751"/>
                <a:gd name="T18" fmla="*/ 798665 w 2276475"/>
                <a:gd name="T19" fmla="*/ 935449 h 1936751"/>
                <a:gd name="T20" fmla="*/ 759855 w 2276475"/>
                <a:gd name="T21" fmla="*/ 989335 h 1936751"/>
                <a:gd name="T22" fmla="*/ 259317 w 2276475"/>
                <a:gd name="T23" fmla="*/ 967303 h 1936751"/>
                <a:gd name="T24" fmla="*/ 277393 w 2276475"/>
                <a:gd name="T25" fmla="*/ 906514 h 1936751"/>
                <a:gd name="T26" fmla="*/ 1086287 w 2276475"/>
                <a:gd name="T27" fmla="*/ 817903 h 1936751"/>
                <a:gd name="T28" fmla="*/ 1028372 w 2276475"/>
                <a:gd name="T29" fmla="*/ 919230 h 1936751"/>
                <a:gd name="T30" fmla="*/ 999280 w 2276475"/>
                <a:gd name="T31" fmla="*/ 917630 h 1936751"/>
                <a:gd name="T32" fmla="*/ 289574 w 2276475"/>
                <a:gd name="T33" fmla="*/ 706099 h 1936751"/>
                <a:gd name="T34" fmla="*/ 590631 w 2276475"/>
                <a:gd name="T35" fmla="*/ 735033 h 1936751"/>
                <a:gd name="T36" fmla="*/ 567535 w 2276475"/>
                <a:gd name="T37" fmla="*/ 784938 h 1936751"/>
                <a:gd name="T38" fmla="*/ 259309 w 2276475"/>
                <a:gd name="T39" fmla="*/ 770073 h 1936751"/>
                <a:gd name="T40" fmla="*/ 267273 w 2276475"/>
                <a:gd name="T41" fmla="*/ 715124 h 1936751"/>
                <a:gd name="T42" fmla="*/ 836933 w 2276475"/>
                <a:gd name="T43" fmla="*/ 505684 h 1936751"/>
                <a:gd name="T44" fmla="*/ 846494 w 2276475"/>
                <a:gd name="T45" fmla="*/ 574170 h 1936751"/>
                <a:gd name="T46" fmla="*/ 268069 w 2276475"/>
                <a:gd name="T47" fmla="*/ 592752 h 1936751"/>
                <a:gd name="T48" fmla="*/ 238855 w 2276475"/>
                <a:gd name="T49" fmla="*/ 530105 h 1936751"/>
                <a:gd name="T50" fmla="*/ 1467818 w 2276475"/>
                <a:gd name="T51" fmla="*/ 344025 h 1936751"/>
                <a:gd name="T52" fmla="*/ 1566759 w 2276475"/>
                <a:gd name="T53" fmla="*/ 428438 h 1936751"/>
                <a:gd name="T54" fmla="*/ 1578461 w 2276475"/>
                <a:gd name="T55" fmla="*/ 479936 h 1936751"/>
                <a:gd name="T56" fmla="*/ 1197862 w 2276475"/>
                <a:gd name="T57" fmla="*/ 846789 h 1936751"/>
                <a:gd name="T58" fmla="*/ 1138817 w 2276475"/>
                <a:gd name="T59" fmla="*/ 842806 h 1936751"/>
                <a:gd name="T60" fmla="*/ 1093869 w 2276475"/>
                <a:gd name="T61" fmla="*/ 799538 h 1936751"/>
                <a:gd name="T62" fmla="*/ 1075782 w 2276475"/>
                <a:gd name="T63" fmla="*/ 737423 h 1936751"/>
                <a:gd name="T64" fmla="*/ 1456382 w 2276475"/>
                <a:gd name="T65" fmla="*/ 344821 h 1936751"/>
                <a:gd name="T66" fmla="*/ 199469 w 2276475"/>
                <a:gd name="T67" fmla="*/ 367345 h 1936751"/>
                <a:gd name="T68" fmla="*/ 114475 w 2276475"/>
                <a:gd name="T69" fmla="*/ 448541 h 1936751"/>
                <a:gd name="T70" fmla="*/ 103321 w 2276475"/>
                <a:gd name="T71" fmla="*/ 1407238 h 1936751"/>
                <a:gd name="T72" fmla="*/ 171315 w 2276475"/>
                <a:gd name="T73" fmla="*/ 1503559 h 1936751"/>
                <a:gd name="T74" fmla="*/ 1382734 w 2276475"/>
                <a:gd name="T75" fmla="*/ 1530890 h 1936751"/>
                <a:gd name="T76" fmla="*/ 1488975 w 2276475"/>
                <a:gd name="T77" fmla="*/ 1477289 h 1936751"/>
                <a:gd name="T78" fmla="*/ 1531737 w 2276475"/>
                <a:gd name="T79" fmla="*/ 1365845 h 1936751"/>
                <a:gd name="T80" fmla="*/ 1605841 w 2276475"/>
                <a:gd name="T81" fmla="*/ 1539381 h 1936751"/>
                <a:gd name="T82" fmla="*/ 1513146 w 2276475"/>
                <a:gd name="T83" fmla="*/ 1611821 h 1936751"/>
                <a:gd name="T84" fmla="*/ 101461 w 2276475"/>
                <a:gd name="T85" fmla="*/ 1605982 h 1936751"/>
                <a:gd name="T86" fmla="*/ 16468 w 2276475"/>
                <a:gd name="T87" fmla="*/ 1525317 h 1936751"/>
                <a:gd name="T88" fmla="*/ 5312 w 2276475"/>
                <a:gd name="T89" fmla="*/ 391226 h 1936751"/>
                <a:gd name="T90" fmla="*/ 73307 w 2276475"/>
                <a:gd name="T91" fmla="*/ 295170 h 1936751"/>
                <a:gd name="T92" fmla="*/ 1746529 w 2276475"/>
                <a:gd name="T93" fmla="*/ 88926 h 1936751"/>
                <a:gd name="T94" fmla="*/ 1805153 w 2276475"/>
                <a:gd name="T95" fmla="*/ 114614 h 1936751"/>
                <a:gd name="T96" fmla="*/ 1838312 w 2276475"/>
                <a:gd name="T97" fmla="*/ 176846 h 1936751"/>
                <a:gd name="T98" fmla="*/ 1821600 w 2276475"/>
                <a:gd name="T99" fmla="*/ 237490 h 1936751"/>
                <a:gd name="T100" fmla="*/ 1620792 w 2276475"/>
                <a:gd name="T101" fmla="*/ 421806 h 1936751"/>
                <a:gd name="T102" fmla="*/ 1543068 w 2276475"/>
                <a:gd name="T103" fmla="*/ 339447 h 1936751"/>
                <a:gd name="T104" fmla="*/ 1506460 w 2276475"/>
                <a:gd name="T105" fmla="*/ 289925 h 1936751"/>
                <a:gd name="T106" fmla="*/ 1716818 w 2276475"/>
                <a:gd name="T107" fmla="*/ 92634 h 1936751"/>
                <a:gd name="T108" fmla="*/ 1893521 w 2276475"/>
                <a:gd name="T109" fmla="*/ 35131 h 1936751"/>
                <a:gd name="T110" fmla="*/ 1889783 w 2276475"/>
                <a:gd name="T111" fmla="*/ 106078 h 1936751"/>
                <a:gd name="T112" fmla="*/ 1844400 w 2276475"/>
                <a:gd name="T113" fmla="*/ 105545 h 1936751"/>
                <a:gd name="T114" fmla="*/ 1793944 w 2276475"/>
                <a:gd name="T115" fmla="*/ 59669 h 1936751"/>
                <a:gd name="T116" fmla="*/ 1847069 w 2276475"/>
                <a:gd name="T117" fmla="*/ 16194 h 1936751"/>
                <a:gd name="T118" fmla="*/ 1697756 w 2276475"/>
                <a:gd name="T119" fmla="*/ 22017 h 1936751"/>
                <a:gd name="T120" fmla="*/ 1364698 w 2276475"/>
                <a:gd name="T121" fmla="*/ 383050 h 1936751"/>
                <a:gd name="T122" fmla="*/ 1317840 w 2276475"/>
                <a:gd name="T123" fmla="*/ 375887 h 1936751"/>
                <a:gd name="T124" fmla="*/ 1320237 w 2276475"/>
                <a:gd name="T125" fmla="*/ 329200 h 1936751"/>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2276475" h="1936751">
                  <a:moveTo>
                    <a:pt x="872202" y="1555750"/>
                  </a:moveTo>
                  <a:lnTo>
                    <a:pt x="879190" y="1555750"/>
                  </a:lnTo>
                  <a:lnTo>
                    <a:pt x="1397284" y="1555750"/>
                  </a:lnTo>
                  <a:lnTo>
                    <a:pt x="1404272" y="1555750"/>
                  </a:lnTo>
                  <a:lnTo>
                    <a:pt x="1410943" y="1557024"/>
                  </a:lnTo>
                  <a:lnTo>
                    <a:pt x="1417614" y="1557979"/>
                  </a:lnTo>
                  <a:lnTo>
                    <a:pt x="1423649" y="1560208"/>
                  </a:lnTo>
                  <a:lnTo>
                    <a:pt x="1430002" y="1562437"/>
                  </a:lnTo>
                  <a:lnTo>
                    <a:pt x="1435403" y="1565303"/>
                  </a:lnTo>
                  <a:lnTo>
                    <a:pt x="1440485" y="1568168"/>
                  </a:lnTo>
                  <a:lnTo>
                    <a:pt x="1445567" y="1571989"/>
                  </a:lnTo>
                  <a:lnTo>
                    <a:pt x="1450015" y="1576128"/>
                  </a:lnTo>
                  <a:lnTo>
                    <a:pt x="1453509" y="1580268"/>
                  </a:lnTo>
                  <a:lnTo>
                    <a:pt x="1457321" y="1584726"/>
                  </a:lnTo>
                  <a:lnTo>
                    <a:pt x="1460180" y="1589502"/>
                  </a:lnTo>
                  <a:lnTo>
                    <a:pt x="1462403" y="1594915"/>
                  </a:lnTo>
                  <a:lnTo>
                    <a:pt x="1463674" y="1600009"/>
                  </a:lnTo>
                  <a:lnTo>
                    <a:pt x="1464944" y="1605741"/>
                  </a:lnTo>
                  <a:lnTo>
                    <a:pt x="1465262" y="1611472"/>
                  </a:lnTo>
                  <a:lnTo>
                    <a:pt x="1464944" y="1617203"/>
                  </a:lnTo>
                  <a:lnTo>
                    <a:pt x="1463674" y="1622935"/>
                  </a:lnTo>
                  <a:lnTo>
                    <a:pt x="1462403" y="1628029"/>
                  </a:lnTo>
                  <a:lnTo>
                    <a:pt x="1460180" y="1633124"/>
                  </a:lnTo>
                  <a:lnTo>
                    <a:pt x="1457321" y="1638218"/>
                  </a:lnTo>
                  <a:lnTo>
                    <a:pt x="1453509" y="1642358"/>
                  </a:lnTo>
                  <a:lnTo>
                    <a:pt x="1450015" y="1646815"/>
                  </a:lnTo>
                  <a:lnTo>
                    <a:pt x="1445567" y="1650955"/>
                  </a:lnTo>
                  <a:lnTo>
                    <a:pt x="1440485" y="1654457"/>
                  </a:lnTo>
                  <a:lnTo>
                    <a:pt x="1435403" y="1657641"/>
                  </a:lnTo>
                  <a:lnTo>
                    <a:pt x="1430002" y="1660507"/>
                  </a:lnTo>
                  <a:lnTo>
                    <a:pt x="1423649" y="1662736"/>
                  </a:lnTo>
                  <a:lnTo>
                    <a:pt x="1417614" y="1664328"/>
                  </a:lnTo>
                  <a:lnTo>
                    <a:pt x="1410943" y="1665920"/>
                  </a:lnTo>
                  <a:lnTo>
                    <a:pt x="1404272" y="1666875"/>
                  </a:lnTo>
                  <a:lnTo>
                    <a:pt x="1397284" y="1666875"/>
                  </a:lnTo>
                  <a:lnTo>
                    <a:pt x="879190" y="1666875"/>
                  </a:lnTo>
                  <a:lnTo>
                    <a:pt x="872202" y="1666875"/>
                  </a:lnTo>
                  <a:lnTo>
                    <a:pt x="865531" y="1665920"/>
                  </a:lnTo>
                  <a:lnTo>
                    <a:pt x="858860" y="1664328"/>
                  </a:lnTo>
                  <a:lnTo>
                    <a:pt x="852507" y="1662736"/>
                  </a:lnTo>
                  <a:lnTo>
                    <a:pt x="846790" y="1660507"/>
                  </a:lnTo>
                  <a:lnTo>
                    <a:pt x="841389" y="1657641"/>
                  </a:lnTo>
                  <a:lnTo>
                    <a:pt x="835989" y="1654139"/>
                  </a:lnTo>
                  <a:lnTo>
                    <a:pt x="831224" y="1650955"/>
                  </a:lnTo>
                  <a:lnTo>
                    <a:pt x="826777" y="1646815"/>
                  </a:lnTo>
                  <a:lnTo>
                    <a:pt x="822648" y="1642358"/>
                  </a:lnTo>
                  <a:lnTo>
                    <a:pt x="819471" y="1637900"/>
                  </a:lnTo>
                  <a:lnTo>
                    <a:pt x="816612" y="1633124"/>
                  </a:lnTo>
                  <a:lnTo>
                    <a:pt x="814389" y="1628029"/>
                  </a:lnTo>
                  <a:lnTo>
                    <a:pt x="812483" y="1622935"/>
                  </a:lnTo>
                  <a:lnTo>
                    <a:pt x="811530" y="1617203"/>
                  </a:lnTo>
                  <a:lnTo>
                    <a:pt x="811212" y="1611472"/>
                  </a:lnTo>
                  <a:lnTo>
                    <a:pt x="811530" y="1605741"/>
                  </a:lnTo>
                  <a:lnTo>
                    <a:pt x="812483" y="1600009"/>
                  </a:lnTo>
                  <a:lnTo>
                    <a:pt x="814389" y="1594915"/>
                  </a:lnTo>
                  <a:lnTo>
                    <a:pt x="816612" y="1589820"/>
                  </a:lnTo>
                  <a:lnTo>
                    <a:pt x="819471" y="1584726"/>
                  </a:lnTo>
                  <a:lnTo>
                    <a:pt x="822648" y="1580268"/>
                  </a:lnTo>
                  <a:lnTo>
                    <a:pt x="826777" y="1576128"/>
                  </a:lnTo>
                  <a:lnTo>
                    <a:pt x="831224" y="1571989"/>
                  </a:lnTo>
                  <a:lnTo>
                    <a:pt x="835989" y="1568168"/>
                  </a:lnTo>
                  <a:lnTo>
                    <a:pt x="841389" y="1565303"/>
                  </a:lnTo>
                  <a:lnTo>
                    <a:pt x="846790" y="1562437"/>
                  </a:lnTo>
                  <a:lnTo>
                    <a:pt x="852507" y="1560208"/>
                  </a:lnTo>
                  <a:lnTo>
                    <a:pt x="858860" y="1558298"/>
                  </a:lnTo>
                  <a:lnTo>
                    <a:pt x="865531" y="1557024"/>
                  </a:lnTo>
                  <a:lnTo>
                    <a:pt x="872202" y="1555750"/>
                  </a:lnTo>
                  <a:close/>
                  <a:moveTo>
                    <a:pt x="984211" y="1325563"/>
                  </a:moveTo>
                  <a:lnTo>
                    <a:pt x="1292263" y="1325563"/>
                  </a:lnTo>
                  <a:lnTo>
                    <a:pt x="1297339" y="1325880"/>
                  </a:lnTo>
                  <a:lnTo>
                    <a:pt x="1302415" y="1326513"/>
                  </a:lnTo>
                  <a:lnTo>
                    <a:pt x="1307174" y="1327779"/>
                  </a:lnTo>
                  <a:lnTo>
                    <a:pt x="1311615" y="1329361"/>
                  </a:lnTo>
                  <a:lnTo>
                    <a:pt x="1315740" y="1331260"/>
                  </a:lnTo>
                  <a:lnTo>
                    <a:pt x="1319864" y="1333792"/>
                  </a:lnTo>
                  <a:lnTo>
                    <a:pt x="1323671" y="1336640"/>
                  </a:lnTo>
                  <a:lnTo>
                    <a:pt x="1327161" y="1340121"/>
                  </a:lnTo>
                  <a:lnTo>
                    <a:pt x="1330333" y="1343286"/>
                  </a:lnTo>
                  <a:lnTo>
                    <a:pt x="1332871" y="1347400"/>
                  </a:lnTo>
                  <a:lnTo>
                    <a:pt x="1335409" y="1351198"/>
                  </a:lnTo>
                  <a:lnTo>
                    <a:pt x="1337630" y="1355629"/>
                  </a:lnTo>
                  <a:lnTo>
                    <a:pt x="1339216" y="1360059"/>
                  </a:lnTo>
                  <a:lnTo>
                    <a:pt x="1340485" y="1364807"/>
                  </a:lnTo>
                  <a:lnTo>
                    <a:pt x="1341437" y="1369870"/>
                  </a:lnTo>
                  <a:lnTo>
                    <a:pt x="1341437" y="1374934"/>
                  </a:lnTo>
                  <a:lnTo>
                    <a:pt x="1341437" y="1379681"/>
                  </a:lnTo>
                  <a:lnTo>
                    <a:pt x="1340485" y="1384745"/>
                  </a:lnTo>
                  <a:lnTo>
                    <a:pt x="1339216" y="1389492"/>
                  </a:lnTo>
                  <a:lnTo>
                    <a:pt x="1337630" y="1393923"/>
                  </a:lnTo>
                  <a:lnTo>
                    <a:pt x="1335409" y="1398037"/>
                  </a:lnTo>
                  <a:lnTo>
                    <a:pt x="1332871" y="1402151"/>
                  </a:lnTo>
                  <a:lnTo>
                    <a:pt x="1330016" y="1405632"/>
                  </a:lnTo>
                  <a:lnTo>
                    <a:pt x="1327161" y="1409430"/>
                  </a:lnTo>
                  <a:lnTo>
                    <a:pt x="1323671" y="1412595"/>
                  </a:lnTo>
                  <a:lnTo>
                    <a:pt x="1319864" y="1415443"/>
                  </a:lnTo>
                  <a:lnTo>
                    <a:pt x="1315740" y="1417659"/>
                  </a:lnTo>
                  <a:lnTo>
                    <a:pt x="1311615" y="1419874"/>
                  </a:lnTo>
                  <a:lnTo>
                    <a:pt x="1306857" y="1421773"/>
                  </a:lnTo>
                  <a:lnTo>
                    <a:pt x="1302415" y="1422722"/>
                  </a:lnTo>
                  <a:lnTo>
                    <a:pt x="1297339" y="1423672"/>
                  </a:lnTo>
                  <a:lnTo>
                    <a:pt x="1292263" y="1423988"/>
                  </a:lnTo>
                  <a:lnTo>
                    <a:pt x="984211" y="1423988"/>
                  </a:lnTo>
                  <a:lnTo>
                    <a:pt x="979453" y="1423672"/>
                  </a:lnTo>
                  <a:lnTo>
                    <a:pt x="974377" y="1422722"/>
                  </a:lnTo>
                  <a:lnTo>
                    <a:pt x="969618" y="1421773"/>
                  </a:lnTo>
                  <a:lnTo>
                    <a:pt x="965176" y="1419874"/>
                  </a:lnTo>
                  <a:lnTo>
                    <a:pt x="960735" y="1417659"/>
                  </a:lnTo>
                  <a:lnTo>
                    <a:pt x="956928" y="1415443"/>
                  </a:lnTo>
                  <a:lnTo>
                    <a:pt x="952803" y="1412595"/>
                  </a:lnTo>
                  <a:lnTo>
                    <a:pt x="949631" y="1409430"/>
                  </a:lnTo>
                  <a:lnTo>
                    <a:pt x="946141" y="1405632"/>
                  </a:lnTo>
                  <a:lnTo>
                    <a:pt x="943286" y="1402151"/>
                  </a:lnTo>
                  <a:lnTo>
                    <a:pt x="941065" y="1398037"/>
                  </a:lnTo>
                  <a:lnTo>
                    <a:pt x="938844" y="1393923"/>
                  </a:lnTo>
                  <a:lnTo>
                    <a:pt x="937258" y="1389492"/>
                  </a:lnTo>
                  <a:lnTo>
                    <a:pt x="935989" y="1384745"/>
                  </a:lnTo>
                  <a:lnTo>
                    <a:pt x="935355" y="1379681"/>
                  </a:lnTo>
                  <a:lnTo>
                    <a:pt x="935037" y="1374934"/>
                  </a:lnTo>
                  <a:lnTo>
                    <a:pt x="935355" y="1369870"/>
                  </a:lnTo>
                  <a:lnTo>
                    <a:pt x="935989" y="1364807"/>
                  </a:lnTo>
                  <a:lnTo>
                    <a:pt x="937258" y="1360059"/>
                  </a:lnTo>
                  <a:lnTo>
                    <a:pt x="938844" y="1355629"/>
                  </a:lnTo>
                  <a:lnTo>
                    <a:pt x="940748" y="1351198"/>
                  </a:lnTo>
                  <a:lnTo>
                    <a:pt x="943286" y="1347400"/>
                  </a:lnTo>
                  <a:lnTo>
                    <a:pt x="946141" y="1343286"/>
                  </a:lnTo>
                  <a:lnTo>
                    <a:pt x="949631" y="1340121"/>
                  </a:lnTo>
                  <a:lnTo>
                    <a:pt x="952803" y="1336640"/>
                  </a:lnTo>
                  <a:lnTo>
                    <a:pt x="956928" y="1333792"/>
                  </a:lnTo>
                  <a:lnTo>
                    <a:pt x="960735" y="1331260"/>
                  </a:lnTo>
                  <a:lnTo>
                    <a:pt x="965176" y="1329361"/>
                  </a:lnTo>
                  <a:lnTo>
                    <a:pt x="969618" y="1327779"/>
                  </a:lnTo>
                  <a:lnTo>
                    <a:pt x="974377" y="1326513"/>
                  </a:lnTo>
                  <a:lnTo>
                    <a:pt x="979453" y="1325880"/>
                  </a:lnTo>
                  <a:lnTo>
                    <a:pt x="984211" y="1325563"/>
                  </a:lnTo>
                  <a:close/>
                  <a:moveTo>
                    <a:pt x="369286" y="1074738"/>
                  </a:moveTo>
                  <a:lnTo>
                    <a:pt x="887697" y="1074738"/>
                  </a:lnTo>
                  <a:lnTo>
                    <a:pt x="894368" y="1075056"/>
                  </a:lnTo>
                  <a:lnTo>
                    <a:pt x="901356" y="1076008"/>
                  </a:lnTo>
                  <a:lnTo>
                    <a:pt x="908027" y="1077278"/>
                  </a:lnTo>
                  <a:lnTo>
                    <a:pt x="914063" y="1079183"/>
                  </a:lnTo>
                  <a:lnTo>
                    <a:pt x="920098" y="1081406"/>
                  </a:lnTo>
                  <a:lnTo>
                    <a:pt x="925816" y="1084263"/>
                  </a:lnTo>
                  <a:lnTo>
                    <a:pt x="930898" y="1087438"/>
                  </a:lnTo>
                  <a:lnTo>
                    <a:pt x="935663" y="1090931"/>
                  </a:lnTo>
                  <a:lnTo>
                    <a:pt x="940110" y="1094741"/>
                  </a:lnTo>
                  <a:lnTo>
                    <a:pt x="944240" y="1099186"/>
                  </a:lnTo>
                  <a:lnTo>
                    <a:pt x="947416" y="1103948"/>
                  </a:lnTo>
                  <a:lnTo>
                    <a:pt x="950275" y="1108711"/>
                  </a:lnTo>
                  <a:lnTo>
                    <a:pt x="952499" y="1113791"/>
                  </a:lnTo>
                  <a:lnTo>
                    <a:pt x="954405" y="1118871"/>
                  </a:lnTo>
                  <a:lnTo>
                    <a:pt x="955358" y="1124903"/>
                  </a:lnTo>
                  <a:lnTo>
                    <a:pt x="955675" y="1130301"/>
                  </a:lnTo>
                  <a:lnTo>
                    <a:pt x="955358" y="1136016"/>
                  </a:lnTo>
                  <a:lnTo>
                    <a:pt x="954405" y="1141413"/>
                  </a:lnTo>
                  <a:lnTo>
                    <a:pt x="952499" y="1147128"/>
                  </a:lnTo>
                  <a:lnTo>
                    <a:pt x="950275" y="1152208"/>
                  </a:lnTo>
                  <a:lnTo>
                    <a:pt x="947416" y="1156971"/>
                  </a:lnTo>
                  <a:lnTo>
                    <a:pt x="944240" y="1161098"/>
                  </a:lnTo>
                  <a:lnTo>
                    <a:pt x="940110" y="1165543"/>
                  </a:lnTo>
                  <a:lnTo>
                    <a:pt x="935663" y="1169671"/>
                  </a:lnTo>
                  <a:lnTo>
                    <a:pt x="930898" y="1173163"/>
                  </a:lnTo>
                  <a:lnTo>
                    <a:pt x="925816" y="1176656"/>
                  </a:lnTo>
                  <a:lnTo>
                    <a:pt x="920098" y="1179196"/>
                  </a:lnTo>
                  <a:lnTo>
                    <a:pt x="914063" y="1181736"/>
                  </a:lnTo>
                  <a:lnTo>
                    <a:pt x="908027" y="1183323"/>
                  </a:lnTo>
                  <a:lnTo>
                    <a:pt x="901356" y="1184593"/>
                  </a:lnTo>
                  <a:lnTo>
                    <a:pt x="894368" y="1185546"/>
                  </a:lnTo>
                  <a:lnTo>
                    <a:pt x="887697" y="1185863"/>
                  </a:lnTo>
                  <a:lnTo>
                    <a:pt x="369286" y="1185863"/>
                  </a:lnTo>
                  <a:lnTo>
                    <a:pt x="362615" y="1185546"/>
                  </a:lnTo>
                  <a:lnTo>
                    <a:pt x="355944" y="1184593"/>
                  </a:lnTo>
                  <a:lnTo>
                    <a:pt x="349273" y="1183323"/>
                  </a:lnTo>
                  <a:lnTo>
                    <a:pt x="343238" y="1181736"/>
                  </a:lnTo>
                  <a:lnTo>
                    <a:pt x="337203" y="1179196"/>
                  </a:lnTo>
                  <a:lnTo>
                    <a:pt x="331485" y="1176656"/>
                  </a:lnTo>
                  <a:lnTo>
                    <a:pt x="326402" y="1173163"/>
                  </a:lnTo>
                  <a:lnTo>
                    <a:pt x="321637" y="1169671"/>
                  </a:lnTo>
                  <a:lnTo>
                    <a:pt x="317190" y="1165543"/>
                  </a:lnTo>
                  <a:lnTo>
                    <a:pt x="313378" y="1161098"/>
                  </a:lnTo>
                  <a:lnTo>
                    <a:pt x="309884" y="1156971"/>
                  </a:lnTo>
                  <a:lnTo>
                    <a:pt x="307025" y="1152208"/>
                  </a:lnTo>
                  <a:lnTo>
                    <a:pt x="304802" y="1147128"/>
                  </a:lnTo>
                  <a:lnTo>
                    <a:pt x="302896" y="1141413"/>
                  </a:lnTo>
                  <a:lnTo>
                    <a:pt x="301943" y="1136016"/>
                  </a:lnTo>
                  <a:lnTo>
                    <a:pt x="301625" y="1130301"/>
                  </a:lnTo>
                  <a:lnTo>
                    <a:pt x="301943" y="1124903"/>
                  </a:lnTo>
                  <a:lnTo>
                    <a:pt x="302896" y="1119188"/>
                  </a:lnTo>
                  <a:lnTo>
                    <a:pt x="304802" y="1113791"/>
                  </a:lnTo>
                  <a:lnTo>
                    <a:pt x="307025" y="1108711"/>
                  </a:lnTo>
                  <a:lnTo>
                    <a:pt x="309884" y="1103948"/>
                  </a:lnTo>
                  <a:lnTo>
                    <a:pt x="313378" y="1099186"/>
                  </a:lnTo>
                  <a:lnTo>
                    <a:pt x="317190" y="1094741"/>
                  </a:lnTo>
                  <a:lnTo>
                    <a:pt x="321637" y="1091248"/>
                  </a:lnTo>
                  <a:lnTo>
                    <a:pt x="326402" y="1087438"/>
                  </a:lnTo>
                  <a:lnTo>
                    <a:pt x="331485" y="1084263"/>
                  </a:lnTo>
                  <a:lnTo>
                    <a:pt x="337203" y="1081406"/>
                  </a:lnTo>
                  <a:lnTo>
                    <a:pt x="343238" y="1079183"/>
                  </a:lnTo>
                  <a:lnTo>
                    <a:pt x="349273" y="1077278"/>
                  </a:lnTo>
                  <a:lnTo>
                    <a:pt x="355944" y="1076008"/>
                  </a:lnTo>
                  <a:lnTo>
                    <a:pt x="362615" y="1075056"/>
                  </a:lnTo>
                  <a:lnTo>
                    <a:pt x="369286" y="1074738"/>
                  </a:lnTo>
                  <a:close/>
                  <a:moveTo>
                    <a:pt x="1261435" y="965200"/>
                  </a:moveTo>
                  <a:lnTo>
                    <a:pt x="1264624" y="965200"/>
                  </a:lnTo>
                  <a:lnTo>
                    <a:pt x="1267814" y="965200"/>
                  </a:lnTo>
                  <a:lnTo>
                    <a:pt x="1271322" y="965838"/>
                  </a:lnTo>
                  <a:lnTo>
                    <a:pt x="1275149" y="967114"/>
                  </a:lnTo>
                  <a:lnTo>
                    <a:pt x="1278977" y="968390"/>
                  </a:lnTo>
                  <a:lnTo>
                    <a:pt x="1282804" y="969984"/>
                  </a:lnTo>
                  <a:lnTo>
                    <a:pt x="1290777" y="973811"/>
                  </a:lnTo>
                  <a:lnTo>
                    <a:pt x="1298113" y="978277"/>
                  </a:lnTo>
                  <a:lnTo>
                    <a:pt x="1304491" y="982742"/>
                  </a:lnTo>
                  <a:lnTo>
                    <a:pt x="1308637" y="986250"/>
                  </a:lnTo>
                  <a:lnTo>
                    <a:pt x="1312784" y="990715"/>
                  </a:lnTo>
                  <a:lnTo>
                    <a:pt x="1317249" y="997094"/>
                  </a:lnTo>
                  <a:lnTo>
                    <a:pt x="1321395" y="1004429"/>
                  </a:lnTo>
                  <a:lnTo>
                    <a:pt x="1325222" y="1012403"/>
                  </a:lnTo>
                  <a:lnTo>
                    <a:pt x="1326817" y="1016549"/>
                  </a:lnTo>
                  <a:lnTo>
                    <a:pt x="1328092" y="1020057"/>
                  </a:lnTo>
                  <a:lnTo>
                    <a:pt x="1329368" y="1024203"/>
                  </a:lnTo>
                  <a:lnTo>
                    <a:pt x="1330006" y="1027711"/>
                  </a:lnTo>
                  <a:lnTo>
                    <a:pt x="1330325" y="1030901"/>
                  </a:lnTo>
                  <a:lnTo>
                    <a:pt x="1330006" y="1034090"/>
                  </a:lnTo>
                  <a:lnTo>
                    <a:pt x="1329368" y="1036004"/>
                  </a:lnTo>
                  <a:lnTo>
                    <a:pt x="1327774" y="1038236"/>
                  </a:lnTo>
                  <a:lnTo>
                    <a:pt x="1228904" y="1099472"/>
                  </a:lnTo>
                  <a:lnTo>
                    <a:pt x="1226990" y="1101066"/>
                  </a:lnTo>
                  <a:lnTo>
                    <a:pt x="1225396" y="1102342"/>
                  </a:lnTo>
                  <a:lnTo>
                    <a:pt x="1223163" y="1103618"/>
                  </a:lnTo>
                  <a:lnTo>
                    <a:pt x="1220930" y="1104575"/>
                  </a:lnTo>
                  <a:lnTo>
                    <a:pt x="1219017" y="1105213"/>
                  </a:lnTo>
                  <a:lnTo>
                    <a:pt x="1216784" y="1105850"/>
                  </a:lnTo>
                  <a:lnTo>
                    <a:pt x="1212000" y="1106488"/>
                  </a:lnTo>
                  <a:lnTo>
                    <a:pt x="1207854" y="1105850"/>
                  </a:lnTo>
                  <a:lnTo>
                    <a:pt x="1205622" y="1105213"/>
                  </a:lnTo>
                  <a:lnTo>
                    <a:pt x="1203389" y="1104575"/>
                  </a:lnTo>
                  <a:lnTo>
                    <a:pt x="1201475" y="1103618"/>
                  </a:lnTo>
                  <a:lnTo>
                    <a:pt x="1199243" y="1102342"/>
                  </a:lnTo>
                  <a:lnTo>
                    <a:pt x="1197329" y="1101066"/>
                  </a:lnTo>
                  <a:lnTo>
                    <a:pt x="1195735" y="1099472"/>
                  </a:lnTo>
                  <a:lnTo>
                    <a:pt x="1194140" y="1097558"/>
                  </a:lnTo>
                  <a:lnTo>
                    <a:pt x="1192864" y="1095963"/>
                  </a:lnTo>
                  <a:lnTo>
                    <a:pt x="1191588" y="1093731"/>
                  </a:lnTo>
                  <a:lnTo>
                    <a:pt x="1190632" y="1091817"/>
                  </a:lnTo>
                  <a:lnTo>
                    <a:pt x="1189356" y="1087352"/>
                  </a:lnTo>
                  <a:lnTo>
                    <a:pt x="1189037" y="1082887"/>
                  </a:lnTo>
                  <a:lnTo>
                    <a:pt x="1189356" y="1078741"/>
                  </a:lnTo>
                  <a:lnTo>
                    <a:pt x="1190632" y="1074276"/>
                  </a:lnTo>
                  <a:lnTo>
                    <a:pt x="1191588" y="1072043"/>
                  </a:lnTo>
                  <a:lnTo>
                    <a:pt x="1192864" y="1070130"/>
                  </a:lnTo>
                  <a:lnTo>
                    <a:pt x="1194140" y="1068535"/>
                  </a:lnTo>
                  <a:lnTo>
                    <a:pt x="1195735" y="1066621"/>
                  </a:lnTo>
                  <a:lnTo>
                    <a:pt x="1257289" y="967433"/>
                  </a:lnTo>
                  <a:lnTo>
                    <a:pt x="1258884" y="965838"/>
                  </a:lnTo>
                  <a:lnTo>
                    <a:pt x="1261435" y="965200"/>
                  </a:lnTo>
                  <a:close/>
                  <a:moveTo>
                    <a:pt x="346041" y="844550"/>
                  </a:moveTo>
                  <a:lnTo>
                    <a:pt x="350799" y="844550"/>
                  </a:lnTo>
                  <a:lnTo>
                    <a:pt x="658851" y="844550"/>
                  </a:lnTo>
                  <a:lnTo>
                    <a:pt x="663927" y="844550"/>
                  </a:lnTo>
                  <a:lnTo>
                    <a:pt x="669003" y="845185"/>
                  </a:lnTo>
                  <a:lnTo>
                    <a:pt x="673762" y="846773"/>
                  </a:lnTo>
                  <a:lnTo>
                    <a:pt x="678204" y="848043"/>
                  </a:lnTo>
                  <a:lnTo>
                    <a:pt x="682645" y="850265"/>
                  </a:lnTo>
                  <a:lnTo>
                    <a:pt x="686452" y="852805"/>
                  </a:lnTo>
                  <a:lnTo>
                    <a:pt x="690259" y="855345"/>
                  </a:lnTo>
                  <a:lnTo>
                    <a:pt x="693749" y="858838"/>
                  </a:lnTo>
                  <a:lnTo>
                    <a:pt x="697239" y="862330"/>
                  </a:lnTo>
                  <a:lnTo>
                    <a:pt x="699777" y="865823"/>
                  </a:lnTo>
                  <a:lnTo>
                    <a:pt x="702315" y="869950"/>
                  </a:lnTo>
                  <a:lnTo>
                    <a:pt x="704218" y="874395"/>
                  </a:lnTo>
                  <a:lnTo>
                    <a:pt x="705804" y="879158"/>
                  </a:lnTo>
                  <a:lnTo>
                    <a:pt x="707391" y="883920"/>
                  </a:lnTo>
                  <a:lnTo>
                    <a:pt x="708025" y="888683"/>
                  </a:lnTo>
                  <a:lnTo>
                    <a:pt x="708025" y="893763"/>
                  </a:lnTo>
                  <a:lnTo>
                    <a:pt x="708025" y="898843"/>
                  </a:lnTo>
                  <a:lnTo>
                    <a:pt x="707391" y="903605"/>
                  </a:lnTo>
                  <a:lnTo>
                    <a:pt x="705804" y="908368"/>
                  </a:lnTo>
                  <a:lnTo>
                    <a:pt x="704218" y="912495"/>
                  </a:lnTo>
                  <a:lnTo>
                    <a:pt x="702315" y="916940"/>
                  </a:lnTo>
                  <a:lnTo>
                    <a:pt x="699777" y="921068"/>
                  </a:lnTo>
                  <a:lnTo>
                    <a:pt x="697239" y="924878"/>
                  </a:lnTo>
                  <a:lnTo>
                    <a:pt x="693749" y="928370"/>
                  </a:lnTo>
                  <a:lnTo>
                    <a:pt x="690259" y="931545"/>
                  </a:lnTo>
                  <a:lnTo>
                    <a:pt x="686452" y="934403"/>
                  </a:lnTo>
                  <a:lnTo>
                    <a:pt x="682645" y="936943"/>
                  </a:lnTo>
                  <a:lnTo>
                    <a:pt x="678204" y="938848"/>
                  </a:lnTo>
                  <a:lnTo>
                    <a:pt x="673762" y="940753"/>
                  </a:lnTo>
                  <a:lnTo>
                    <a:pt x="669003" y="941705"/>
                  </a:lnTo>
                  <a:lnTo>
                    <a:pt x="663927" y="942658"/>
                  </a:lnTo>
                  <a:lnTo>
                    <a:pt x="658851" y="942975"/>
                  </a:lnTo>
                  <a:lnTo>
                    <a:pt x="350799" y="942975"/>
                  </a:lnTo>
                  <a:lnTo>
                    <a:pt x="346041" y="942658"/>
                  </a:lnTo>
                  <a:lnTo>
                    <a:pt x="340965" y="941705"/>
                  </a:lnTo>
                  <a:lnTo>
                    <a:pt x="336206" y="940753"/>
                  </a:lnTo>
                  <a:lnTo>
                    <a:pt x="331764" y="938848"/>
                  </a:lnTo>
                  <a:lnTo>
                    <a:pt x="327323" y="936943"/>
                  </a:lnTo>
                  <a:lnTo>
                    <a:pt x="323516" y="934403"/>
                  </a:lnTo>
                  <a:lnTo>
                    <a:pt x="319391" y="931545"/>
                  </a:lnTo>
                  <a:lnTo>
                    <a:pt x="316219" y="928370"/>
                  </a:lnTo>
                  <a:lnTo>
                    <a:pt x="312729" y="924878"/>
                  </a:lnTo>
                  <a:lnTo>
                    <a:pt x="309874" y="921068"/>
                  </a:lnTo>
                  <a:lnTo>
                    <a:pt x="307653" y="916940"/>
                  </a:lnTo>
                  <a:lnTo>
                    <a:pt x="305432" y="912495"/>
                  </a:lnTo>
                  <a:lnTo>
                    <a:pt x="303846" y="908368"/>
                  </a:lnTo>
                  <a:lnTo>
                    <a:pt x="302577" y="903605"/>
                  </a:lnTo>
                  <a:lnTo>
                    <a:pt x="301943" y="898843"/>
                  </a:lnTo>
                  <a:lnTo>
                    <a:pt x="301625" y="893763"/>
                  </a:lnTo>
                  <a:lnTo>
                    <a:pt x="301943" y="888683"/>
                  </a:lnTo>
                  <a:lnTo>
                    <a:pt x="302577" y="883920"/>
                  </a:lnTo>
                  <a:lnTo>
                    <a:pt x="303846" y="879158"/>
                  </a:lnTo>
                  <a:lnTo>
                    <a:pt x="305432" y="874395"/>
                  </a:lnTo>
                  <a:lnTo>
                    <a:pt x="307336" y="869950"/>
                  </a:lnTo>
                  <a:lnTo>
                    <a:pt x="309874" y="865823"/>
                  </a:lnTo>
                  <a:lnTo>
                    <a:pt x="312729" y="862330"/>
                  </a:lnTo>
                  <a:lnTo>
                    <a:pt x="316219" y="858838"/>
                  </a:lnTo>
                  <a:lnTo>
                    <a:pt x="319391" y="855345"/>
                  </a:lnTo>
                  <a:lnTo>
                    <a:pt x="323516" y="852805"/>
                  </a:lnTo>
                  <a:lnTo>
                    <a:pt x="327323" y="850265"/>
                  </a:lnTo>
                  <a:lnTo>
                    <a:pt x="331764" y="848043"/>
                  </a:lnTo>
                  <a:lnTo>
                    <a:pt x="336206" y="846773"/>
                  </a:lnTo>
                  <a:lnTo>
                    <a:pt x="340965" y="845185"/>
                  </a:lnTo>
                  <a:lnTo>
                    <a:pt x="346041" y="844550"/>
                  </a:lnTo>
                  <a:close/>
                  <a:moveTo>
                    <a:pt x="344144" y="590550"/>
                  </a:moveTo>
                  <a:lnTo>
                    <a:pt x="960782" y="590550"/>
                  </a:lnTo>
                  <a:lnTo>
                    <a:pt x="966812" y="591185"/>
                  </a:lnTo>
                  <a:lnTo>
                    <a:pt x="973159" y="592138"/>
                  </a:lnTo>
                  <a:lnTo>
                    <a:pt x="978871" y="593725"/>
                  </a:lnTo>
                  <a:lnTo>
                    <a:pt x="984584" y="595630"/>
                  </a:lnTo>
                  <a:lnTo>
                    <a:pt x="990296" y="598488"/>
                  </a:lnTo>
                  <a:lnTo>
                    <a:pt x="995374" y="601345"/>
                  </a:lnTo>
                  <a:lnTo>
                    <a:pt x="1000135" y="604838"/>
                  </a:lnTo>
                  <a:lnTo>
                    <a:pt x="1004260" y="608965"/>
                  </a:lnTo>
                  <a:lnTo>
                    <a:pt x="1008386" y="613410"/>
                  </a:lnTo>
                  <a:lnTo>
                    <a:pt x="1011560" y="617855"/>
                  </a:lnTo>
                  <a:lnTo>
                    <a:pt x="1015051" y="623253"/>
                  </a:lnTo>
                  <a:lnTo>
                    <a:pt x="1017590" y="628650"/>
                  </a:lnTo>
                  <a:lnTo>
                    <a:pt x="1019811" y="634048"/>
                  </a:lnTo>
                  <a:lnTo>
                    <a:pt x="1021081" y="639763"/>
                  </a:lnTo>
                  <a:lnTo>
                    <a:pt x="1021715" y="646113"/>
                  </a:lnTo>
                  <a:lnTo>
                    <a:pt x="1022350" y="652145"/>
                  </a:lnTo>
                  <a:lnTo>
                    <a:pt x="1021715" y="658813"/>
                  </a:lnTo>
                  <a:lnTo>
                    <a:pt x="1021081" y="664528"/>
                  </a:lnTo>
                  <a:lnTo>
                    <a:pt x="1019811" y="670878"/>
                  </a:lnTo>
                  <a:lnTo>
                    <a:pt x="1017590" y="676275"/>
                  </a:lnTo>
                  <a:lnTo>
                    <a:pt x="1015051" y="681673"/>
                  </a:lnTo>
                  <a:lnTo>
                    <a:pt x="1011560" y="686753"/>
                  </a:lnTo>
                  <a:lnTo>
                    <a:pt x="1008386" y="691515"/>
                  </a:lnTo>
                  <a:lnTo>
                    <a:pt x="1004260" y="695960"/>
                  </a:lnTo>
                  <a:lnTo>
                    <a:pt x="1000135" y="700088"/>
                  </a:lnTo>
                  <a:lnTo>
                    <a:pt x="995374" y="703580"/>
                  </a:lnTo>
                  <a:lnTo>
                    <a:pt x="990296" y="706438"/>
                  </a:lnTo>
                  <a:lnTo>
                    <a:pt x="984584" y="708978"/>
                  </a:lnTo>
                  <a:lnTo>
                    <a:pt x="978871" y="711200"/>
                  </a:lnTo>
                  <a:lnTo>
                    <a:pt x="973159" y="712788"/>
                  </a:lnTo>
                  <a:lnTo>
                    <a:pt x="966812" y="713740"/>
                  </a:lnTo>
                  <a:lnTo>
                    <a:pt x="960782" y="714375"/>
                  </a:lnTo>
                  <a:lnTo>
                    <a:pt x="344144" y="714375"/>
                  </a:lnTo>
                  <a:lnTo>
                    <a:pt x="338114" y="713740"/>
                  </a:lnTo>
                  <a:lnTo>
                    <a:pt x="331767" y="712788"/>
                  </a:lnTo>
                  <a:lnTo>
                    <a:pt x="326054" y="711200"/>
                  </a:lnTo>
                  <a:lnTo>
                    <a:pt x="320342" y="708978"/>
                  </a:lnTo>
                  <a:lnTo>
                    <a:pt x="314946" y="706438"/>
                  </a:lnTo>
                  <a:lnTo>
                    <a:pt x="309869" y="703580"/>
                  </a:lnTo>
                  <a:lnTo>
                    <a:pt x="305108" y="700088"/>
                  </a:lnTo>
                  <a:lnTo>
                    <a:pt x="300982" y="695960"/>
                  </a:lnTo>
                  <a:lnTo>
                    <a:pt x="296857" y="691515"/>
                  </a:lnTo>
                  <a:lnTo>
                    <a:pt x="293366" y="686753"/>
                  </a:lnTo>
                  <a:lnTo>
                    <a:pt x="290192" y="681673"/>
                  </a:lnTo>
                  <a:lnTo>
                    <a:pt x="287653" y="676275"/>
                  </a:lnTo>
                  <a:lnTo>
                    <a:pt x="285432" y="670878"/>
                  </a:lnTo>
                  <a:lnTo>
                    <a:pt x="284162" y="664528"/>
                  </a:lnTo>
                  <a:lnTo>
                    <a:pt x="282893" y="658813"/>
                  </a:lnTo>
                  <a:lnTo>
                    <a:pt x="282575" y="652145"/>
                  </a:lnTo>
                  <a:lnTo>
                    <a:pt x="282893" y="646113"/>
                  </a:lnTo>
                  <a:lnTo>
                    <a:pt x="284162" y="639763"/>
                  </a:lnTo>
                  <a:lnTo>
                    <a:pt x="285432" y="634048"/>
                  </a:lnTo>
                  <a:lnTo>
                    <a:pt x="287653" y="628650"/>
                  </a:lnTo>
                  <a:lnTo>
                    <a:pt x="290192" y="623253"/>
                  </a:lnTo>
                  <a:lnTo>
                    <a:pt x="293366" y="617855"/>
                  </a:lnTo>
                  <a:lnTo>
                    <a:pt x="296857" y="613410"/>
                  </a:lnTo>
                  <a:lnTo>
                    <a:pt x="300982" y="608965"/>
                  </a:lnTo>
                  <a:lnTo>
                    <a:pt x="305108" y="604838"/>
                  </a:lnTo>
                  <a:lnTo>
                    <a:pt x="309869" y="601345"/>
                  </a:lnTo>
                  <a:lnTo>
                    <a:pt x="314946" y="598488"/>
                  </a:lnTo>
                  <a:lnTo>
                    <a:pt x="320342" y="595630"/>
                  </a:lnTo>
                  <a:lnTo>
                    <a:pt x="326054" y="593725"/>
                  </a:lnTo>
                  <a:lnTo>
                    <a:pt x="331767" y="592138"/>
                  </a:lnTo>
                  <a:lnTo>
                    <a:pt x="338114" y="591185"/>
                  </a:lnTo>
                  <a:lnTo>
                    <a:pt x="344144" y="590550"/>
                  </a:lnTo>
                  <a:close/>
                  <a:moveTo>
                    <a:pt x="1750865" y="411163"/>
                  </a:moveTo>
                  <a:lnTo>
                    <a:pt x="1754043" y="411481"/>
                  </a:lnTo>
                  <a:lnTo>
                    <a:pt x="1757540" y="411798"/>
                  </a:lnTo>
                  <a:lnTo>
                    <a:pt x="1760718" y="413068"/>
                  </a:lnTo>
                  <a:lnTo>
                    <a:pt x="1764214" y="414021"/>
                  </a:lnTo>
                  <a:lnTo>
                    <a:pt x="1767710" y="414973"/>
                  </a:lnTo>
                  <a:lnTo>
                    <a:pt x="1770889" y="416878"/>
                  </a:lnTo>
                  <a:lnTo>
                    <a:pt x="1777563" y="421006"/>
                  </a:lnTo>
                  <a:lnTo>
                    <a:pt x="1784555" y="425768"/>
                  </a:lnTo>
                  <a:lnTo>
                    <a:pt x="1790912" y="431166"/>
                  </a:lnTo>
                  <a:lnTo>
                    <a:pt x="1797904" y="437198"/>
                  </a:lnTo>
                  <a:lnTo>
                    <a:pt x="1812207" y="451486"/>
                  </a:lnTo>
                  <a:lnTo>
                    <a:pt x="1827145" y="466408"/>
                  </a:lnTo>
                  <a:lnTo>
                    <a:pt x="1836680" y="476251"/>
                  </a:lnTo>
                  <a:lnTo>
                    <a:pt x="1851935" y="491173"/>
                  </a:lnTo>
                  <a:lnTo>
                    <a:pt x="1865920" y="505461"/>
                  </a:lnTo>
                  <a:lnTo>
                    <a:pt x="1872277" y="512446"/>
                  </a:lnTo>
                  <a:lnTo>
                    <a:pt x="1877680" y="519431"/>
                  </a:lnTo>
                  <a:lnTo>
                    <a:pt x="1882447" y="525781"/>
                  </a:lnTo>
                  <a:lnTo>
                    <a:pt x="1886579" y="532766"/>
                  </a:lnTo>
                  <a:lnTo>
                    <a:pt x="1888486" y="536258"/>
                  </a:lnTo>
                  <a:lnTo>
                    <a:pt x="1889439" y="539433"/>
                  </a:lnTo>
                  <a:lnTo>
                    <a:pt x="1891029" y="542608"/>
                  </a:lnTo>
                  <a:lnTo>
                    <a:pt x="1891664" y="546101"/>
                  </a:lnTo>
                  <a:lnTo>
                    <a:pt x="1891982" y="549593"/>
                  </a:lnTo>
                  <a:lnTo>
                    <a:pt x="1892300" y="552768"/>
                  </a:lnTo>
                  <a:lnTo>
                    <a:pt x="1892300" y="556261"/>
                  </a:lnTo>
                  <a:lnTo>
                    <a:pt x="1891664" y="559753"/>
                  </a:lnTo>
                  <a:lnTo>
                    <a:pt x="1891029" y="562928"/>
                  </a:lnTo>
                  <a:lnTo>
                    <a:pt x="1889757" y="566738"/>
                  </a:lnTo>
                  <a:lnTo>
                    <a:pt x="1888486" y="570231"/>
                  </a:lnTo>
                  <a:lnTo>
                    <a:pt x="1886261" y="574041"/>
                  </a:lnTo>
                  <a:lnTo>
                    <a:pt x="1884036" y="577533"/>
                  </a:lnTo>
                  <a:lnTo>
                    <a:pt x="1881176" y="581343"/>
                  </a:lnTo>
                  <a:lnTo>
                    <a:pt x="1877680" y="585153"/>
                  </a:lnTo>
                  <a:lnTo>
                    <a:pt x="1874184" y="588963"/>
                  </a:lnTo>
                  <a:lnTo>
                    <a:pt x="1476895" y="985838"/>
                  </a:lnTo>
                  <a:lnTo>
                    <a:pt x="1472763" y="989966"/>
                  </a:lnTo>
                  <a:lnTo>
                    <a:pt x="1468313" y="993458"/>
                  </a:lnTo>
                  <a:lnTo>
                    <a:pt x="1464182" y="996633"/>
                  </a:lnTo>
                  <a:lnTo>
                    <a:pt x="1459732" y="999808"/>
                  </a:lnTo>
                  <a:lnTo>
                    <a:pt x="1455282" y="1002348"/>
                  </a:lnTo>
                  <a:lnTo>
                    <a:pt x="1450515" y="1004888"/>
                  </a:lnTo>
                  <a:lnTo>
                    <a:pt x="1446065" y="1007111"/>
                  </a:lnTo>
                  <a:lnTo>
                    <a:pt x="1440980" y="1009016"/>
                  </a:lnTo>
                  <a:lnTo>
                    <a:pt x="1436212" y="1010921"/>
                  </a:lnTo>
                  <a:lnTo>
                    <a:pt x="1431445" y="1012826"/>
                  </a:lnTo>
                  <a:lnTo>
                    <a:pt x="1426360" y="1013778"/>
                  </a:lnTo>
                  <a:lnTo>
                    <a:pt x="1421274" y="1015366"/>
                  </a:lnTo>
                  <a:lnTo>
                    <a:pt x="1416507" y="1016001"/>
                  </a:lnTo>
                  <a:lnTo>
                    <a:pt x="1411422" y="1016953"/>
                  </a:lnTo>
                  <a:lnTo>
                    <a:pt x="1406336" y="1017271"/>
                  </a:lnTo>
                  <a:lnTo>
                    <a:pt x="1401569" y="1017588"/>
                  </a:lnTo>
                  <a:lnTo>
                    <a:pt x="1396484" y="1017588"/>
                  </a:lnTo>
                  <a:lnTo>
                    <a:pt x="1391716" y="1017271"/>
                  </a:lnTo>
                  <a:lnTo>
                    <a:pt x="1386949" y="1016953"/>
                  </a:lnTo>
                  <a:lnTo>
                    <a:pt x="1382499" y="1015683"/>
                  </a:lnTo>
                  <a:lnTo>
                    <a:pt x="1377731" y="1015048"/>
                  </a:lnTo>
                  <a:lnTo>
                    <a:pt x="1373282" y="1013461"/>
                  </a:lnTo>
                  <a:lnTo>
                    <a:pt x="1368832" y="1012191"/>
                  </a:lnTo>
                  <a:lnTo>
                    <a:pt x="1364700" y="1010286"/>
                  </a:lnTo>
                  <a:lnTo>
                    <a:pt x="1360886" y="1008063"/>
                  </a:lnTo>
                  <a:lnTo>
                    <a:pt x="1357072" y="1005523"/>
                  </a:lnTo>
                  <a:lnTo>
                    <a:pt x="1353576" y="1002983"/>
                  </a:lnTo>
                  <a:lnTo>
                    <a:pt x="1350080" y="1000126"/>
                  </a:lnTo>
                  <a:lnTo>
                    <a:pt x="1347220" y="996633"/>
                  </a:lnTo>
                  <a:lnTo>
                    <a:pt x="1344359" y="993458"/>
                  </a:lnTo>
                  <a:lnTo>
                    <a:pt x="1341817" y="989331"/>
                  </a:lnTo>
                  <a:lnTo>
                    <a:pt x="1339274" y="985521"/>
                  </a:lnTo>
                  <a:lnTo>
                    <a:pt x="1337367" y="981076"/>
                  </a:lnTo>
                  <a:lnTo>
                    <a:pt x="1335778" y="976313"/>
                  </a:lnTo>
                  <a:lnTo>
                    <a:pt x="1326561" y="967106"/>
                  </a:lnTo>
                  <a:lnTo>
                    <a:pt x="1322111" y="965518"/>
                  </a:lnTo>
                  <a:lnTo>
                    <a:pt x="1317979" y="963296"/>
                  </a:lnTo>
                  <a:lnTo>
                    <a:pt x="1314165" y="961073"/>
                  </a:lnTo>
                  <a:lnTo>
                    <a:pt x="1310351" y="958851"/>
                  </a:lnTo>
                  <a:lnTo>
                    <a:pt x="1307173" y="956311"/>
                  </a:lnTo>
                  <a:lnTo>
                    <a:pt x="1303995" y="953453"/>
                  </a:lnTo>
                  <a:lnTo>
                    <a:pt x="1301134" y="950913"/>
                  </a:lnTo>
                  <a:lnTo>
                    <a:pt x="1298274" y="948056"/>
                  </a:lnTo>
                  <a:lnTo>
                    <a:pt x="1295731" y="944563"/>
                  </a:lnTo>
                  <a:lnTo>
                    <a:pt x="1293824" y="941706"/>
                  </a:lnTo>
                  <a:lnTo>
                    <a:pt x="1291599" y="938531"/>
                  </a:lnTo>
                  <a:lnTo>
                    <a:pt x="1289692" y="935038"/>
                  </a:lnTo>
                  <a:lnTo>
                    <a:pt x="1288103" y="931546"/>
                  </a:lnTo>
                  <a:lnTo>
                    <a:pt x="1286832" y="928371"/>
                  </a:lnTo>
                  <a:lnTo>
                    <a:pt x="1284607" y="921068"/>
                  </a:lnTo>
                  <a:lnTo>
                    <a:pt x="1283336" y="913448"/>
                  </a:lnTo>
                  <a:lnTo>
                    <a:pt x="1282700" y="905511"/>
                  </a:lnTo>
                  <a:lnTo>
                    <a:pt x="1283018" y="897573"/>
                  </a:lnTo>
                  <a:lnTo>
                    <a:pt x="1283971" y="889953"/>
                  </a:lnTo>
                  <a:lnTo>
                    <a:pt x="1285560" y="882016"/>
                  </a:lnTo>
                  <a:lnTo>
                    <a:pt x="1287785" y="874078"/>
                  </a:lnTo>
                  <a:lnTo>
                    <a:pt x="1290646" y="866141"/>
                  </a:lnTo>
                  <a:lnTo>
                    <a:pt x="1294142" y="858521"/>
                  </a:lnTo>
                  <a:lnTo>
                    <a:pt x="1298909" y="849948"/>
                  </a:lnTo>
                  <a:lnTo>
                    <a:pt x="1304313" y="841376"/>
                  </a:lnTo>
                  <a:lnTo>
                    <a:pt x="1310351" y="833756"/>
                  </a:lnTo>
                  <a:lnTo>
                    <a:pt x="1317026" y="826136"/>
                  </a:lnTo>
                  <a:lnTo>
                    <a:pt x="1714315" y="429261"/>
                  </a:lnTo>
                  <a:lnTo>
                    <a:pt x="1718446" y="425768"/>
                  </a:lnTo>
                  <a:lnTo>
                    <a:pt x="1721943" y="422276"/>
                  </a:lnTo>
                  <a:lnTo>
                    <a:pt x="1726074" y="419736"/>
                  </a:lnTo>
                  <a:lnTo>
                    <a:pt x="1729571" y="417196"/>
                  </a:lnTo>
                  <a:lnTo>
                    <a:pt x="1733384" y="415608"/>
                  </a:lnTo>
                  <a:lnTo>
                    <a:pt x="1736881" y="414021"/>
                  </a:lnTo>
                  <a:lnTo>
                    <a:pt x="1740377" y="412433"/>
                  </a:lnTo>
                  <a:lnTo>
                    <a:pt x="1743873" y="411798"/>
                  </a:lnTo>
                  <a:lnTo>
                    <a:pt x="1747051" y="411481"/>
                  </a:lnTo>
                  <a:lnTo>
                    <a:pt x="1750865" y="411163"/>
                  </a:lnTo>
                  <a:close/>
                  <a:moveTo>
                    <a:pt x="198373" y="319088"/>
                  </a:moveTo>
                  <a:lnTo>
                    <a:pt x="1557783" y="319088"/>
                  </a:lnTo>
                  <a:lnTo>
                    <a:pt x="1453042" y="423822"/>
                  </a:lnTo>
                  <a:lnTo>
                    <a:pt x="315492" y="423822"/>
                  </a:lnTo>
                  <a:lnTo>
                    <a:pt x="305336" y="424140"/>
                  </a:lnTo>
                  <a:lnTo>
                    <a:pt x="295179" y="424774"/>
                  </a:lnTo>
                  <a:lnTo>
                    <a:pt x="285340" y="426361"/>
                  </a:lnTo>
                  <a:lnTo>
                    <a:pt x="275500" y="427631"/>
                  </a:lnTo>
                  <a:lnTo>
                    <a:pt x="265979" y="429852"/>
                  </a:lnTo>
                  <a:lnTo>
                    <a:pt x="256457" y="433026"/>
                  </a:lnTo>
                  <a:lnTo>
                    <a:pt x="247570" y="435882"/>
                  </a:lnTo>
                  <a:lnTo>
                    <a:pt x="238365" y="439374"/>
                  </a:lnTo>
                  <a:lnTo>
                    <a:pt x="229478" y="443499"/>
                  </a:lnTo>
                  <a:lnTo>
                    <a:pt x="221226" y="447943"/>
                  </a:lnTo>
                  <a:lnTo>
                    <a:pt x="212973" y="452703"/>
                  </a:lnTo>
                  <a:lnTo>
                    <a:pt x="204721" y="457781"/>
                  </a:lnTo>
                  <a:lnTo>
                    <a:pt x="196786" y="463494"/>
                  </a:lnTo>
                  <a:lnTo>
                    <a:pt x="189486" y="469207"/>
                  </a:lnTo>
                  <a:lnTo>
                    <a:pt x="182186" y="475554"/>
                  </a:lnTo>
                  <a:lnTo>
                    <a:pt x="175203" y="481902"/>
                  </a:lnTo>
                  <a:lnTo>
                    <a:pt x="168855" y="488884"/>
                  </a:lnTo>
                  <a:lnTo>
                    <a:pt x="162507" y="496184"/>
                  </a:lnTo>
                  <a:lnTo>
                    <a:pt x="156794" y="503483"/>
                  </a:lnTo>
                  <a:lnTo>
                    <a:pt x="151398" y="511100"/>
                  </a:lnTo>
                  <a:lnTo>
                    <a:pt x="145685" y="519670"/>
                  </a:lnTo>
                  <a:lnTo>
                    <a:pt x="140924" y="527604"/>
                  </a:lnTo>
                  <a:lnTo>
                    <a:pt x="136798" y="536490"/>
                  </a:lnTo>
                  <a:lnTo>
                    <a:pt x="132672" y="545060"/>
                  </a:lnTo>
                  <a:lnTo>
                    <a:pt x="129498" y="554263"/>
                  </a:lnTo>
                  <a:lnTo>
                    <a:pt x="126007" y="563150"/>
                  </a:lnTo>
                  <a:lnTo>
                    <a:pt x="123468" y="572671"/>
                  </a:lnTo>
                  <a:lnTo>
                    <a:pt x="121246" y="582193"/>
                  </a:lnTo>
                  <a:lnTo>
                    <a:pt x="119659" y="592031"/>
                  </a:lnTo>
                  <a:lnTo>
                    <a:pt x="118072" y="601870"/>
                  </a:lnTo>
                  <a:lnTo>
                    <a:pt x="117437" y="612026"/>
                  </a:lnTo>
                  <a:lnTo>
                    <a:pt x="117437" y="622182"/>
                  </a:lnTo>
                  <a:lnTo>
                    <a:pt x="117437" y="1633658"/>
                  </a:lnTo>
                  <a:lnTo>
                    <a:pt x="117437" y="1643814"/>
                  </a:lnTo>
                  <a:lnTo>
                    <a:pt x="118072" y="1653970"/>
                  </a:lnTo>
                  <a:lnTo>
                    <a:pt x="119659" y="1663808"/>
                  </a:lnTo>
                  <a:lnTo>
                    <a:pt x="121246" y="1673647"/>
                  </a:lnTo>
                  <a:lnTo>
                    <a:pt x="123468" y="1683168"/>
                  </a:lnTo>
                  <a:lnTo>
                    <a:pt x="126007" y="1692689"/>
                  </a:lnTo>
                  <a:lnTo>
                    <a:pt x="129498" y="1701576"/>
                  </a:lnTo>
                  <a:lnTo>
                    <a:pt x="132672" y="1710780"/>
                  </a:lnTo>
                  <a:lnTo>
                    <a:pt x="136798" y="1719666"/>
                  </a:lnTo>
                  <a:lnTo>
                    <a:pt x="140924" y="1728235"/>
                  </a:lnTo>
                  <a:lnTo>
                    <a:pt x="145685" y="1736170"/>
                  </a:lnTo>
                  <a:lnTo>
                    <a:pt x="151398" y="1744739"/>
                  </a:lnTo>
                  <a:lnTo>
                    <a:pt x="156794" y="1752356"/>
                  </a:lnTo>
                  <a:lnTo>
                    <a:pt x="162507" y="1759656"/>
                  </a:lnTo>
                  <a:lnTo>
                    <a:pt x="168855" y="1766955"/>
                  </a:lnTo>
                  <a:lnTo>
                    <a:pt x="175203" y="1773938"/>
                  </a:lnTo>
                  <a:lnTo>
                    <a:pt x="182186" y="1780285"/>
                  </a:lnTo>
                  <a:lnTo>
                    <a:pt x="189486" y="1786633"/>
                  </a:lnTo>
                  <a:lnTo>
                    <a:pt x="196786" y="1792345"/>
                  </a:lnTo>
                  <a:lnTo>
                    <a:pt x="204721" y="1798375"/>
                  </a:lnTo>
                  <a:lnTo>
                    <a:pt x="212973" y="1803453"/>
                  </a:lnTo>
                  <a:lnTo>
                    <a:pt x="221226" y="1808214"/>
                  </a:lnTo>
                  <a:lnTo>
                    <a:pt x="229478" y="1812340"/>
                  </a:lnTo>
                  <a:lnTo>
                    <a:pt x="238365" y="1816466"/>
                  </a:lnTo>
                  <a:lnTo>
                    <a:pt x="247570" y="1819640"/>
                  </a:lnTo>
                  <a:lnTo>
                    <a:pt x="256457" y="1823131"/>
                  </a:lnTo>
                  <a:lnTo>
                    <a:pt x="265979" y="1825670"/>
                  </a:lnTo>
                  <a:lnTo>
                    <a:pt x="275500" y="1827891"/>
                  </a:lnTo>
                  <a:lnTo>
                    <a:pt x="285340" y="1829478"/>
                  </a:lnTo>
                  <a:lnTo>
                    <a:pt x="295179" y="1831065"/>
                  </a:lnTo>
                  <a:lnTo>
                    <a:pt x="305336" y="1831700"/>
                  </a:lnTo>
                  <a:lnTo>
                    <a:pt x="315492" y="1831700"/>
                  </a:lnTo>
                  <a:lnTo>
                    <a:pt x="1632371" y="1831700"/>
                  </a:lnTo>
                  <a:lnTo>
                    <a:pt x="1642527" y="1831700"/>
                  </a:lnTo>
                  <a:lnTo>
                    <a:pt x="1652367" y="1831065"/>
                  </a:lnTo>
                  <a:lnTo>
                    <a:pt x="1662523" y="1829478"/>
                  </a:lnTo>
                  <a:lnTo>
                    <a:pt x="1672045" y="1827891"/>
                  </a:lnTo>
                  <a:lnTo>
                    <a:pt x="1681885" y="1825670"/>
                  </a:lnTo>
                  <a:lnTo>
                    <a:pt x="1691089" y="1823131"/>
                  </a:lnTo>
                  <a:lnTo>
                    <a:pt x="1700611" y="1819640"/>
                  </a:lnTo>
                  <a:lnTo>
                    <a:pt x="1709181" y="1816466"/>
                  </a:lnTo>
                  <a:lnTo>
                    <a:pt x="1718385" y="1812340"/>
                  </a:lnTo>
                  <a:lnTo>
                    <a:pt x="1726637" y="1808214"/>
                  </a:lnTo>
                  <a:lnTo>
                    <a:pt x="1735207" y="1803453"/>
                  </a:lnTo>
                  <a:lnTo>
                    <a:pt x="1743142" y="1798375"/>
                  </a:lnTo>
                  <a:lnTo>
                    <a:pt x="1750760" y="1792345"/>
                  </a:lnTo>
                  <a:lnTo>
                    <a:pt x="1758377" y="1786633"/>
                  </a:lnTo>
                  <a:lnTo>
                    <a:pt x="1765677" y="1780285"/>
                  </a:lnTo>
                  <a:lnTo>
                    <a:pt x="1772660" y="1773938"/>
                  </a:lnTo>
                  <a:lnTo>
                    <a:pt x="1779325" y="1766955"/>
                  </a:lnTo>
                  <a:lnTo>
                    <a:pt x="1785356" y="1759973"/>
                  </a:lnTo>
                  <a:lnTo>
                    <a:pt x="1791069" y="1752356"/>
                  </a:lnTo>
                  <a:lnTo>
                    <a:pt x="1796782" y="1744739"/>
                  </a:lnTo>
                  <a:lnTo>
                    <a:pt x="1801861" y="1736805"/>
                  </a:lnTo>
                  <a:lnTo>
                    <a:pt x="1806621" y="1728235"/>
                  </a:lnTo>
                  <a:lnTo>
                    <a:pt x="1810748" y="1719666"/>
                  </a:lnTo>
                  <a:lnTo>
                    <a:pt x="1814874" y="1710780"/>
                  </a:lnTo>
                  <a:lnTo>
                    <a:pt x="1818683" y="1702211"/>
                  </a:lnTo>
                  <a:lnTo>
                    <a:pt x="1821857" y="1692689"/>
                  </a:lnTo>
                  <a:lnTo>
                    <a:pt x="1824396" y="1683168"/>
                  </a:lnTo>
                  <a:lnTo>
                    <a:pt x="1826617" y="1673647"/>
                  </a:lnTo>
                  <a:lnTo>
                    <a:pt x="1828522" y="1663808"/>
                  </a:lnTo>
                  <a:lnTo>
                    <a:pt x="1829474" y="1653970"/>
                  </a:lnTo>
                  <a:lnTo>
                    <a:pt x="1830109" y="1643814"/>
                  </a:lnTo>
                  <a:lnTo>
                    <a:pt x="1830426" y="1633658"/>
                  </a:lnTo>
                  <a:lnTo>
                    <a:pt x="1830426" y="1113162"/>
                  </a:lnTo>
                  <a:lnTo>
                    <a:pt x="1830426" y="773570"/>
                  </a:lnTo>
                  <a:lnTo>
                    <a:pt x="1947863" y="656458"/>
                  </a:lnTo>
                  <a:lnTo>
                    <a:pt x="1947863" y="1738391"/>
                  </a:lnTo>
                  <a:lnTo>
                    <a:pt x="1947546" y="1748865"/>
                  </a:lnTo>
                  <a:lnTo>
                    <a:pt x="1946911" y="1758704"/>
                  </a:lnTo>
                  <a:lnTo>
                    <a:pt x="1945324" y="1768860"/>
                  </a:lnTo>
                  <a:lnTo>
                    <a:pt x="1943419" y="1778063"/>
                  </a:lnTo>
                  <a:lnTo>
                    <a:pt x="1941198" y="1787902"/>
                  </a:lnTo>
                  <a:lnTo>
                    <a:pt x="1938659" y="1797423"/>
                  </a:lnTo>
                  <a:lnTo>
                    <a:pt x="1935802" y="1806627"/>
                  </a:lnTo>
                  <a:lnTo>
                    <a:pt x="1932311" y="1815831"/>
                  </a:lnTo>
                  <a:lnTo>
                    <a:pt x="1928184" y="1824400"/>
                  </a:lnTo>
                  <a:lnTo>
                    <a:pt x="1923741" y="1832969"/>
                  </a:lnTo>
                  <a:lnTo>
                    <a:pt x="1918980" y="1841221"/>
                  </a:lnTo>
                  <a:lnTo>
                    <a:pt x="1913902" y="1849156"/>
                  </a:lnTo>
                  <a:lnTo>
                    <a:pt x="1908188" y="1856773"/>
                  </a:lnTo>
                  <a:lnTo>
                    <a:pt x="1902475" y="1864707"/>
                  </a:lnTo>
                  <a:lnTo>
                    <a:pt x="1896127" y="1871689"/>
                  </a:lnTo>
                  <a:lnTo>
                    <a:pt x="1889462" y="1878671"/>
                  </a:lnTo>
                  <a:lnTo>
                    <a:pt x="1882797" y="1885336"/>
                  </a:lnTo>
                  <a:lnTo>
                    <a:pt x="1875497" y="1891366"/>
                  </a:lnTo>
                  <a:lnTo>
                    <a:pt x="1868197" y="1897397"/>
                  </a:lnTo>
                  <a:lnTo>
                    <a:pt x="1860579" y="1902792"/>
                  </a:lnTo>
                  <a:lnTo>
                    <a:pt x="1852327" y="1907870"/>
                  </a:lnTo>
                  <a:lnTo>
                    <a:pt x="1844074" y="1912631"/>
                  </a:lnTo>
                  <a:lnTo>
                    <a:pt x="1835187" y="1917074"/>
                  </a:lnTo>
                  <a:lnTo>
                    <a:pt x="1826617" y="1920882"/>
                  </a:lnTo>
                  <a:lnTo>
                    <a:pt x="1817413" y="1924691"/>
                  </a:lnTo>
                  <a:lnTo>
                    <a:pt x="1808209" y="1927865"/>
                  </a:lnTo>
                  <a:lnTo>
                    <a:pt x="1799004" y="1930404"/>
                  </a:lnTo>
                  <a:lnTo>
                    <a:pt x="1789482" y="1932625"/>
                  </a:lnTo>
                  <a:lnTo>
                    <a:pt x="1779643" y="1934530"/>
                  </a:lnTo>
                  <a:lnTo>
                    <a:pt x="1769803" y="1935482"/>
                  </a:lnTo>
                  <a:lnTo>
                    <a:pt x="1759647" y="1936434"/>
                  </a:lnTo>
                  <a:lnTo>
                    <a:pt x="1749173" y="1936751"/>
                  </a:lnTo>
                  <a:lnTo>
                    <a:pt x="198373" y="1936751"/>
                  </a:lnTo>
                  <a:lnTo>
                    <a:pt x="188216" y="1936434"/>
                  </a:lnTo>
                  <a:lnTo>
                    <a:pt x="178377" y="1935482"/>
                  </a:lnTo>
                  <a:lnTo>
                    <a:pt x="168538" y="1934530"/>
                  </a:lnTo>
                  <a:lnTo>
                    <a:pt x="158699" y="1932625"/>
                  </a:lnTo>
                  <a:lnTo>
                    <a:pt x="148859" y="1930404"/>
                  </a:lnTo>
                  <a:lnTo>
                    <a:pt x="139655" y="1927865"/>
                  </a:lnTo>
                  <a:lnTo>
                    <a:pt x="130133" y="1924691"/>
                  </a:lnTo>
                  <a:lnTo>
                    <a:pt x="121246" y="1920882"/>
                  </a:lnTo>
                  <a:lnTo>
                    <a:pt x="112359" y="1917074"/>
                  </a:lnTo>
                  <a:lnTo>
                    <a:pt x="103789" y="1912631"/>
                  </a:lnTo>
                  <a:lnTo>
                    <a:pt x="95537" y="1907870"/>
                  </a:lnTo>
                  <a:lnTo>
                    <a:pt x="87602" y="1902792"/>
                  </a:lnTo>
                  <a:lnTo>
                    <a:pt x="79984" y="1897397"/>
                  </a:lnTo>
                  <a:lnTo>
                    <a:pt x="72049" y="1891366"/>
                  </a:lnTo>
                  <a:lnTo>
                    <a:pt x="65067" y="1885336"/>
                  </a:lnTo>
                  <a:lnTo>
                    <a:pt x="58084" y="1878671"/>
                  </a:lnTo>
                  <a:lnTo>
                    <a:pt x="51418" y="1871689"/>
                  </a:lnTo>
                  <a:lnTo>
                    <a:pt x="45388" y="1864707"/>
                  </a:lnTo>
                  <a:lnTo>
                    <a:pt x="39357" y="1856773"/>
                  </a:lnTo>
                  <a:lnTo>
                    <a:pt x="33962" y="1849156"/>
                  </a:lnTo>
                  <a:lnTo>
                    <a:pt x="28883" y="1841221"/>
                  </a:lnTo>
                  <a:lnTo>
                    <a:pt x="24122" y="1832969"/>
                  </a:lnTo>
                  <a:lnTo>
                    <a:pt x="19679" y="1824400"/>
                  </a:lnTo>
                  <a:lnTo>
                    <a:pt x="15870" y="1815831"/>
                  </a:lnTo>
                  <a:lnTo>
                    <a:pt x="12061" y="1806627"/>
                  </a:lnTo>
                  <a:lnTo>
                    <a:pt x="8887" y="1797423"/>
                  </a:lnTo>
                  <a:lnTo>
                    <a:pt x="6348" y="1787902"/>
                  </a:lnTo>
                  <a:lnTo>
                    <a:pt x="4126" y="1778063"/>
                  </a:lnTo>
                  <a:lnTo>
                    <a:pt x="2222" y="1768860"/>
                  </a:lnTo>
                  <a:lnTo>
                    <a:pt x="1270" y="1758704"/>
                  </a:lnTo>
                  <a:lnTo>
                    <a:pt x="318" y="1748865"/>
                  </a:lnTo>
                  <a:lnTo>
                    <a:pt x="0" y="1738391"/>
                  </a:lnTo>
                  <a:lnTo>
                    <a:pt x="0" y="517448"/>
                  </a:lnTo>
                  <a:lnTo>
                    <a:pt x="318" y="507292"/>
                  </a:lnTo>
                  <a:lnTo>
                    <a:pt x="1270" y="497453"/>
                  </a:lnTo>
                  <a:lnTo>
                    <a:pt x="2222" y="487297"/>
                  </a:lnTo>
                  <a:lnTo>
                    <a:pt x="4126" y="477776"/>
                  </a:lnTo>
                  <a:lnTo>
                    <a:pt x="6348" y="467937"/>
                  </a:lnTo>
                  <a:lnTo>
                    <a:pt x="8887" y="458416"/>
                  </a:lnTo>
                  <a:lnTo>
                    <a:pt x="12061" y="449212"/>
                  </a:lnTo>
                  <a:lnTo>
                    <a:pt x="15870" y="440008"/>
                  </a:lnTo>
                  <a:lnTo>
                    <a:pt x="19679" y="431439"/>
                  </a:lnTo>
                  <a:lnTo>
                    <a:pt x="24122" y="423187"/>
                  </a:lnTo>
                  <a:lnTo>
                    <a:pt x="28883" y="414618"/>
                  </a:lnTo>
                  <a:lnTo>
                    <a:pt x="33962" y="406684"/>
                  </a:lnTo>
                  <a:lnTo>
                    <a:pt x="39357" y="399067"/>
                  </a:lnTo>
                  <a:lnTo>
                    <a:pt x="45388" y="391450"/>
                  </a:lnTo>
                  <a:lnTo>
                    <a:pt x="51418" y="384150"/>
                  </a:lnTo>
                  <a:lnTo>
                    <a:pt x="58084" y="377168"/>
                  </a:lnTo>
                  <a:lnTo>
                    <a:pt x="65067" y="370503"/>
                  </a:lnTo>
                  <a:lnTo>
                    <a:pt x="72049" y="364473"/>
                  </a:lnTo>
                  <a:lnTo>
                    <a:pt x="79984" y="358443"/>
                  </a:lnTo>
                  <a:lnTo>
                    <a:pt x="87602" y="353047"/>
                  </a:lnTo>
                  <a:lnTo>
                    <a:pt x="95537" y="347969"/>
                  </a:lnTo>
                  <a:lnTo>
                    <a:pt x="103789" y="343209"/>
                  </a:lnTo>
                  <a:lnTo>
                    <a:pt x="112359" y="338766"/>
                  </a:lnTo>
                  <a:lnTo>
                    <a:pt x="121246" y="334957"/>
                  </a:lnTo>
                  <a:lnTo>
                    <a:pt x="130133" y="331149"/>
                  </a:lnTo>
                  <a:lnTo>
                    <a:pt x="139655" y="328292"/>
                  </a:lnTo>
                  <a:lnTo>
                    <a:pt x="148859" y="325436"/>
                  </a:lnTo>
                  <a:lnTo>
                    <a:pt x="158699" y="323214"/>
                  </a:lnTo>
                  <a:lnTo>
                    <a:pt x="168538" y="321310"/>
                  </a:lnTo>
                  <a:lnTo>
                    <a:pt x="178377" y="320358"/>
                  </a:lnTo>
                  <a:lnTo>
                    <a:pt x="188216" y="319723"/>
                  </a:lnTo>
                  <a:lnTo>
                    <a:pt x="198373" y="319088"/>
                  </a:lnTo>
                  <a:close/>
                  <a:moveTo>
                    <a:pt x="2076641" y="106363"/>
                  </a:moveTo>
                  <a:lnTo>
                    <a:pt x="2082030" y="106363"/>
                  </a:lnTo>
                  <a:lnTo>
                    <a:pt x="2087102" y="106363"/>
                  </a:lnTo>
                  <a:lnTo>
                    <a:pt x="2092174" y="106679"/>
                  </a:lnTo>
                  <a:lnTo>
                    <a:pt x="2097246" y="107313"/>
                  </a:lnTo>
                  <a:lnTo>
                    <a:pt x="2102318" y="108263"/>
                  </a:lnTo>
                  <a:lnTo>
                    <a:pt x="2107390" y="109213"/>
                  </a:lnTo>
                  <a:lnTo>
                    <a:pt x="2112145" y="110797"/>
                  </a:lnTo>
                  <a:lnTo>
                    <a:pt x="2117217" y="112064"/>
                  </a:lnTo>
                  <a:lnTo>
                    <a:pt x="2121972" y="113965"/>
                  </a:lnTo>
                  <a:lnTo>
                    <a:pt x="2126727" y="116182"/>
                  </a:lnTo>
                  <a:lnTo>
                    <a:pt x="2131482" y="118399"/>
                  </a:lnTo>
                  <a:lnTo>
                    <a:pt x="2136237" y="120933"/>
                  </a:lnTo>
                  <a:lnTo>
                    <a:pt x="2140358" y="123784"/>
                  </a:lnTo>
                  <a:lnTo>
                    <a:pt x="2144796" y="126634"/>
                  </a:lnTo>
                  <a:lnTo>
                    <a:pt x="2148916" y="130119"/>
                  </a:lnTo>
                  <a:lnTo>
                    <a:pt x="2153354" y="133603"/>
                  </a:lnTo>
                  <a:lnTo>
                    <a:pt x="2157158" y="137087"/>
                  </a:lnTo>
                  <a:lnTo>
                    <a:pt x="2166351" y="146589"/>
                  </a:lnTo>
                  <a:lnTo>
                    <a:pt x="2169838" y="150707"/>
                  </a:lnTo>
                  <a:lnTo>
                    <a:pt x="2173642" y="154825"/>
                  </a:lnTo>
                  <a:lnTo>
                    <a:pt x="2176812" y="158626"/>
                  </a:lnTo>
                  <a:lnTo>
                    <a:pt x="2179665" y="163060"/>
                  </a:lnTo>
                  <a:lnTo>
                    <a:pt x="2182835" y="167811"/>
                  </a:lnTo>
                  <a:lnTo>
                    <a:pt x="2185371" y="172246"/>
                  </a:lnTo>
                  <a:lnTo>
                    <a:pt x="2187273" y="176997"/>
                  </a:lnTo>
                  <a:lnTo>
                    <a:pt x="2189492" y="181748"/>
                  </a:lnTo>
                  <a:lnTo>
                    <a:pt x="2191394" y="186183"/>
                  </a:lnTo>
                  <a:lnTo>
                    <a:pt x="2192979" y="191567"/>
                  </a:lnTo>
                  <a:lnTo>
                    <a:pt x="2194247" y="196002"/>
                  </a:lnTo>
                  <a:lnTo>
                    <a:pt x="2195515" y="201387"/>
                  </a:lnTo>
                  <a:lnTo>
                    <a:pt x="2196149" y="206454"/>
                  </a:lnTo>
                  <a:lnTo>
                    <a:pt x="2196783" y="211522"/>
                  </a:lnTo>
                  <a:lnTo>
                    <a:pt x="2197100" y="216590"/>
                  </a:lnTo>
                  <a:lnTo>
                    <a:pt x="2197100" y="221658"/>
                  </a:lnTo>
                  <a:lnTo>
                    <a:pt x="2197100" y="226726"/>
                  </a:lnTo>
                  <a:lnTo>
                    <a:pt x="2196783" y="231794"/>
                  </a:lnTo>
                  <a:lnTo>
                    <a:pt x="2196149" y="236862"/>
                  </a:lnTo>
                  <a:lnTo>
                    <a:pt x="2195515" y="241613"/>
                  </a:lnTo>
                  <a:lnTo>
                    <a:pt x="2194247" y="246681"/>
                  </a:lnTo>
                  <a:lnTo>
                    <a:pt x="2192979" y="251749"/>
                  </a:lnTo>
                  <a:lnTo>
                    <a:pt x="2191394" y="256500"/>
                  </a:lnTo>
                  <a:lnTo>
                    <a:pt x="2189492" y="261251"/>
                  </a:lnTo>
                  <a:lnTo>
                    <a:pt x="2187273" y="266319"/>
                  </a:lnTo>
                  <a:lnTo>
                    <a:pt x="2185371" y="270754"/>
                  </a:lnTo>
                  <a:lnTo>
                    <a:pt x="2182835" y="275505"/>
                  </a:lnTo>
                  <a:lnTo>
                    <a:pt x="2179665" y="279623"/>
                  </a:lnTo>
                  <a:lnTo>
                    <a:pt x="2176812" y="284057"/>
                  </a:lnTo>
                  <a:lnTo>
                    <a:pt x="2173642" y="288492"/>
                  </a:lnTo>
                  <a:lnTo>
                    <a:pt x="2169838" y="292609"/>
                  </a:lnTo>
                  <a:lnTo>
                    <a:pt x="2166351" y="296410"/>
                  </a:lnTo>
                  <a:lnTo>
                    <a:pt x="1970764" y="491843"/>
                  </a:lnTo>
                  <a:lnTo>
                    <a:pt x="1967277" y="495010"/>
                  </a:lnTo>
                  <a:lnTo>
                    <a:pt x="1963473" y="498178"/>
                  </a:lnTo>
                  <a:lnTo>
                    <a:pt x="1959986" y="500712"/>
                  </a:lnTo>
                  <a:lnTo>
                    <a:pt x="1956816" y="502612"/>
                  </a:lnTo>
                  <a:lnTo>
                    <a:pt x="1953329" y="504513"/>
                  </a:lnTo>
                  <a:lnTo>
                    <a:pt x="1950476" y="505463"/>
                  </a:lnTo>
                  <a:lnTo>
                    <a:pt x="1947623" y="505780"/>
                  </a:lnTo>
                  <a:lnTo>
                    <a:pt x="1944771" y="506413"/>
                  </a:lnTo>
                  <a:lnTo>
                    <a:pt x="1941918" y="505780"/>
                  </a:lnTo>
                  <a:lnTo>
                    <a:pt x="1939382" y="505463"/>
                  </a:lnTo>
                  <a:lnTo>
                    <a:pt x="1936846" y="504513"/>
                  </a:lnTo>
                  <a:lnTo>
                    <a:pt x="1933993" y="502929"/>
                  </a:lnTo>
                  <a:lnTo>
                    <a:pt x="1931457" y="501662"/>
                  </a:lnTo>
                  <a:lnTo>
                    <a:pt x="1928921" y="499445"/>
                  </a:lnTo>
                  <a:lnTo>
                    <a:pt x="1924166" y="494694"/>
                  </a:lnTo>
                  <a:lnTo>
                    <a:pt x="1919094" y="489309"/>
                  </a:lnTo>
                  <a:lnTo>
                    <a:pt x="1914022" y="482657"/>
                  </a:lnTo>
                  <a:lnTo>
                    <a:pt x="1903561" y="467770"/>
                  </a:lnTo>
                  <a:lnTo>
                    <a:pt x="1897855" y="459852"/>
                  </a:lnTo>
                  <a:lnTo>
                    <a:pt x="1891515" y="451616"/>
                  </a:lnTo>
                  <a:lnTo>
                    <a:pt x="1884541" y="443698"/>
                  </a:lnTo>
                  <a:lnTo>
                    <a:pt x="1877250" y="435779"/>
                  </a:lnTo>
                  <a:lnTo>
                    <a:pt x="1868057" y="426277"/>
                  </a:lnTo>
                  <a:lnTo>
                    <a:pt x="1859815" y="418991"/>
                  </a:lnTo>
                  <a:lnTo>
                    <a:pt x="1851890" y="412023"/>
                  </a:lnTo>
                  <a:lnTo>
                    <a:pt x="1843966" y="406005"/>
                  </a:lnTo>
                  <a:lnTo>
                    <a:pt x="1836041" y="399987"/>
                  </a:lnTo>
                  <a:lnTo>
                    <a:pt x="1820825" y="389217"/>
                  </a:lnTo>
                  <a:lnTo>
                    <a:pt x="1814485" y="384466"/>
                  </a:lnTo>
                  <a:lnTo>
                    <a:pt x="1808462" y="379398"/>
                  </a:lnTo>
                  <a:lnTo>
                    <a:pt x="1804024" y="374647"/>
                  </a:lnTo>
                  <a:lnTo>
                    <a:pt x="1802122" y="372113"/>
                  </a:lnTo>
                  <a:lnTo>
                    <a:pt x="1800220" y="369579"/>
                  </a:lnTo>
                  <a:lnTo>
                    <a:pt x="1798635" y="367045"/>
                  </a:lnTo>
                  <a:lnTo>
                    <a:pt x="1798001" y="364511"/>
                  </a:lnTo>
                  <a:lnTo>
                    <a:pt x="1797367" y="361660"/>
                  </a:lnTo>
                  <a:lnTo>
                    <a:pt x="1797050" y="359126"/>
                  </a:lnTo>
                  <a:lnTo>
                    <a:pt x="1797367" y="355959"/>
                  </a:lnTo>
                  <a:lnTo>
                    <a:pt x="1797684" y="353108"/>
                  </a:lnTo>
                  <a:lnTo>
                    <a:pt x="1798635" y="349941"/>
                  </a:lnTo>
                  <a:lnTo>
                    <a:pt x="1800220" y="346773"/>
                  </a:lnTo>
                  <a:lnTo>
                    <a:pt x="1802439" y="343289"/>
                  </a:lnTo>
                  <a:lnTo>
                    <a:pt x="1804975" y="340122"/>
                  </a:lnTo>
                  <a:lnTo>
                    <a:pt x="1807828" y="336637"/>
                  </a:lnTo>
                  <a:lnTo>
                    <a:pt x="1811632" y="332520"/>
                  </a:lnTo>
                  <a:lnTo>
                    <a:pt x="2006902" y="137087"/>
                  </a:lnTo>
                  <a:lnTo>
                    <a:pt x="2011023" y="133603"/>
                  </a:lnTo>
                  <a:lnTo>
                    <a:pt x="2014827" y="130119"/>
                  </a:lnTo>
                  <a:lnTo>
                    <a:pt x="2019265" y="126634"/>
                  </a:lnTo>
                  <a:lnTo>
                    <a:pt x="2023703" y="123784"/>
                  </a:lnTo>
                  <a:lnTo>
                    <a:pt x="2028141" y="120933"/>
                  </a:lnTo>
                  <a:lnTo>
                    <a:pt x="2032896" y="118399"/>
                  </a:lnTo>
                  <a:lnTo>
                    <a:pt x="2037017" y="116182"/>
                  </a:lnTo>
                  <a:lnTo>
                    <a:pt x="2041772" y="113965"/>
                  </a:lnTo>
                  <a:lnTo>
                    <a:pt x="2046843" y="112064"/>
                  </a:lnTo>
                  <a:lnTo>
                    <a:pt x="2051598" y="110797"/>
                  </a:lnTo>
                  <a:lnTo>
                    <a:pt x="2056670" y="109213"/>
                  </a:lnTo>
                  <a:lnTo>
                    <a:pt x="2061425" y="108263"/>
                  </a:lnTo>
                  <a:lnTo>
                    <a:pt x="2066497" y="107313"/>
                  </a:lnTo>
                  <a:lnTo>
                    <a:pt x="2071569" y="106679"/>
                  </a:lnTo>
                  <a:lnTo>
                    <a:pt x="2076641" y="106363"/>
                  </a:lnTo>
                  <a:close/>
                  <a:moveTo>
                    <a:pt x="2213628" y="19050"/>
                  </a:moveTo>
                  <a:lnTo>
                    <a:pt x="2219371" y="19369"/>
                  </a:lnTo>
                  <a:lnTo>
                    <a:pt x="2225751" y="20007"/>
                  </a:lnTo>
                  <a:lnTo>
                    <a:pt x="2231493" y="21602"/>
                  </a:lnTo>
                  <a:lnTo>
                    <a:pt x="2237236" y="23516"/>
                  </a:lnTo>
                  <a:lnTo>
                    <a:pt x="2242978" y="26387"/>
                  </a:lnTo>
                  <a:lnTo>
                    <a:pt x="2248401" y="29258"/>
                  </a:lnTo>
                  <a:lnTo>
                    <a:pt x="2253506" y="33087"/>
                  </a:lnTo>
                  <a:lnTo>
                    <a:pt x="2258291" y="37234"/>
                  </a:lnTo>
                  <a:lnTo>
                    <a:pt x="2262757" y="42019"/>
                  </a:lnTo>
                  <a:lnTo>
                    <a:pt x="2266266" y="47123"/>
                  </a:lnTo>
                  <a:lnTo>
                    <a:pt x="2269457" y="52547"/>
                  </a:lnTo>
                  <a:lnTo>
                    <a:pt x="2272009" y="58608"/>
                  </a:lnTo>
                  <a:lnTo>
                    <a:pt x="2273923" y="64350"/>
                  </a:lnTo>
                  <a:lnTo>
                    <a:pt x="2275518" y="70412"/>
                  </a:lnTo>
                  <a:lnTo>
                    <a:pt x="2276475" y="76154"/>
                  </a:lnTo>
                  <a:lnTo>
                    <a:pt x="2276475" y="82216"/>
                  </a:lnTo>
                  <a:lnTo>
                    <a:pt x="2276475" y="88277"/>
                  </a:lnTo>
                  <a:lnTo>
                    <a:pt x="2275518" y="94338"/>
                  </a:lnTo>
                  <a:lnTo>
                    <a:pt x="2273923" y="100400"/>
                  </a:lnTo>
                  <a:lnTo>
                    <a:pt x="2272009" y="106142"/>
                  </a:lnTo>
                  <a:lnTo>
                    <a:pt x="2269457" y="111565"/>
                  </a:lnTo>
                  <a:lnTo>
                    <a:pt x="2266266" y="117308"/>
                  </a:lnTo>
                  <a:lnTo>
                    <a:pt x="2262757" y="122412"/>
                  </a:lnTo>
                  <a:lnTo>
                    <a:pt x="2258291" y="126878"/>
                  </a:lnTo>
                  <a:lnTo>
                    <a:pt x="2241064" y="144105"/>
                  </a:lnTo>
                  <a:lnTo>
                    <a:pt x="2236598" y="148253"/>
                  </a:lnTo>
                  <a:lnTo>
                    <a:pt x="2232769" y="150805"/>
                  </a:lnTo>
                  <a:lnTo>
                    <a:pt x="2230855" y="151443"/>
                  </a:lnTo>
                  <a:lnTo>
                    <a:pt x="2228941" y="152400"/>
                  </a:lnTo>
                  <a:lnTo>
                    <a:pt x="2227346" y="152400"/>
                  </a:lnTo>
                  <a:lnTo>
                    <a:pt x="2225751" y="152400"/>
                  </a:lnTo>
                  <a:lnTo>
                    <a:pt x="2224156" y="152081"/>
                  </a:lnTo>
                  <a:lnTo>
                    <a:pt x="2222880" y="151443"/>
                  </a:lnTo>
                  <a:lnTo>
                    <a:pt x="2220009" y="149848"/>
                  </a:lnTo>
                  <a:lnTo>
                    <a:pt x="2217456" y="147295"/>
                  </a:lnTo>
                  <a:lnTo>
                    <a:pt x="2214904" y="143786"/>
                  </a:lnTo>
                  <a:lnTo>
                    <a:pt x="2212352" y="140277"/>
                  </a:lnTo>
                  <a:lnTo>
                    <a:pt x="2209800" y="135811"/>
                  </a:lnTo>
                  <a:lnTo>
                    <a:pt x="2204058" y="126240"/>
                  </a:lnTo>
                  <a:lnTo>
                    <a:pt x="2201186" y="121455"/>
                  </a:lnTo>
                  <a:lnTo>
                    <a:pt x="2197358" y="116351"/>
                  </a:lnTo>
                  <a:lnTo>
                    <a:pt x="2193530" y="111246"/>
                  </a:lnTo>
                  <a:lnTo>
                    <a:pt x="2189064" y="106461"/>
                  </a:lnTo>
                  <a:lnTo>
                    <a:pt x="2184278" y="101995"/>
                  </a:lnTo>
                  <a:lnTo>
                    <a:pt x="2179493" y="98167"/>
                  </a:lnTo>
                  <a:lnTo>
                    <a:pt x="2174389" y="94657"/>
                  </a:lnTo>
                  <a:lnTo>
                    <a:pt x="2169285" y="91467"/>
                  </a:lnTo>
                  <a:lnTo>
                    <a:pt x="2159714" y="85725"/>
                  </a:lnTo>
                  <a:lnTo>
                    <a:pt x="2155248" y="83173"/>
                  </a:lnTo>
                  <a:lnTo>
                    <a:pt x="2151739" y="80620"/>
                  </a:lnTo>
                  <a:lnTo>
                    <a:pt x="2148229" y="78068"/>
                  </a:lnTo>
                  <a:lnTo>
                    <a:pt x="2145677" y="75516"/>
                  </a:lnTo>
                  <a:lnTo>
                    <a:pt x="2144082" y="72964"/>
                  </a:lnTo>
                  <a:lnTo>
                    <a:pt x="2143763" y="71369"/>
                  </a:lnTo>
                  <a:lnTo>
                    <a:pt x="2143125" y="69774"/>
                  </a:lnTo>
                  <a:lnTo>
                    <a:pt x="2143125" y="68179"/>
                  </a:lnTo>
                  <a:lnTo>
                    <a:pt x="2143763" y="66584"/>
                  </a:lnTo>
                  <a:lnTo>
                    <a:pt x="2144082" y="64669"/>
                  </a:lnTo>
                  <a:lnTo>
                    <a:pt x="2144720" y="63074"/>
                  </a:lnTo>
                  <a:lnTo>
                    <a:pt x="2147591" y="59246"/>
                  </a:lnTo>
                  <a:lnTo>
                    <a:pt x="2151419" y="54780"/>
                  </a:lnTo>
                  <a:lnTo>
                    <a:pt x="2168647" y="37234"/>
                  </a:lnTo>
                  <a:lnTo>
                    <a:pt x="2173751" y="33087"/>
                  </a:lnTo>
                  <a:lnTo>
                    <a:pt x="2178855" y="29258"/>
                  </a:lnTo>
                  <a:lnTo>
                    <a:pt x="2183959" y="26387"/>
                  </a:lnTo>
                  <a:lnTo>
                    <a:pt x="2189702" y="23516"/>
                  </a:lnTo>
                  <a:lnTo>
                    <a:pt x="2195125" y="21602"/>
                  </a:lnTo>
                  <a:lnTo>
                    <a:pt x="2201506" y="20007"/>
                  </a:lnTo>
                  <a:lnTo>
                    <a:pt x="2207248" y="19369"/>
                  </a:lnTo>
                  <a:lnTo>
                    <a:pt x="2213628" y="19050"/>
                  </a:lnTo>
                  <a:close/>
                  <a:moveTo>
                    <a:pt x="1985550" y="0"/>
                  </a:moveTo>
                  <a:lnTo>
                    <a:pt x="1989686" y="0"/>
                  </a:lnTo>
                  <a:lnTo>
                    <a:pt x="1993822" y="0"/>
                  </a:lnTo>
                  <a:lnTo>
                    <a:pt x="1997640" y="634"/>
                  </a:lnTo>
                  <a:lnTo>
                    <a:pt x="2001776" y="1903"/>
                  </a:lnTo>
                  <a:lnTo>
                    <a:pt x="2005594" y="2855"/>
                  </a:lnTo>
                  <a:lnTo>
                    <a:pt x="2009411" y="4759"/>
                  </a:lnTo>
                  <a:lnTo>
                    <a:pt x="2012911" y="6980"/>
                  </a:lnTo>
                  <a:lnTo>
                    <a:pt x="2016411" y="9518"/>
                  </a:lnTo>
                  <a:lnTo>
                    <a:pt x="2019592" y="12374"/>
                  </a:lnTo>
                  <a:lnTo>
                    <a:pt x="2022456" y="15229"/>
                  </a:lnTo>
                  <a:lnTo>
                    <a:pt x="2025001" y="19037"/>
                  </a:lnTo>
                  <a:lnTo>
                    <a:pt x="2026910" y="22210"/>
                  </a:lnTo>
                  <a:lnTo>
                    <a:pt x="2028819" y="26334"/>
                  </a:lnTo>
                  <a:lnTo>
                    <a:pt x="2030091" y="29824"/>
                  </a:lnTo>
                  <a:lnTo>
                    <a:pt x="2031364" y="33949"/>
                  </a:lnTo>
                  <a:lnTo>
                    <a:pt x="2031682" y="37757"/>
                  </a:lnTo>
                  <a:lnTo>
                    <a:pt x="2032000" y="41881"/>
                  </a:lnTo>
                  <a:lnTo>
                    <a:pt x="2031682" y="46006"/>
                  </a:lnTo>
                  <a:lnTo>
                    <a:pt x="2031046" y="49813"/>
                  </a:lnTo>
                  <a:lnTo>
                    <a:pt x="2030091" y="53938"/>
                  </a:lnTo>
                  <a:lnTo>
                    <a:pt x="2028819" y="57745"/>
                  </a:lnTo>
                  <a:lnTo>
                    <a:pt x="2026910" y="61553"/>
                  </a:lnTo>
                  <a:lnTo>
                    <a:pt x="2025001" y="65043"/>
                  </a:lnTo>
                  <a:lnTo>
                    <a:pt x="2022456" y="68533"/>
                  </a:lnTo>
                  <a:lnTo>
                    <a:pt x="2019592" y="71706"/>
                  </a:lnTo>
                  <a:lnTo>
                    <a:pt x="1637177" y="453081"/>
                  </a:lnTo>
                  <a:lnTo>
                    <a:pt x="1633995" y="455937"/>
                  </a:lnTo>
                  <a:lnTo>
                    <a:pt x="1630814" y="458158"/>
                  </a:lnTo>
                  <a:lnTo>
                    <a:pt x="1626996" y="460379"/>
                  </a:lnTo>
                  <a:lnTo>
                    <a:pt x="1623496" y="462283"/>
                  </a:lnTo>
                  <a:lnTo>
                    <a:pt x="1619360" y="463552"/>
                  </a:lnTo>
                  <a:lnTo>
                    <a:pt x="1615224" y="464186"/>
                  </a:lnTo>
                  <a:lnTo>
                    <a:pt x="1611407" y="465138"/>
                  </a:lnTo>
                  <a:lnTo>
                    <a:pt x="1607271" y="465138"/>
                  </a:lnTo>
                  <a:lnTo>
                    <a:pt x="1603135" y="465138"/>
                  </a:lnTo>
                  <a:lnTo>
                    <a:pt x="1599317" y="464186"/>
                  </a:lnTo>
                  <a:lnTo>
                    <a:pt x="1595181" y="463552"/>
                  </a:lnTo>
                  <a:lnTo>
                    <a:pt x="1591681" y="462283"/>
                  </a:lnTo>
                  <a:lnTo>
                    <a:pt x="1587864" y="460379"/>
                  </a:lnTo>
                  <a:lnTo>
                    <a:pt x="1584364" y="458158"/>
                  </a:lnTo>
                  <a:lnTo>
                    <a:pt x="1580864" y="455937"/>
                  </a:lnTo>
                  <a:lnTo>
                    <a:pt x="1577683" y="453081"/>
                  </a:lnTo>
                  <a:lnTo>
                    <a:pt x="1574819" y="449591"/>
                  </a:lnTo>
                  <a:lnTo>
                    <a:pt x="1572274" y="446418"/>
                  </a:lnTo>
                  <a:lnTo>
                    <a:pt x="1570047" y="442928"/>
                  </a:lnTo>
                  <a:lnTo>
                    <a:pt x="1568138" y="439121"/>
                  </a:lnTo>
                  <a:lnTo>
                    <a:pt x="1567184" y="435314"/>
                  </a:lnTo>
                  <a:lnTo>
                    <a:pt x="1565911" y="431189"/>
                  </a:lnTo>
                  <a:lnTo>
                    <a:pt x="1565275" y="427381"/>
                  </a:lnTo>
                  <a:lnTo>
                    <a:pt x="1565275" y="423257"/>
                  </a:lnTo>
                  <a:lnTo>
                    <a:pt x="1565275" y="419132"/>
                  </a:lnTo>
                  <a:lnTo>
                    <a:pt x="1565911" y="415007"/>
                  </a:lnTo>
                  <a:lnTo>
                    <a:pt x="1567184" y="411517"/>
                  </a:lnTo>
                  <a:lnTo>
                    <a:pt x="1568138" y="407393"/>
                  </a:lnTo>
                  <a:lnTo>
                    <a:pt x="1570047" y="403902"/>
                  </a:lnTo>
                  <a:lnTo>
                    <a:pt x="1572274" y="400095"/>
                  </a:lnTo>
                  <a:lnTo>
                    <a:pt x="1574819" y="396922"/>
                  </a:lnTo>
                  <a:lnTo>
                    <a:pt x="1577683" y="393749"/>
                  </a:lnTo>
                  <a:lnTo>
                    <a:pt x="1960098" y="12374"/>
                  </a:lnTo>
                  <a:lnTo>
                    <a:pt x="1962962" y="9518"/>
                  </a:lnTo>
                  <a:lnTo>
                    <a:pt x="1966779" y="6980"/>
                  </a:lnTo>
                  <a:lnTo>
                    <a:pt x="1970279" y="4759"/>
                  </a:lnTo>
                  <a:lnTo>
                    <a:pt x="1974097" y="2855"/>
                  </a:lnTo>
                  <a:lnTo>
                    <a:pt x="1977596" y="1903"/>
                  </a:lnTo>
                  <a:lnTo>
                    <a:pt x="1981732" y="634"/>
                  </a:lnTo>
                  <a:lnTo>
                    <a:pt x="1985550" y="0"/>
                  </a:lnTo>
                  <a:close/>
                </a:path>
              </a:pathLst>
            </a:custGeom>
            <a:grpFill/>
            <a:ln>
              <a:noFill/>
            </a:ln>
            <a:extLst/>
          </p:spPr>
          <p:txBody>
            <a:bodyPr anchor="ctr">
              <a:scene3d>
                <a:camera prst="orthographicFront"/>
                <a:lightRig rig="threePt" dir="t"/>
              </a:scene3d>
              <a:sp3d contourW="12700">
                <a:contourClr>
                  <a:srgbClr val="FFFFFF"/>
                </a:contourClr>
              </a:sp3d>
            </a:bodyPr>
            <a:lstStyle/>
            <a:p>
              <a:pPr>
                <a:defRPr/>
              </a:pPr>
              <a:endParaRPr lang="zh-CN" altLang="en-US" sz="2400" dirty="0">
                <a:solidFill>
                  <a:srgbClr val="D80E2B"/>
                </a:solidFill>
                <a:ea typeface="微软雅黑" pitchFamily="34" charset="-122"/>
              </a:endParaRPr>
            </a:p>
          </p:txBody>
        </p:sp>
      </p:grpSp>
      <p:grpSp>
        <p:nvGrpSpPr>
          <p:cNvPr id="44" name="组合 43"/>
          <p:cNvGrpSpPr/>
          <p:nvPr/>
        </p:nvGrpSpPr>
        <p:grpSpPr>
          <a:xfrm>
            <a:off x="1475619" y="4025222"/>
            <a:ext cx="458433" cy="413329"/>
            <a:chOff x="6623914" y="2138335"/>
            <a:chExt cx="428348" cy="386204"/>
          </a:xfrm>
          <a:solidFill>
            <a:srgbClr val="25532B"/>
          </a:solidFill>
        </p:grpSpPr>
        <p:sp>
          <p:nvSpPr>
            <p:cNvPr id="45" name="Freeform 5"/>
            <p:cNvSpPr>
              <a:spLocks/>
            </p:cNvSpPr>
            <p:nvPr/>
          </p:nvSpPr>
          <p:spPr bwMode="auto">
            <a:xfrm>
              <a:off x="6623914" y="2138335"/>
              <a:ext cx="428348" cy="386204"/>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solidFill>
              <a:schemeClr val="bg1"/>
            </a:solidFill>
            <a:ln>
              <a:noFill/>
            </a:ln>
            <a:effectLst>
              <a:outerShdw blurRad="63500" algn="ctr" rotWithShape="0">
                <a:prstClr val="black">
                  <a:alpha val="40000"/>
                </a:prstClr>
              </a:outerShdw>
            </a:effectLst>
            <a:extLst/>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rtlCol="0" anchor="ctr"/>
            <a:lstStyle/>
            <a:p>
              <a:endParaRPr lang="zh-CN" altLang="en-US" sz="5332" dirty="0">
                <a:solidFill>
                  <a:srgbClr val="D80E2B"/>
                </a:solidFill>
              </a:endParaRPr>
            </a:p>
          </p:txBody>
        </p:sp>
        <p:sp>
          <p:nvSpPr>
            <p:cNvPr id="46" name="KSO_Shape"/>
            <p:cNvSpPr>
              <a:spLocks/>
            </p:cNvSpPr>
            <p:nvPr/>
          </p:nvSpPr>
          <p:spPr bwMode="auto">
            <a:xfrm>
              <a:off x="6715817" y="2193847"/>
              <a:ext cx="230254" cy="221044"/>
            </a:xfrm>
            <a:custGeom>
              <a:avLst/>
              <a:gdLst>
                <a:gd name="T0" fmla="*/ 1618108 w 3816350"/>
                <a:gd name="T1" fmla="*/ 3491708 h 3665538"/>
                <a:gd name="T2" fmla="*/ 3711914 w 3816350"/>
                <a:gd name="T3" fmla="*/ 3515947 h 3665538"/>
                <a:gd name="T4" fmla="*/ 1938033 w 3816350"/>
                <a:gd name="T5" fmla="*/ 3320852 h 3665538"/>
                <a:gd name="T6" fmla="*/ 2466975 w 3816350"/>
                <a:gd name="T7" fmla="*/ 3464378 h 3665538"/>
                <a:gd name="T8" fmla="*/ 1420823 w 3816350"/>
                <a:gd name="T9" fmla="*/ 3514907 h 3665538"/>
                <a:gd name="T10" fmla="*/ 1072366 w 3816350"/>
                <a:gd name="T11" fmla="*/ 3448171 h 3665538"/>
                <a:gd name="T12" fmla="*/ 350995 w 3816350"/>
                <a:gd name="T13" fmla="*/ 3613421 h 3665538"/>
                <a:gd name="T14" fmla="*/ 2826009 w 3816350"/>
                <a:gd name="T15" fmla="*/ 3416327 h 3665538"/>
                <a:gd name="T16" fmla="*/ 3710327 w 3816350"/>
                <a:gd name="T17" fmla="*/ 3553504 h 3665538"/>
                <a:gd name="T18" fmla="*/ 1625482 w 3816350"/>
                <a:gd name="T19" fmla="*/ 3379536 h 3665538"/>
                <a:gd name="T20" fmla="*/ 2426374 w 3816350"/>
                <a:gd name="T21" fmla="*/ 3213000 h 3665538"/>
                <a:gd name="T22" fmla="*/ 771525 w 3816350"/>
                <a:gd name="T23" fmla="*/ 3205163 h 3665538"/>
                <a:gd name="T24" fmla="*/ 1067953 w 3816350"/>
                <a:gd name="T25" fmla="*/ 3277053 h 3665538"/>
                <a:gd name="T26" fmla="*/ 784892 w 3816350"/>
                <a:gd name="T27" fmla="*/ 3451540 h 3665538"/>
                <a:gd name="T28" fmla="*/ 2490788 w 3816350"/>
                <a:gd name="T29" fmla="*/ 3116568 h 3665538"/>
                <a:gd name="T30" fmla="*/ 1449375 w 3816350"/>
                <a:gd name="T31" fmla="*/ 3307847 h 3665538"/>
                <a:gd name="T32" fmla="*/ 2434307 w 3816350"/>
                <a:gd name="T33" fmla="*/ 3163198 h 3665538"/>
                <a:gd name="T34" fmla="*/ 3783974 w 3816350"/>
                <a:gd name="T35" fmla="*/ 3278823 h 3665538"/>
                <a:gd name="T36" fmla="*/ 2635250 w 3816350"/>
                <a:gd name="T37" fmla="*/ 3206432 h 3665538"/>
                <a:gd name="T38" fmla="*/ 3815080 w 3816350"/>
                <a:gd name="T39" fmla="*/ 3040062 h 3665538"/>
                <a:gd name="T40" fmla="*/ 2866956 w 3816350"/>
                <a:gd name="T41" fmla="*/ 3006725 h 3665538"/>
                <a:gd name="T42" fmla="*/ 657993 w 3816350"/>
                <a:gd name="T43" fmla="*/ 3196983 h 3665538"/>
                <a:gd name="T44" fmla="*/ 872062 w 3816350"/>
                <a:gd name="T45" fmla="*/ 3214746 h 3665538"/>
                <a:gd name="T46" fmla="*/ 825374 w 3816350"/>
                <a:gd name="T47" fmla="*/ 2994614 h 3665538"/>
                <a:gd name="T48" fmla="*/ 1190307 w 3816350"/>
                <a:gd name="T49" fmla="*/ 3120223 h 3665538"/>
                <a:gd name="T50" fmla="*/ 273368 w 3816350"/>
                <a:gd name="T51" fmla="*/ 3120223 h 3665538"/>
                <a:gd name="T52" fmla="*/ 1472924 w 3816350"/>
                <a:gd name="T53" fmla="*/ 2958852 h 3665538"/>
                <a:gd name="T54" fmla="*/ 2445690 w 3816350"/>
                <a:gd name="T55" fmla="*/ 3096148 h 3665538"/>
                <a:gd name="T56" fmla="*/ 1403350 w 3816350"/>
                <a:gd name="T57" fmla="*/ 2909186 h 3665538"/>
                <a:gd name="T58" fmla="*/ 3767144 w 3816350"/>
                <a:gd name="T59" fmla="*/ 2880042 h 3665538"/>
                <a:gd name="T60" fmla="*/ 2660954 w 3816350"/>
                <a:gd name="T61" fmla="*/ 3062923 h 3665538"/>
                <a:gd name="T62" fmla="*/ 2077078 w 3816350"/>
                <a:gd name="T63" fmla="*/ 2755988 h 3665538"/>
                <a:gd name="T64" fmla="*/ 2064323 w 3816350"/>
                <a:gd name="T65" fmla="*/ 3023556 h 3665538"/>
                <a:gd name="T66" fmla="*/ 1553136 w 3816350"/>
                <a:gd name="T67" fmla="*/ 2926811 h 3665538"/>
                <a:gd name="T68" fmla="*/ 2489519 w 3816350"/>
                <a:gd name="T69" fmla="*/ 2707310 h 3665538"/>
                <a:gd name="T70" fmla="*/ 1846579 w 3816350"/>
                <a:gd name="T71" fmla="*/ 2621224 h 3665538"/>
                <a:gd name="T72" fmla="*/ 3411957 w 3816350"/>
                <a:gd name="T73" fmla="*/ 2738921 h 3665538"/>
                <a:gd name="T74" fmla="*/ 3080259 w 3816350"/>
                <a:gd name="T75" fmla="*/ 2936880 h 3665538"/>
                <a:gd name="T76" fmla="*/ 1829436 w 3816350"/>
                <a:gd name="T77" fmla="*/ 2582778 h 3665538"/>
                <a:gd name="T78" fmla="*/ 1856740 w 3816350"/>
                <a:gd name="T79" fmla="*/ 2801747 h 3665538"/>
                <a:gd name="T80" fmla="*/ 2088516 w 3816350"/>
                <a:gd name="T81" fmla="*/ 2619751 h 3665538"/>
                <a:gd name="T82" fmla="*/ 2403793 w 3816350"/>
                <a:gd name="T83" fmla="*/ 2645568 h 3665538"/>
                <a:gd name="T84" fmla="*/ 1545273 w 3816350"/>
                <a:gd name="T85" fmla="*/ 2758080 h 3665538"/>
                <a:gd name="T86" fmla="*/ 2737140 w 3816350"/>
                <a:gd name="T87" fmla="*/ 2576196 h 3665538"/>
                <a:gd name="T88" fmla="*/ 3655103 w 3816350"/>
                <a:gd name="T89" fmla="*/ 2636838 h 3665538"/>
                <a:gd name="T90" fmla="*/ 2771738 w 3816350"/>
                <a:gd name="T91" fmla="*/ 2448243 h 3665538"/>
                <a:gd name="T92" fmla="*/ 2989478 w 3816350"/>
                <a:gd name="T93" fmla="*/ 2307907 h 3665538"/>
                <a:gd name="T94" fmla="*/ 2867591 w 3816350"/>
                <a:gd name="T95" fmla="*/ 2234247 h 3665538"/>
                <a:gd name="T96" fmla="*/ 3696043 w 3816350"/>
                <a:gd name="T97" fmla="*/ 2367598 h 3665538"/>
                <a:gd name="T98" fmla="*/ 3314856 w 3816350"/>
                <a:gd name="T99" fmla="*/ 1892183 h 3665538"/>
                <a:gd name="T100" fmla="*/ 2974884 w 3816350"/>
                <a:gd name="T101" fmla="*/ 2068371 h 3665538"/>
                <a:gd name="T102" fmla="*/ 3799844 w 3816350"/>
                <a:gd name="T103" fmla="*/ 2062969 h 3665538"/>
                <a:gd name="T104" fmla="*/ 2637789 w 3816350"/>
                <a:gd name="T105" fmla="*/ 2027696 h 3665538"/>
                <a:gd name="T106" fmla="*/ 3189458 w 3816350"/>
                <a:gd name="T107" fmla="*/ 1697313 h 3665538"/>
                <a:gd name="T108" fmla="*/ 3015840 w 3816350"/>
                <a:gd name="T109" fmla="*/ 1948969 h 3665538"/>
                <a:gd name="T110" fmla="*/ 3354189 w 3816350"/>
                <a:gd name="T111" fmla="*/ 1860541 h 3665538"/>
                <a:gd name="T112" fmla="*/ 3468771 w 3816350"/>
                <a:gd name="T113" fmla="*/ 1695411 h 3665538"/>
                <a:gd name="T114" fmla="*/ 3173905 w 3816350"/>
                <a:gd name="T115" fmla="*/ 2035495 h 3665538"/>
                <a:gd name="T116" fmla="*/ 3074241 w 3816350"/>
                <a:gd name="T117" fmla="*/ 1681466 h 3665538"/>
                <a:gd name="T118" fmla="*/ 3386120 w 3816350"/>
                <a:gd name="T119" fmla="*/ 1131189 h 3665538"/>
                <a:gd name="T120" fmla="*/ 254975 w 3816350"/>
                <a:gd name="T121" fmla="*/ 2785759 h 3665538"/>
                <a:gd name="T122" fmla="*/ 1131353 w 3816350"/>
                <a:gd name="T123" fmla="*/ 1377803 h 3665538"/>
                <a:gd name="T124" fmla="*/ 2508155 w 3816350"/>
                <a:gd name="T125" fmla="*/ 314537 h 3665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816350" h="3665538">
                  <a:moveTo>
                    <a:pt x="1892592" y="3532067"/>
                  </a:moveTo>
                  <a:lnTo>
                    <a:pt x="1892592" y="3635348"/>
                  </a:lnTo>
                  <a:lnTo>
                    <a:pt x="1913877" y="3636302"/>
                  </a:lnTo>
                  <a:lnTo>
                    <a:pt x="1935480" y="3636302"/>
                  </a:lnTo>
                  <a:lnTo>
                    <a:pt x="1965343" y="3635666"/>
                  </a:lnTo>
                  <a:lnTo>
                    <a:pt x="1965343" y="3532385"/>
                  </a:lnTo>
                  <a:lnTo>
                    <a:pt x="1935480" y="3532703"/>
                  </a:lnTo>
                  <a:lnTo>
                    <a:pt x="1913877" y="3532703"/>
                  </a:lnTo>
                  <a:lnTo>
                    <a:pt x="1892592" y="3532067"/>
                  </a:lnTo>
                  <a:close/>
                  <a:moveTo>
                    <a:pt x="665284" y="3532067"/>
                  </a:moveTo>
                  <a:lnTo>
                    <a:pt x="665284" y="3635348"/>
                  </a:lnTo>
                  <a:lnTo>
                    <a:pt x="686575" y="3636302"/>
                  </a:lnTo>
                  <a:lnTo>
                    <a:pt x="708185" y="3636302"/>
                  </a:lnTo>
                  <a:lnTo>
                    <a:pt x="738374" y="3635666"/>
                  </a:lnTo>
                  <a:lnTo>
                    <a:pt x="738374" y="3532385"/>
                  </a:lnTo>
                  <a:lnTo>
                    <a:pt x="708185" y="3532703"/>
                  </a:lnTo>
                  <a:lnTo>
                    <a:pt x="686575" y="3532703"/>
                  </a:lnTo>
                  <a:lnTo>
                    <a:pt x="665284" y="3532067"/>
                  </a:lnTo>
                  <a:close/>
                  <a:moveTo>
                    <a:pt x="1746773" y="3519356"/>
                  </a:moveTo>
                  <a:lnTo>
                    <a:pt x="1746773" y="3623272"/>
                  </a:lnTo>
                  <a:lnTo>
                    <a:pt x="1764563" y="3625497"/>
                  </a:lnTo>
                  <a:lnTo>
                    <a:pt x="1782671" y="3628039"/>
                  </a:lnTo>
                  <a:lnTo>
                    <a:pt x="1800780" y="3629628"/>
                  </a:lnTo>
                  <a:lnTo>
                    <a:pt x="1819841" y="3631535"/>
                  </a:lnTo>
                  <a:lnTo>
                    <a:pt x="1819841" y="3527618"/>
                  </a:lnTo>
                  <a:lnTo>
                    <a:pt x="1800780" y="3526029"/>
                  </a:lnTo>
                  <a:lnTo>
                    <a:pt x="1782671" y="3524123"/>
                  </a:lnTo>
                  <a:lnTo>
                    <a:pt x="1764563" y="3521580"/>
                  </a:lnTo>
                  <a:lnTo>
                    <a:pt x="1746773" y="3519356"/>
                  </a:lnTo>
                  <a:close/>
                  <a:moveTo>
                    <a:pt x="519421" y="3519356"/>
                  </a:moveTo>
                  <a:lnTo>
                    <a:pt x="519421" y="3623272"/>
                  </a:lnTo>
                  <a:lnTo>
                    <a:pt x="537217" y="3625497"/>
                  </a:lnTo>
                  <a:lnTo>
                    <a:pt x="555330" y="3628039"/>
                  </a:lnTo>
                  <a:lnTo>
                    <a:pt x="573762" y="3629946"/>
                  </a:lnTo>
                  <a:lnTo>
                    <a:pt x="592511" y="3631535"/>
                  </a:lnTo>
                  <a:lnTo>
                    <a:pt x="592511" y="3527618"/>
                  </a:lnTo>
                  <a:lnTo>
                    <a:pt x="573762" y="3526029"/>
                  </a:lnTo>
                  <a:lnTo>
                    <a:pt x="555330" y="3524123"/>
                  </a:lnTo>
                  <a:lnTo>
                    <a:pt x="537217" y="3521580"/>
                  </a:lnTo>
                  <a:lnTo>
                    <a:pt x="519421" y="3519356"/>
                  </a:lnTo>
                  <a:close/>
                  <a:moveTo>
                    <a:pt x="3151360" y="3517220"/>
                  </a:moveTo>
                  <a:lnTo>
                    <a:pt x="3151360" y="3632118"/>
                  </a:lnTo>
                  <a:lnTo>
                    <a:pt x="3174848" y="3632755"/>
                  </a:lnTo>
                  <a:lnTo>
                    <a:pt x="3198972" y="3633073"/>
                  </a:lnTo>
                  <a:lnTo>
                    <a:pt x="3231983" y="3632755"/>
                  </a:lnTo>
                  <a:lnTo>
                    <a:pt x="3231983" y="3517539"/>
                  </a:lnTo>
                  <a:lnTo>
                    <a:pt x="3198972" y="3517857"/>
                  </a:lnTo>
                  <a:lnTo>
                    <a:pt x="3174848" y="3517539"/>
                  </a:lnTo>
                  <a:lnTo>
                    <a:pt x="3151360" y="3517220"/>
                  </a:lnTo>
                  <a:close/>
                  <a:moveTo>
                    <a:pt x="2989478" y="3502580"/>
                  </a:moveTo>
                  <a:lnTo>
                    <a:pt x="2989478" y="3618432"/>
                  </a:lnTo>
                  <a:lnTo>
                    <a:pt x="3009158" y="3620979"/>
                  </a:lnTo>
                  <a:lnTo>
                    <a:pt x="3029472" y="3623525"/>
                  </a:lnTo>
                  <a:lnTo>
                    <a:pt x="3049469" y="3625753"/>
                  </a:lnTo>
                  <a:lnTo>
                    <a:pt x="3070419" y="3627344"/>
                  </a:lnTo>
                  <a:lnTo>
                    <a:pt x="3070419" y="3512446"/>
                  </a:lnTo>
                  <a:lnTo>
                    <a:pt x="3049469" y="3510537"/>
                  </a:lnTo>
                  <a:lnTo>
                    <a:pt x="3029472" y="3507990"/>
                  </a:lnTo>
                  <a:lnTo>
                    <a:pt x="3009158" y="3505763"/>
                  </a:lnTo>
                  <a:lnTo>
                    <a:pt x="2989478" y="3502580"/>
                  </a:lnTo>
                  <a:close/>
                  <a:moveTo>
                    <a:pt x="1600953" y="3486306"/>
                  </a:moveTo>
                  <a:lnTo>
                    <a:pt x="1600953" y="3591494"/>
                  </a:lnTo>
                  <a:lnTo>
                    <a:pt x="1618744" y="3596578"/>
                  </a:lnTo>
                  <a:lnTo>
                    <a:pt x="1636217" y="3601345"/>
                  </a:lnTo>
                  <a:lnTo>
                    <a:pt x="1654960" y="3606112"/>
                  </a:lnTo>
                  <a:lnTo>
                    <a:pt x="1673704" y="3610243"/>
                  </a:lnTo>
                  <a:lnTo>
                    <a:pt x="1673704" y="3506009"/>
                  </a:lnTo>
                  <a:lnTo>
                    <a:pt x="1654960" y="3501242"/>
                  </a:lnTo>
                  <a:lnTo>
                    <a:pt x="1636217" y="3496475"/>
                  </a:lnTo>
                  <a:lnTo>
                    <a:pt x="1618108" y="3491708"/>
                  </a:lnTo>
                  <a:lnTo>
                    <a:pt x="1600953" y="3486306"/>
                  </a:lnTo>
                  <a:close/>
                  <a:moveTo>
                    <a:pt x="373875" y="3486306"/>
                  </a:moveTo>
                  <a:lnTo>
                    <a:pt x="373875" y="3591494"/>
                  </a:lnTo>
                  <a:lnTo>
                    <a:pt x="391353" y="3596578"/>
                  </a:lnTo>
                  <a:lnTo>
                    <a:pt x="409149" y="3601345"/>
                  </a:lnTo>
                  <a:lnTo>
                    <a:pt x="427581" y="3606112"/>
                  </a:lnTo>
                  <a:lnTo>
                    <a:pt x="446648" y="3610243"/>
                  </a:lnTo>
                  <a:lnTo>
                    <a:pt x="446648" y="3506009"/>
                  </a:lnTo>
                  <a:lnTo>
                    <a:pt x="427581" y="3501242"/>
                  </a:lnTo>
                  <a:lnTo>
                    <a:pt x="409149" y="3496475"/>
                  </a:lnTo>
                  <a:lnTo>
                    <a:pt x="390718" y="3491708"/>
                  </a:lnTo>
                  <a:lnTo>
                    <a:pt x="373875" y="3486306"/>
                  </a:lnTo>
                  <a:close/>
                  <a:moveTo>
                    <a:pt x="2827597" y="3465978"/>
                  </a:moveTo>
                  <a:lnTo>
                    <a:pt x="2827597" y="3583104"/>
                  </a:lnTo>
                  <a:lnTo>
                    <a:pt x="2846959" y="3589151"/>
                  </a:lnTo>
                  <a:lnTo>
                    <a:pt x="2866956" y="3594243"/>
                  </a:lnTo>
                  <a:lnTo>
                    <a:pt x="2887588" y="3599336"/>
                  </a:lnTo>
                  <a:lnTo>
                    <a:pt x="2908220" y="3604110"/>
                  </a:lnTo>
                  <a:lnTo>
                    <a:pt x="2908220" y="3487939"/>
                  </a:lnTo>
                  <a:lnTo>
                    <a:pt x="2887588" y="3482847"/>
                  </a:lnTo>
                  <a:lnTo>
                    <a:pt x="2866956" y="3477436"/>
                  </a:lnTo>
                  <a:lnTo>
                    <a:pt x="2846959" y="3472025"/>
                  </a:lnTo>
                  <a:lnTo>
                    <a:pt x="2827597" y="3465978"/>
                  </a:lnTo>
                  <a:close/>
                  <a:moveTo>
                    <a:pt x="2402802" y="3447218"/>
                  </a:moveTo>
                  <a:lnTo>
                    <a:pt x="2397719" y="3450714"/>
                  </a:lnTo>
                  <a:lnTo>
                    <a:pt x="2391365" y="3453891"/>
                  </a:lnTo>
                  <a:lnTo>
                    <a:pt x="2383740" y="3457387"/>
                  </a:lnTo>
                  <a:lnTo>
                    <a:pt x="2376433" y="3460565"/>
                  </a:lnTo>
                  <a:lnTo>
                    <a:pt x="2347841" y="3472005"/>
                  </a:lnTo>
                  <a:lnTo>
                    <a:pt x="2347841" y="3562893"/>
                  </a:lnTo>
                  <a:lnTo>
                    <a:pt x="2355784" y="3558761"/>
                  </a:lnTo>
                  <a:lnTo>
                    <a:pt x="2363408" y="3554630"/>
                  </a:lnTo>
                  <a:lnTo>
                    <a:pt x="2371033" y="3550181"/>
                  </a:lnTo>
                  <a:lnTo>
                    <a:pt x="2378340" y="3545414"/>
                  </a:lnTo>
                  <a:lnTo>
                    <a:pt x="2385329" y="3540648"/>
                  </a:lnTo>
                  <a:lnTo>
                    <a:pt x="2391683" y="3535881"/>
                  </a:lnTo>
                  <a:lnTo>
                    <a:pt x="2397719" y="3531114"/>
                  </a:lnTo>
                  <a:lnTo>
                    <a:pt x="2402802" y="3526983"/>
                  </a:lnTo>
                  <a:lnTo>
                    <a:pt x="2402802" y="3447218"/>
                  </a:lnTo>
                  <a:close/>
                  <a:moveTo>
                    <a:pt x="1175646" y="3447218"/>
                  </a:moveTo>
                  <a:lnTo>
                    <a:pt x="1170561" y="3450714"/>
                  </a:lnTo>
                  <a:lnTo>
                    <a:pt x="1164205" y="3453891"/>
                  </a:lnTo>
                  <a:lnTo>
                    <a:pt x="1156578" y="3457387"/>
                  </a:lnTo>
                  <a:lnTo>
                    <a:pt x="1149269" y="3460565"/>
                  </a:lnTo>
                  <a:lnTo>
                    <a:pt x="1120669" y="3472005"/>
                  </a:lnTo>
                  <a:lnTo>
                    <a:pt x="1120669" y="3562893"/>
                  </a:lnTo>
                  <a:lnTo>
                    <a:pt x="1128613" y="3558761"/>
                  </a:lnTo>
                  <a:lnTo>
                    <a:pt x="1136240" y="3554630"/>
                  </a:lnTo>
                  <a:lnTo>
                    <a:pt x="1144185" y="3550181"/>
                  </a:lnTo>
                  <a:lnTo>
                    <a:pt x="1151176" y="3545414"/>
                  </a:lnTo>
                  <a:lnTo>
                    <a:pt x="1158167" y="3540648"/>
                  </a:lnTo>
                  <a:lnTo>
                    <a:pt x="1164523" y="3535881"/>
                  </a:lnTo>
                  <a:lnTo>
                    <a:pt x="1170561" y="3531114"/>
                  </a:lnTo>
                  <a:lnTo>
                    <a:pt x="1175646" y="3526347"/>
                  </a:lnTo>
                  <a:lnTo>
                    <a:pt x="1175646" y="3447218"/>
                  </a:lnTo>
                  <a:close/>
                  <a:moveTo>
                    <a:pt x="3717945" y="3422692"/>
                  </a:moveTo>
                  <a:lnTo>
                    <a:pt x="3711914" y="3426193"/>
                  </a:lnTo>
                  <a:lnTo>
                    <a:pt x="3704931" y="3430013"/>
                  </a:lnTo>
                  <a:lnTo>
                    <a:pt x="3696678" y="3433832"/>
                  </a:lnTo>
                  <a:lnTo>
                    <a:pt x="3688425" y="3437651"/>
                  </a:lnTo>
                  <a:lnTo>
                    <a:pt x="3671285" y="3444335"/>
                  </a:lnTo>
                  <a:lnTo>
                    <a:pt x="3656684" y="3450064"/>
                  </a:lnTo>
                  <a:lnTo>
                    <a:pt x="3656684" y="3551276"/>
                  </a:lnTo>
                  <a:lnTo>
                    <a:pt x="3665254" y="3546820"/>
                  </a:lnTo>
                  <a:lnTo>
                    <a:pt x="3674142" y="3542046"/>
                  </a:lnTo>
                  <a:lnTo>
                    <a:pt x="3682394" y="3537272"/>
                  </a:lnTo>
                  <a:lnTo>
                    <a:pt x="3690647" y="3532179"/>
                  </a:lnTo>
                  <a:lnTo>
                    <a:pt x="3698582" y="3526769"/>
                  </a:lnTo>
                  <a:lnTo>
                    <a:pt x="3705566" y="3521358"/>
                  </a:lnTo>
                  <a:lnTo>
                    <a:pt x="3711914" y="3515947"/>
                  </a:lnTo>
                  <a:lnTo>
                    <a:pt x="3717945" y="3510855"/>
                  </a:lnTo>
                  <a:lnTo>
                    <a:pt x="3717945" y="3422692"/>
                  </a:lnTo>
                  <a:close/>
                  <a:moveTo>
                    <a:pt x="1455133" y="3410672"/>
                  </a:moveTo>
                  <a:lnTo>
                    <a:pt x="1455133" y="3516813"/>
                  </a:lnTo>
                  <a:lnTo>
                    <a:pt x="1457675" y="3519674"/>
                  </a:lnTo>
                  <a:lnTo>
                    <a:pt x="1460216" y="3522534"/>
                  </a:lnTo>
                  <a:lnTo>
                    <a:pt x="1466888" y="3528572"/>
                  </a:lnTo>
                  <a:lnTo>
                    <a:pt x="1475466" y="3534610"/>
                  </a:lnTo>
                  <a:lnTo>
                    <a:pt x="1484679" y="3540965"/>
                  </a:lnTo>
                  <a:lnTo>
                    <a:pt x="1495162" y="3547639"/>
                  </a:lnTo>
                  <a:lnTo>
                    <a:pt x="1505964" y="3553677"/>
                  </a:lnTo>
                  <a:lnTo>
                    <a:pt x="1517083" y="3559715"/>
                  </a:lnTo>
                  <a:lnTo>
                    <a:pt x="1528202" y="3564799"/>
                  </a:lnTo>
                  <a:lnTo>
                    <a:pt x="1528202" y="3457387"/>
                  </a:lnTo>
                  <a:lnTo>
                    <a:pt x="1517083" y="3452302"/>
                  </a:lnTo>
                  <a:lnTo>
                    <a:pt x="1506917" y="3446582"/>
                  </a:lnTo>
                  <a:lnTo>
                    <a:pt x="1497068" y="3441180"/>
                  </a:lnTo>
                  <a:lnTo>
                    <a:pt x="1487538" y="3435142"/>
                  </a:lnTo>
                  <a:lnTo>
                    <a:pt x="1478960" y="3429422"/>
                  </a:lnTo>
                  <a:lnTo>
                    <a:pt x="1470700" y="3423384"/>
                  </a:lnTo>
                  <a:lnTo>
                    <a:pt x="1462758" y="3417028"/>
                  </a:lnTo>
                  <a:lnTo>
                    <a:pt x="1455133" y="3410672"/>
                  </a:lnTo>
                  <a:close/>
                  <a:moveTo>
                    <a:pt x="227694" y="3410672"/>
                  </a:moveTo>
                  <a:lnTo>
                    <a:pt x="227694" y="3516813"/>
                  </a:lnTo>
                  <a:lnTo>
                    <a:pt x="230237" y="3519674"/>
                  </a:lnTo>
                  <a:lnTo>
                    <a:pt x="233097" y="3522534"/>
                  </a:lnTo>
                  <a:lnTo>
                    <a:pt x="239770" y="3528572"/>
                  </a:lnTo>
                  <a:lnTo>
                    <a:pt x="248033" y="3534610"/>
                  </a:lnTo>
                  <a:lnTo>
                    <a:pt x="257566" y="3540965"/>
                  </a:lnTo>
                  <a:lnTo>
                    <a:pt x="267735" y="3547639"/>
                  </a:lnTo>
                  <a:lnTo>
                    <a:pt x="278858" y="3553677"/>
                  </a:lnTo>
                  <a:lnTo>
                    <a:pt x="289662" y="3559715"/>
                  </a:lnTo>
                  <a:lnTo>
                    <a:pt x="300785" y="3564799"/>
                  </a:lnTo>
                  <a:lnTo>
                    <a:pt x="300785" y="3457387"/>
                  </a:lnTo>
                  <a:lnTo>
                    <a:pt x="289662" y="3452302"/>
                  </a:lnTo>
                  <a:lnTo>
                    <a:pt x="279493" y="3446582"/>
                  </a:lnTo>
                  <a:lnTo>
                    <a:pt x="269642" y="3441180"/>
                  </a:lnTo>
                  <a:lnTo>
                    <a:pt x="260108" y="3435142"/>
                  </a:lnTo>
                  <a:lnTo>
                    <a:pt x="251528" y="3429422"/>
                  </a:lnTo>
                  <a:lnTo>
                    <a:pt x="243266" y="3423384"/>
                  </a:lnTo>
                  <a:lnTo>
                    <a:pt x="235321" y="3417028"/>
                  </a:lnTo>
                  <a:lnTo>
                    <a:pt x="227694" y="3410672"/>
                  </a:lnTo>
                  <a:close/>
                  <a:moveTo>
                    <a:pt x="2665715" y="3381953"/>
                  </a:moveTo>
                  <a:lnTo>
                    <a:pt x="2665715" y="3500670"/>
                  </a:lnTo>
                  <a:lnTo>
                    <a:pt x="2668254" y="3503216"/>
                  </a:lnTo>
                  <a:lnTo>
                    <a:pt x="2671429" y="3506399"/>
                  </a:lnTo>
                  <a:lnTo>
                    <a:pt x="2678729" y="3512765"/>
                  </a:lnTo>
                  <a:lnTo>
                    <a:pt x="2687934" y="3519767"/>
                  </a:lnTo>
                  <a:lnTo>
                    <a:pt x="2698726" y="3527087"/>
                  </a:lnTo>
                  <a:lnTo>
                    <a:pt x="2710153" y="3534089"/>
                  </a:lnTo>
                  <a:lnTo>
                    <a:pt x="2722215" y="3541409"/>
                  </a:lnTo>
                  <a:lnTo>
                    <a:pt x="2734594" y="3547457"/>
                  </a:lnTo>
                  <a:lnTo>
                    <a:pt x="2746656" y="3553504"/>
                  </a:lnTo>
                  <a:lnTo>
                    <a:pt x="2746656" y="3434150"/>
                  </a:lnTo>
                  <a:lnTo>
                    <a:pt x="2734594" y="3428103"/>
                  </a:lnTo>
                  <a:lnTo>
                    <a:pt x="2723167" y="3422374"/>
                  </a:lnTo>
                  <a:lnTo>
                    <a:pt x="2712058" y="3416009"/>
                  </a:lnTo>
                  <a:lnTo>
                    <a:pt x="2701583" y="3409325"/>
                  </a:lnTo>
                  <a:lnTo>
                    <a:pt x="2691743" y="3402959"/>
                  </a:lnTo>
                  <a:lnTo>
                    <a:pt x="2682538" y="3396276"/>
                  </a:lnTo>
                  <a:lnTo>
                    <a:pt x="2673650" y="3388955"/>
                  </a:lnTo>
                  <a:lnTo>
                    <a:pt x="2665715" y="3381953"/>
                  </a:lnTo>
                  <a:close/>
                  <a:moveTo>
                    <a:pt x="1916773" y="3320218"/>
                  </a:moveTo>
                  <a:lnTo>
                    <a:pt x="1916773" y="3423312"/>
                  </a:lnTo>
                  <a:lnTo>
                    <a:pt x="1938033" y="3423629"/>
                  </a:lnTo>
                  <a:lnTo>
                    <a:pt x="1959928" y="3424263"/>
                  </a:lnTo>
                  <a:lnTo>
                    <a:pt x="1989755" y="3423629"/>
                  </a:lnTo>
                  <a:lnTo>
                    <a:pt x="1989755" y="3320535"/>
                  </a:lnTo>
                  <a:lnTo>
                    <a:pt x="1959293" y="3320852"/>
                  </a:lnTo>
                  <a:lnTo>
                    <a:pt x="1938033" y="3320852"/>
                  </a:lnTo>
                  <a:lnTo>
                    <a:pt x="1916773" y="3320218"/>
                  </a:lnTo>
                  <a:close/>
                  <a:moveTo>
                    <a:pt x="1404938" y="3314700"/>
                  </a:moveTo>
                  <a:lnTo>
                    <a:pt x="1408115" y="3320420"/>
                  </a:lnTo>
                  <a:lnTo>
                    <a:pt x="1411928" y="3325505"/>
                  </a:lnTo>
                  <a:lnTo>
                    <a:pt x="1415740" y="3330590"/>
                  </a:lnTo>
                  <a:lnTo>
                    <a:pt x="1419552" y="3335992"/>
                  </a:lnTo>
                  <a:lnTo>
                    <a:pt x="1424000" y="3340759"/>
                  </a:lnTo>
                  <a:lnTo>
                    <a:pt x="1428447" y="3346161"/>
                  </a:lnTo>
                  <a:lnTo>
                    <a:pt x="1438296" y="3356013"/>
                  </a:lnTo>
                  <a:lnTo>
                    <a:pt x="1448780" y="3365229"/>
                  </a:lnTo>
                  <a:lnTo>
                    <a:pt x="1460852" y="3374444"/>
                  </a:lnTo>
                  <a:lnTo>
                    <a:pt x="1472924" y="3383025"/>
                  </a:lnTo>
                  <a:lnTo>
                    <a:pt x="1486267" y="3391287"/>
                  </a:lnTo>
                  <a:lnTo>
                    <a:pt x="1500563" y="3399550"/>
                  </a:lnTo>
                  <a:lnTo>
                    <a:pt x="1515494" y="3407494"/>
                  </a:lnTo>
                  <a:lnTo>
                    <a:pt x="1531061" y="3415121"/>
                  </a:lnTo>
                  <a:lnTo>
                    <a:pt x="1547263" y="3422113"/>
                  </a:lnTo>
                  <a:lnTo>
                    <a:pt x="1564101" y="3428786"/>
                  </a:lnTo>
                  <a:lnTo>
                    <a:pt x="1581574" y="3435142"/>
                  </a:lnTo>
                  <a:lnTo>
                    <a:pt x="1599682" y="3441498"/>
                  </a:lnTo>
                  <a:lnTo>
                    <a:pt x="1618108" y="3447218"/>
                  </a:lnTo>
                  <a:lnTo>
                    <a:pt x="1637170" y="3452620"/>
                  </a:lnTo>
                  <a:lnTo>
                    <a:pt x="1656866" y="3457705"/>
                  </a:lnTo>
                  <a:lnTo>
                    <a:pt x="1676881" y="3462472"/>
                  </a:lnTo>
                  <a:lnTo>
                    <a:pt x="1697213" y="3466921"/>
                  </a:lnTo>
                  <a:lnTo>
                    <a:pt x="1718180" y="3471052"/>
                  </a:lnTo>
                  <a:lnTo>
                    <a:pt x="1738830" y="3474865"/>
                  </a:lnTo>
                  <a:lnTo>
                    <a:pt x="1760116" y="3478361"/>
                  </a:lnTo>
                  <a:lnTo>
                    <a:pt x="1782036" y="3480903"/>
                  </a:lnTo>
                  <a:lnTo>
                    <a:pt x="1803639" y="3483763"/>
                  </a:lnTo>
                  <a:lnTo>
                    <a:pt x="1825877" y="3486306"/>
                  </a:lnTo>
                  <a:lnTo>
                    <a:pt x="1847798" y="3488213"/>
                  </a:lnTo>
                  <a:lnTo>
                    <a:pt x="1870036" y="3489801"/>
                  </a:lnTo>
                  <a:lnTo>
                    <a:pt x="1891957" y="3490755"/>
                  </a:lnTo>
                  <a:lnTo>
                    <a:pt x="1914513" y="3492026"/>
                  </a:lnTo>
                  <a:lnTo>
                    <a:pt x="1936751" y="3492344"/>
                  </a:lnTo>
                  <a:lnTo>
                    <a:pt x="1959307" y="3492979"/>
                  </a:lnTo>
                  <a:lnTo>
                    <a:pt x="1978051" y="3492344"/>
                  </a:lnTo>
                  <a:lnTo>
                    <a:pt x="1996794" y="3492026"/>
                  </a:lnTo>
                  <a:lnTo>
                    <a:pt x="2015538" y="3491708"/>
                  </a:lnTo>
                  <a:lnTo>
                    <a:pt x="2034599" y="3490437"/>
                  </a:lnTo>
                  <a:lnTo>
                    <a:pt x="2053025" y="3489801"/>
                  </a:lnTo>
                  <a:lnTo>
                    <a:pt x="2071769" y="3488213"/>
                  </a:lnTo>
                  <a:lnTo>
                    <a:pt x="2090513" y="3486624"/>
                  </a:lnTo>
                  <a:lnTo>
                    <a:pt x="2108621" y="3484717"/>
                  </a:lnTo>
                  <a:lnTo>
                    <a:pt x="2127365" y="3482492"/>
                  </a:lnTo>
                  <a:lnTo>
                    <a:pt x="2145473" y="3480268"/>
                  </a:lnTo>
                  <a:lnTo>
                    <a:pt x="2163581" y="3477408"/>
                  </a:lnTo>
                  <a:lnTo>
                    <a:pt x="2181372" y="3474865"/>
                  </a:lnTo>
                  <a:lnTo>
                    <a:pt x="2199163" y="3471688"/>
                  </a:lnTo>
                  <a:lnTo>
                    <a:pt x="2216318" y="3468510"/>
                  </a:lnTo>
                  <a:lnTo>
                    <a:pt x="2233473" y="3464696"/>
                  </a:lnTo>
                  <a:lnTo>
                    <a:pt x="2250311" y="3460883"/>
                  </a:lnTo>
                  <a:lnTo>
                    <a:pt x="2266830" y="3457069"/>
                  </a:lnTo>
                  <a:lnTo>
                    <a:pt x="2283668" y="3452620"/>
                  </a:lnTo>
                  <a:lnTo>
                    <a:pt x="2299235" y="3448171"/>
                  </a:lnTo>
                  <a:lnTo>
                    <a:pt x="2315119" y="3443404"/>
                  </a:lnTo>
                  <a:lnTo>
                    <a:pt x="2330051" y="3438320"/>
                  </a:lnTo>
                  <a:lnTo>
                    <a:pt x="2344982" y="3432917"/>
                  </a:lnTo>
                  <a:lnTo>
                    <a:pt x="2359278" y="3427833"/>
                  </a:lnTo>
                  <a:lnTo>
                    <a:pt x="2373574" y="3421795"/>
                  </a:lnTo>
                  <a:lnTo>
                    <a:pt x="2386917" y="3415757"/>
                  </a:lnTo>
                  <a:lnTo>
                    <a:pt x="2399942" y="3409719"/>
                  </a:lnTo>
                  <a:lnTo>
                    <a:pt x="2412650" y="3403363"/>
                  </a:lnTo>
                  <a:lnTo>
                    <a:pt x="2424722" y="3396690"/>
                  </a:lnTo>
                  <a:lnTo>
                    <a:pt x="2436159" y="3389380"/>
                  </a:lnTo>
                  <a:lnTo>
                    <a:pt x="2446961" y="3382389"/>
                  </a:lnTo>
                  <a:lnTo>
                    <a:pt x="2457444" y="3375080"/>
                  </a:lnTo>
                  <a:lnTo>
                    <a:pt x="2466975" y="3367453"/>
                  </a:lnTo>
                  <a:lnTo>
                    <a:pt x="2466975" y="3464378"/>
                  </a:lnTo>
                  <a:lnTo>
                    <a:pt x="2466657" y="3464696"/>
                  </a:lnTo>
                  <a:lnTo>
                    <a:pt x="2466340" y="3472641"/>
                  </a:lnTo>
                  <a:lnTo>
                    <a:pt x="2466022" y="3477408"/>
                  </a:lnTo>
                  <a:lnTo>
                    <a:pt x="2464751" y="3482492"/>
                  </a:lnTo>
                  <a:lnTo>
                    <a:pt x="2463480" y="3487895"/>
                  </a:lnTo>
                  <a:lnTo>
                    <a:pt x="2461892" y="3492344"/>
                  </a:lnTo>
                  <a:lnTo>
                    <a:pt x="2459986" y="3497111"/>
                  </a:lnTo>
                  <a:lnTo>
                    <a:pt x="2457444" y="3501877"/>
                  </a:lnTo>
                  <a:lnTo>
                    <a:pt x="2455220" y="3506962"/>
                  </a:lnTo>
                  <a:lnTo>
                    <a:pt x="2452361" y="3511729"/>
                  </a:lnTo>
                  <a:lnTo>
                    <a:pt x="2449184" y="3516178"/>
                  </a:lnTo>
                  <a:lnTo>
                    <a:pt x="2445690" y="3520945"/>
                  </a:lnTo>
                  <a:lnTo>
                    <a:pt x="2441878" y="3525712"/>
                  </a:lnTo>
                  <a:lnTo>
                    <a:pt x="2437748" y="3529843"/>
                  </a:lnTo>
                  <a:lnTo>
                    <a:pt x="2429170" y="3539059"/>
                  </a:lnTo>
                  <a:lnTo>
                    <a:pt x="2419322" y="3547639"/>
                  </a:lnTo>
                  <a:lnTo>
                    <a:pt x="2408202" y="3556537"/>
                  </a:lnTo>
                  <a:lnTo>
                    <a:pt x="2396130" y="3564799"/>
                  </a:lnTo>
                  <a:lnTo>
                    <a:pt x="2383423" y="3572744"/>
                  </a:lnTo>
                  <a:lnTo>
                    <a:pt x="2369127" y="3580689"/>
                  </a:lnTo>
                  <a:lnTo>
                    <a:pt x="2354195" y="3587998"/>
                  </a:lnTo>
                  <a:lnTo>
                    <a:pt x="2338311" y="3595625"/>
                  </a:lnTo>
                  <a:lnTo>
                    <a:pt x="2321791" y="3602298"/>
                  </a:lnTo>
                  <a:lnTo>
                    <a:pt x="2304636" y="3608972"/>
                  </a:lnTo>
                  <a:lnTo>
                    <a:pt x="2285892" y="3615328"/>
                  </a:lnTo>
                  <a:lnTo>
                    <a:pt x="2266830" y="3621683"/>
                  </a:lnTo>
                  <a:lnTo>
                    <a:pt x="2247134" y="3627086"/>
                  </a:lnTo>
                  <a:lnTo>
                    <a:pt x="2226802" y="3632806"/>
                  </a:lnTo>
                  <a:lnTo>
                    <a:pt x="2205516" y="3637255"/>
                  </a:lnTo>
                  <a:lnTo>
                    <a:pt x="2183278" y="3642022"/>
                  </a:lnTo>
                  <a:lnTo>
                    <a:pt x="2160722" y="3646471"/>
                  </a:lnTo>
                  <a:lnTo>
                    <a:pt x="2137848" y="3649967"/>
                  </a:lnTo>
                  <a:lnTo>
                    <a:pt x="2114340" y="3653462"/>
                  </a:lnTo>
                  <a:lnTo>
                    <a:pt x="2089877" y="3656640"/>
                  </a:lnTo>
                  <a:lnTo>
                    <a:pt x="2065415" y="3659182"/>
                  </a:lnTo>
                  <a:lnTo>
                    <a:pt x="2040000" y="3661407"/>
                  </a:lnTo>
                  <a:lnTo>
                    <a:pt x="2014267" y="3662996"/>
                  </a:lnTo>
                  <a:lnTo>
                    <a:pt x="1988217" y="3664267"/>
                  </a:lnTo>
                  <a:lnTo>
                    <a:pt x="1962166" y="3664903"/>
                  </a:lnTo>
                  <a:lnTo>
                    <a:pt x="1935480" y="3665538"/>
                  </a:lnTo>
                  <a:lnTo>
                    <a:pt x="1908159" y="3664903"/>
                  </a:lnTo>
                  <a:lnTo>
                    <a:pt x="1881155" y="3664267"/>
                  </a:lnTo>
                  <a:lnTo>
                    <a:pt x="1854469" y="3662996"/>
                  </a:lnTo>
                  <a:lnTo>
                    <a:pt x="1828419" y="3661089"/>
                  </a:lnTo>
                  <a:lnTo>
                    <a:pt x="1803004" y="3659182"/>
                  </a:lnTo>
                  <a:lnTo>
                    <a:pt x="1777588" y="3656322"/>
                  </a:lnTo>
                  <a:lnTo>
                    <a:pt x="1752809" y="3653145"/>
                  </a:lnTo>
                  <a:lnTo>
                    <a:pt x="1728664" y="3649649"/>
                  </a:lnTo>
                  <a:lnTo>
                    <a:pt x="1705155" y="3645835"/>
                  </a:lnTo>
                  <a:lnTo>
                    <a:pt x="1682282" y="3641069"/>
                  </a:lnTo>
                  <a:lnTo>
                    <a:pt x="1660043" y="3636302"/>
                  </a:lnTo>
                  <a:lnTo>
                    <a:pt x="1638440" y="3631217"/>
                  </a:lnTo>
                  <a:lnTo>
                    <a:pt x="1617791" y="3625497"/>
                  </a:lnTo>
                  <a:lnTo>
                    <a:pt x="1597776" y="3619777"/>
                  </a:lnTo>
                  <a:lnTo>
                    <a:pt x="1578397" y="3613421"/>
                  </a:lnTo>
                  <a:lnTo>
                    <a:pt x="1559653" y="3606747"/>
                  </a:lnTo>
                  <a:lnTo>
                    <a:pt x="1542498" y="3599438"/>
                  </a:lnTo>
                  <a:lnTo>
                    <a:pt x="1525343" y="3592447"/>
                  </a:lnTo>
                  <a:lnTo>
                    <a:pt x="1509776" y="3584820"/>
                  </a:lnTo>
                  <a:lnTo>
                    <a:pt x="1495162" y="3576875"/>
                  </a:lnTo>
                  <a:lnTo>
                    <a:pt x="1481184" y="3568613"/>
                  </a:lnTo>
                  <a:lnTo>
                    <a:pt x="1468159" y="3560350"/>
                  </a:lnTo>
                  <a:lnTo>
                    <a:pt x="1456404" y="3551770"/>
                  </a:lnTo>
                  <a:lnTo>
                    <a:pt x="1445603" y="3542554"/>
                  </a:lnTo>
                  <a:lnTo>
                    <a:pt x="1440837" y="3538423"/>
                  </a:lnTo>
                  <a:lnTo>
                    <a:pt x="1436390" y="3533656"/>
                  </a:lnTo>
                  <a:lnTo>
                    <a:pt x="1431942" y="3529207"/>
                  </a:lnTo>
                  <a:lnTo>
                    <a:pt x="1428130" y="3524440"/>
                  </a:lnTo>
                  <a:lnTo>
                    <a:pt x="1424318" y="3519674"/>
                  </a:lnTo>
                  <a:lnTo>
                    <a:pt x="1420823" y="3514907"/>
                  </a:lnTo>
                  <a:lnTo>
                    <a:pt x="1417646" y="3510140"/>
                  </a:lnTo>
                  <a:lnTo>
                    <a:pt x="1415105" y="3505055"/>
                  </a:lnTo>
                  <a:lnTo>
                    <a:pt x="1412563" y="3500288"/>
                  </a:lnTo>
                  <a:lnTo>
                    <a:pt x="1410339" y="3495204"/>
                  </a:lnTo>
                  <a:lnTo>
                    <a:pt x="1408115" y="3490437"/>
                  </a:lnTo>
                  <a:lnTo>
                    <a:pt x="1407162" y="3485352"/>
                  </a:lnTo>
                  <a:lnTo>
                    <a:pt x="1405892" y="3480268"/>
                  </a:lnTo>
                  <a:lnTo>
                    <a:pt x="1404621" y="3475183"/>
                  </a:lnTo>
                  <a:lnTo>
                    <a:pt x="1404303" y="3470099"/>
                  </a:lnTo>
                  <a:lnTo>
                    <a:pt x="1404303" y="3464696"/>
                  </a:lnTo>
                  <a:lnTo>
                    <a:pt x="1403350" y="3464696"/>
                  </a:lnTo>
                  <a:lnTo>
                    <a:pt x="1403350" y="3333132"/>
                  </a:lnTo>
                  <a:lnTo>
                    <a:pt x="1403350" y="3329318"/>
                  </a:lnTo>
                  <a:lnTo>
                    <a:pt x="1403985" y="3322327"/>
                  </a:lnTo>
                  <a:lnTo>
                    <a:pt x="1404938" y="3314700"/>
                  </a:lnTo>
                  <a:close/>
                  <a:moveTo>
                    <a:pt x="177802" y="3314700"/>
                  </a:moveTo>
                  <a:lnTo>
                    <a:pt x="180980" y="3320420"/>
                  </a:lnTo>
                  <a:lnTo>
                    <a:pt x="184476" y="3325505"/>
                  </a:lnTo>
                  <a:lnTo>
                    <a:pt x="188289" y="3330590"/>
                  </a:lnTo>
                  <a:lnTo>
                    <a:pt x="192420" y="3335992"/>
                  </a:lnTo>
                  <a:lnTo>
                    <a:pt x="196551" y="3340759"/>
                  </a:lnTo>
                  <a:lnTo>
                    <a:pt x="201000" y="3346161"/>
                  </a:lnTo>
                  <a:lnTo>
                    <a:pt x="210852" y="3356013"/>
                  </a:lnTo>
                  <a:lnTo>
                    <a:pt x="221656" y="3365229"/>
                  </a:lnTo>
                  <a:lnTo>
                    <a:pt x="233414" y="3374444"/>
                  </a:lnTo>
                  <a:lnTo>
                    <a:pt x="245490" y="3383025"/>
                  </a:lnTo>
                  <a:lnTo>
                    <a:pt x="259155" y="3391287"/>
                  </a:lnTo>
                  <a:lnTo>
                    <a:pt x="273138" y="3399550"/>
                  </a:lnTo>
                  <a:lnTo>
                    <a:pt x="288073" y="3407494"/>
                  </a:lnTo>
                  <a:lnTo>
                    <a:pt x="303645" y="3415121"/>
                  </a:lnTo>
                  <a:lnTo>
                    <a:pt x="319852" y="3422113"/>
                  </a:lnTo>
                  <a:lnTo>
                    <a:pt x="336694" y="3428786"/>
                  </a:lnTo>
                  <a:lnTo>
                    <a:pt x="354173" y="3435142"/>
                  </a:lnTo>
                  <a:lnTo>
                    <a:pt x="372286" y="3441498"/>
                  </a:lnTo>
                  <a:lnTo>
                    <a:pt x="390718" y="3447218"/>
                  </a:lnTo>
                  <a:lnTo>
                    <a:pt x="409785" y="3452620"/>
                  </a:lnTo>
                  <a:lnTo>
                    <a:pt x="429488" y="3457705"/>
                  </a:lnTo>
                  <a:lnTo>
                    <a:pt x="449826" y="3462472"/>
                  </a:lnTo>
                  <a:lnTo>
                    <a:pt x="469846" y="3466921"/>
                  </a:lnTo>
                  <a:lnTo>
                    <a:pt x="490820" y="3471052"/>
                  </a:lnTo>
                  <a:lnTo>
                    <a:pt x="511794" y="3474865"/>
                  </a:lnTo>
                  <a:lnTo>
                    <a:pt x="533085" y="3478361"/>
                  </a:lnTo>
                  <a:lnTo>
                    <a:pt x="554695" y="3480903"/>
                  </a:lnTo>
                  <a:lnTo>
                    <a:pt x="576304" y="3483763"/>
                  </a:lnTo>
                  <a:lnTo>
                    <a:pt x="598549" y="3486306"/>
                  </a:lnTo>
                  <a:lnTo>
                    <a:pt x="620476" y="3488213"/>
                  </a:lnTo>
                  <a:lnTo>
                    <a:pt x="642721" y="3489801"/>
                  </a:lnTo>
                  <a:lnTo>
                    <a:pt x="664966" y="3490755"/>
                  </a:lnTo>
                  <a:lnTo>
                    <a:pt x="687211" y="3492026"/>
                  </a:lnTo>
                  <a:lnTo>
                    <a:pt x="709456" y="3492344"/>
                  </a:lnTo>
                  <a:lnTo>
                    <a:pt x="732018" y="3492344"/>
                  </a:lnTo>
                  <a:lnTo>
                    <a:pt x="750768" y="3492344"/>
                  </a:lnTo>
                  <a:lnTo>
                    <a:pt x="769517" y="3492026"/>
                  </a:lnTo>
                  <a:lnTo>
                    <a:pt x="788266" y="3491708"/>
                  </a:lnTo>
                  <a:lnTo>
                    <a:pt x="807333" y="3490437"/>
                  </a:lnTo>
                  <a:lnTo>
                    <a:pt x="825765" y="3489801"/>
                  </a:lnTo>
                  <a:lnTo>
                    <a:pt x="844832" y="3488213"/>
                  </a:lnTo>
                  <a:lnTo>
                    <a:pt x="863263" y="3486624"/>
                  </a:lnTo>
                  <a:lnTo>
                    <a:pt x="881695" y="3484717"/>
                  </a:lnTo>
                  <a:lnTo>
                    <a:pt x="900126" y="3482492"/>
                  </a:lnTo>
                  <a:lnTo>
                    <a:pt x="918240" y="3480268"/>
                  </a:lnTo>
                  <a:lnTo>
                    <a:pt x="936354" y="3477408"/>
                  </a:lnTo>
                  <a:lnTo>
                    <a:pt x="954150" y="3474865"/>
                  </a:lnTo>
                  <a:lnTo>
                    <a:pt x="971946" y="3471688"/>
                  </a:lnTo>
                  <a:lnTo>
                    <a:pt x="989424" y="3468510"/>
                  </a:lnTo>
                  <a:lnTo>
                    <a:pt x="1006266" y="3464696"/>
                  </a:lnTo>
                  <a:lnTo>
                    <a:pt x="1023109" y="3460883"/>
                  </a:lnTo>
                  <a:lnTo>
                    <a:pt x="1039952" y="3457069"/>
                  </a:lnTo>
                  <a:lnTo>
                    <a:pt x="1056476" y="3452620"/>
                  </a:lnTo>
                  <a:lnTo>
                    <a:pt x="1072366" y="3448171"/>
                  </a:lnTo>
                  <a:lnTo>
                    <a:pt x="1087937" y="3443087"/>
                  </a:lnTo>
                  <a:lnTo>
                    <a:pt x="1102873" y="3438320"/>
                  </a:lnTo>
                  <a:lnTo>
                    <a:pt x="1118126" y="3432917"/>
                  </a:lnTo>
                  <a:lnTo>
                    <a:pt x="1132109" y="3427833"/>
                  </a:lnTo>
                  <a:lnTo>
                    <a:pt x="1146409" y="3421795"/>
                  </a:lnTo>
                  <a:lnTo>
                    <a:pt x="1159756" y="3415757"/>
                  </a:lnTo>
                  <a:lnTo>
                    <a:pt x="1172785" y="3409719"/>
                  </a:lnTo>
                  <a:lnTo>
                    <a:pt x="1185497" y="3403363"/>
                  </a:lnTo>
                  <a:lnTo>
                    <a:pt x="1197890" y="3396690"/>
                  </a:lnTo>
                  <a:lnTo>
                    <a:pt x="1209331" y="3389380"/>
                  </a:lnTo>
                  <a:lnTo>
                    <a:pt x="1219818" y="3382389"/>
                  </a:lnTo>
                  <a:lnTo>
                    <a:pt x="1230622" y="3375080"/>
                  </a:lnTo>
                  <a:lnTo>
                    <a:pt x="1239838" y="3367453"/>
                  </a:lnTo>
                  <a:lnTo>
                    <a:pt x="1239838" y="3464378"/>
                  </a:lnTo>
                  <a:lnTo>
                    <a:pt x="1239838" y="3464696"/>
                  </a:lnTo>
                  <a:lnTo>
                    <a:pt x="1239520" y="3468827"/>
                  </a:lnTo>
                  <a:lnTo>
                    <a:pt x="1239202" y="3472641"/>
                  </a:lnTo>
                  <a:lnTo>
                    <a:pt x="1238885" y="3477408"/>
                  </a:lnTo>
                  <a:lnTo>
                    <a:pt x="1237614" y="3482492"/>
                  </a:lnTo>
                  <a:lnTo>
                    <a:pt x="1236342" y="3487895"/>
                  </a:lnTo>
                  <a:lnTo>
                    <a:pt x="1234754" y="3492344"/>
                  </a:lnTo>
                  <a:lnTo>
                    <a:pt x="1232847" y="3497111"/>
                  </a:lnTo>
                  <a:lnTo>
                    <a:pt x="1230622" y="3501877"/>
                  </a:lnTo>
                  <a:lnTo>
                    <a:pt x="1228080" y="3506962"/>
                  </a:lnTo>
                  <a:lnTo>
                    <a:pt x="1225538" y="3511729"/>
                  </a:lnTo>
                  <a:lnTo>
                    <a:pt x="1222360" y="3516178"/>
                  </a:lnTo>
                  <a:lnTo>
                    <a:pt x="1218546" y="3520945"/>
                  </a:lnTo>
                  <a:lnTo>
                    <a:pt x="1214733" y="3525712"/>
                  </a:lnTo>
                  <a:lnTo>
                    <a:pt x="1210920" y="3529843"/>
                  </a:lnTo>
                  <a:lnTo>
                    <a:pt x="1202022" y="3539059"/>
                  </a:lnTo>
                  <a:lnTo>
                    <a:pt x="1192170" y="3547639"/>
                  </a:lnTo>
                  <a:lnTo>
                    <a:pt x="1181048" y="3556537"/>
                  </a:lnTo>
                  <a:lnTo>
                    <a:pt x="1169290" y="3564799"/>
                  </a:lnTo>
                  <a:lnTo>
                    <a:pt x="1156261" y="3572744"/>
                  </a:lnTo>
                  <a:lnTo>
                    <a:pt x="1141960" y="3580689"/>
                  </a:lnTo>
                  <a:lnTo>
                    <a:pt x="1127024" y="3587998"/>
                  </a:lnTo>
                  <a:lnTo>
                    <a:pt x="1111453" y="3595625"/>
                  </a:lnTo>
                  <a:lnTo>
                    <a:pt x="1094610" y="3602298"/>
                  </a:lnTo>
                  <a:lnTo>
                    <a:pt x="1077450" y="3608972"/>
                  </a:lnTo>
                  <a:lnTo>
                    <a:pt x="1058701" y="3615328"/>
                  </a:lnTo>
                  <a:lnTo>
                    <a:pt x="1039952" y="3621683"/>
                  </a:lnTo>
                  <a:lnTo>
                    <a:pt x="1020249" y="3627086"/>
                  </a:lnTo>
                  <a:lnTo>
                    <a:pt x="999593" y="3632806"/>
                  </a:lnTo>
                  <a:lnTo>
                    <a:pt x="978301" y="3637255"/>
                  </a:lnTo>
                  <a:lnTo>
                    <a:pt x="956056" y="3642022"/>
                  </a:lnTo>
                  <a:lnTo>
                    <a:pt x="933494" y="3646471"/>
                  </a:lnTo>
                  <a:lnTo>
                    <a:pt x="910613" y="3649967"/>
                  </a:lnTo>
                  <a:lnTo>
                    <a:pt x="887097" y="3653462"/>
                  </a:lnTo>
                  <a:lnTo>
                    <a:pt x="862946" y="3656640"/>
                  </a:lnTo>
                  <a:lnTo>
                    <a:pt x="838158" y="3659182"/>
                  </a:lnTo>
                  <a:lnTo>
                    <a:pt x="812736" y="3661407"/>
                  </a:lnTo>
                  <a:lnTo>
                    <a:pt x="787313" y="3662996"/>
                  </a:lnTo>
                  <a:lnTo>
                    <a:pt x="761572" y="3664267"/>
                  </a:lnTo>
                  <a:lnTo>
                    <a:pt x="735196" y="3664903"/>
                  </a:lnTo>
                  <a:lnTo>
                    <a:pt x="708185" y="3665538"/>
                  </a:lnTo>
                  <a:lnTo>
                    <a:pt x="680855" y="3664903"/>
                  </a:lnTo>
                  <a:lnTo>
                    <a:pt x="654161" y="3664267"/>
                  </a:lnTo>
                  <a:lnTo>
                    <a:pt x="627467" y="3662996"/>
                  </a:lnTo>
                  <a:lnTo>
                    <a:pt x="601409" y="3661089"/>
                  </a:lnTo>
                  <a:lnTo>
                    <a:pt x="575668" y="3659182"/>
                  </a:lnTo>
                  <a:lnTo>
                    <a:pt x="550246" y="3656322"/>
                  </a:lnTo>
                  <a:lnTo>
                    <a:pt x="525458" y="3653145"/>
                  </a:lnTo>
                  <a:lnTo>
                    <a:pt x="501307" y="3649649"/>
                  </a:lnTo>
                  <a:lnTo>
                    <a:pt x="478109" y="3645835"/>
                  </a:lnTo>
                  <a:lnTo>
                    <a:pt x="455228" y="3641069"/>
                  </a:lnTo>
                  <a:lnTo>
                    <a:pt x="432665" y="3636302"/>
                  </a:lnTo>
                  <a:lnTo>
                    <a:pt x="411374" y="3631217"/>
                  </a:lnTo>
                  <a:lnTo>
                    <a:pt x="390400" y="3625497"/>
                  </a:lnTo>
                  <a:lnTo>
                    <a:pt x="370380" y="3619777"/>
                  </a:lnTo>
                  <a:lnTo>
                    <a:pt x="350995" y="3613421"/>
                  </a:lnTo>
                  <a:lnTo>
                    <a:pt x="332563" y="3606747"/>
                  </a:lnTo>
                  <a:lnTo>
                    <a:pt x="315085" y="3599438"/>
                  </a:lnTo>
                  <a:lnTo>
                    <a:pt x="297925" y="3592447"/>
                  </a:lnTo>
                  <a:lnTo>
                    <a:pt x="282353" y="3584820"/>
                  </a:lnTo>
                  <a:lnTo>
                    <a:pt x="267735" y="3576875"/>
                  </a:lnTo>
                  <a:lnTo>
                    <a:pt x="253753" y="3568613"/>
                  </a:lnTo>
                  <a:lnTo>
                    <a:pt x="240724" y="3560350"/>
                  </a:lnTo>
                  <a:lnTo>
                    <a:pt x="229283" y="3551770"/>
                  </a:lnTo>
                  <a:lnTo>
                    <a:pt x="218796" y="3542872"/>
                  </a:lnTo>
                  <a:lnTo>
                    <a:pt x="213712" y="3538423"/>
                  </a:lnTo>
                  <a:lnTo>
                    <a:pt x="208945" y="3533656"/>
                  </a:lnTo>
                  <a:lnTo>
                    <a:pt x="204814" y="3529207"/>
                  </a:lnTo>
                  <a:lnTo>
                    <a:pt x="200683" y="3524440"/>
                  </a:lnTo>
                  <a:lnTo>
                    <a:pt x="196869" y="3519674"/>
                  </a:lnTo>
                  <a:lnTo>
                    <a:pt x="193374" y="3514907"/>
                  </a:lnTo>
                  <a:lnTo>
                    <a:pt x="190196" y="3510140"/>
                  </a:lnTo>
                  <a:lnTo>
                    <a:pt x="187653" y="3505055"/>
                  </a:lnTo>
                  <a:lnTo>
                    <a:pt x="185111" y="3500288"/>
                  </a:lnTo>
                  <a:lnTo>
                    <a:pt x="182887" y="3495204"/>
                  </a:lnTo>
                  <a:lnTo>
                    <a:pt x="181298" y="3490437"/>
                  </a:lnTo>
                  <a:lnTo>
                    <a:pt x="179709" y="3485352"/>
                  </a:lnTo>
                  <a:lnTo>
                    <a:pt x="178438" y="3480268"/>
                  </a:lnTo>
                  <a:lnTo>
                    <a:pt x="177802" y="3475183"/>
                  </a:lnTo>
                  <a:lnTo>
                    <a:pt x="176849" y="3470099"/>
                  </a:lnTo>
                  <a:lnTo>
                    <a:pt x="176849" y="3464696"/>
                  </a:lnTo>
                  <a:lnTo>
                    <a:pt x="176531" y="3464696"/>
                  </a:lnTo>
                  <a:lnTo>
                    <a:pt x="176531" y="3333132"/>
                  </a:lnTo>
                  <a:lnTo>
                    <a:pt x="176213" y="3329318"/>
                  </a:lnTo>
                  <a:lnTo>
                    <a:pt x="176531" y="3322327"/>
                  </a:lnTo>
                  <a:lnTo>
                    <a:pt x="177802" y="3314700"/>
                  </a:lnTo>
                  <a:close/>
                  <a:moveTo>
                    <a:pt x="1771445" y="3307529"/>
                  </a:moveTo>
                  <a:lnTo>
                    <a:pt x="1771445" y="3411258"/>
                  </a:lnTo>
                  <a:lnTo>
                    <a:pt x="1789215" y="3413478"/>
                  </a:lnTo>
                  <a:lnTo>
                    <a:pt x="1807301" y="3415698"/>
                  </a:lnTo>
                  <a:lnTo>
                    <a:pt x="1825388" y="3417285"/>
                  </a:lnTo>
                  <a:lnTo>
                    <a:pt x="1843792" y="3419505"/>
                  </a:lnTo>
                  <a:lnTo>
                    <a:pt x="1843792" y="3315777"/>
                  </a:lnTo>
                  <a:lnTo>
                    <a:pt x="1825388" y="3314191"/>
                  </a:lnTo>
                  <a:lnTo>
                    <a:pt x="1807301" y="3312287"/>
                  </a:lnTo>
                  <a:lnTo>
                    <a:pt x="1789215" y="3309750"/>
                  </a:lnTo>
                  <a:lnTo>
                    <a:pt x="1771445" y="3307529"/>
                  </a:lnTo>
                  <a:close/>
                  <a:moveTo>
                    <a:pt x="3178346" y="3281045"/>
                  </a:moveTo>
                  <a:lnTo>
                    <a:pt x="3178346" y="3395980"/>
                  </a:lnTo>
                  <a:lnTo>
                    <a:pt x="3201835" y="3396298"/>
                  </a:lnTo>
                  <a:lnTo>
                    <a:pt x="3225959" y="3396615"/>
                  </a:lnTo>
                  <a:lnTo>
                    <a:pt x="3258970" y="3396298"/>
                  </a:lnTo>
                  <a:lnTo>
                    <a:pt x="3258970" y="3281363"/>
                  </a:lnTo>
                  <a:lnTo>
                    <a:pt x="3225641" y="3281680"/>
                  </a:lnTo>
                  <a:lnTo>
                    <a:pt x="3201835" y="3281363"/>
                  </a:lnTo>
                  <a:lnTo>
                    <a:pt x="3178346" y="3281045"/>
                  </a:lnTo>
                  <a:close/>
                  <a:moveTo>
                    <a:pt x="2609850" y="3275012"/>
                  </a:moveTo>
                  <a:lnTo>
                    <a:pt x="2613342" y="3281059"/>
                  </a:lnTo>
                  <a:lnTo>
                    <a:pt x="2617468" y="3287107"/>
                  </a:lnTo>
                  <a:lnTo>
                    <a:pt x="2621594" y="3292836"/>
                  </a:lnTo>
                  <a:lnTo>
                    <a:pt x="2626038" y="3298883"/>
                  </a:lnTo>
                  <a:lnTo>
                    <a:pt x="2631117" y="3304294"/>
                  </a:lnTo>
                  <a:lnTo>
                    <a:pt x="2635878" y="3310023"/>
                  </a:lnTo>
                  <a:lnTo>
                    <a:pt x="2641274" y="3315433"/>
                  </a:lnTo>
                  <a:lnTo>
                    <a:pt x="2646988" y="3320844"/>
                  </a:lnTo>
                  <a:lnTo>
                    <a:pt x="2658732" y="3331347"/>
                  </a:lnTo>
                  <a:lnTo>
                    <a:pt x="2671746" y="3341532"/>
                  </a:lnTo>
                  <a:lnTo>
                    <a:pt x="2685712" y="3351080"/>
                  </a:lnTo>
                  <a:lnTo>
                    <a:pt x="2700631" y="3360629"/>
                  </a:lnTo>
                  <a:lnTo>
                    <a:pt x="2715867" y="3369540"/>
                  </a:lnTo>
                  <a:lnTo>
                    <a:pt x="2732372" y="3378452"/>
                  </a:lnTo>
                  <a:lnTo>
                    <a:pt x="2749830" y="3386727"/>
                  </a:lnTo>
                  <a:lnTo>
                    <a:pt x="2767923" y="3394684"/>
                  </a:lnTo>
                  <a:lnTo>
                    <a:pt x="2786650" y="3402004"/>
                  </a:lnTo>
                  <a:lnTo>
                    <a:pt x="2805695" y="3409325"/>
                  </a:lnTo>
                  <a:lnTo>
                    <a:pt x="2826009" y="3416327"/>
                  </a:lnTo>
                  <a:lnTo>
                    <a:pt x="2846959" y="3422692"/>
                  </a:lnTo>
                  <a:lnTo>
                    <a:pt x="2867591" y="3428421"/>
                  </a:lnTo>
                  <a:lnTo>
                    <a:pt x="2889492" y="3434469"/>
                  </a:lnTo>
                  <a:lnTo>
                    <a:pt x="2912029" y="3439561"/>
                  </a:lnTo>
                  <a:lnTo>
                    <a:pt x="2934248" y="3444654"/>
                  </a:lnTo>
                  <a:lnTo>
                    <a:pt x="2957102" y="3449109"/>
                  </a:lnTo>
                  <a:lnTo>
                    <a:pt x="2980908" y="3453565"/>
                  </a:lnTo>
                  <a:lnTo>
                    <a:pt x="3004396" y="3457066"/>
                  </a:lnTo>
                  <a:lnTo>
                    <a:pt x="3028203" y="3460567"/>
                  </a:lnTo>
                  <a:lnTo>
                    <a:pt x="3052644" y="3463432"/>
                  </a:lnTo>
                  <a:lnTo>
                    <a:pt x="3077084" y="3465978"/>
                  </a:lnTo>
                  <a:lnTo>
                    <a:pt x="3101525" y="3468206"/>
                  </a:lnTo>
                  <a:lnTo>
                    <a:pt x="3125966" y="3470116"/>
                  </a:lnTo>
                  <a:lnTo>
                    <a:pt x="3150725" y="3471389"/>
                  </a:lnTo>
                  <a:lnTo>
                    <a:pt x="3175800" y="3472344"/>
                  </a:lnTo>
                  <a:lnTo>
                    <a:pt x="3200559" y="3472980"/>
                  </a:lnTo>
                  <a:lnTo>
                    <a:pt x="3225317" y="3473298"/>
                  </a:lnTo>
                  <a:lnTo>
                    <a:pt x="3246266" y="3473298"/>
                  </a:lnTo>
                  <a:lnTo>
                    <a:pt x="3267216" y="3472344"/>
                  </a:lnTo>
                  <a:lnTo>
                    <a:pt x="3288165" y="3472025"/>
                  </a:lnTo>
                  <a:lnTo>
                    <a:pt x="3308797" y="3470752"/>
                  </a:lnTo>
                  <a:lnTo>
                    <a:pt x="3329429" y="3469797"/>
                  </a:lnTo>
                  <a:lnTo>
                    <a:pt x="3350378" y="3468206"/>
                  </a:lnTo>
                  <a:lnTo>
                    <a:pt x="3371010" y="3466615"/>
                  </a:lnTo>
                  <a:lnTo>
                    <a:pt x="3391325" y="3464068"/>
                  </a:lnTo>
                  <a:lnTo>
                    <a:pt x="3411957" y="3462159"/>
                  </a:lnTo>
                  <a:lnTo>
                    <a:pt x="3431954" y="3459294"/>
                  </a:lnTo>
                  <a:lnTo>
                    <a:pt x="3451951" y="3456748"/>
                  </a:lnTo>
                  <a:lnTo>
                    <a:pt x="3471948" y="3453565"/>
                  </a:lnTo>
                  <a:lnTo>
                    <a:pt x="3491628" y="3450064"/>
                  </a:lnTo>
                  <a:lnTo>
                    <a:pt x="3510990" y="3446245"/>
                  </a:lnTo>
                  <a:lnTo>
                    <a:pt x="3530035" y="3442107"/>
                  </a:lnTo>
                  <a:lnTo>
                    <a:pt x="3548763" y="3437970"/>
                  </a:lnTo>
                  <a:lnTo>
                    <a:pt x="3567173" y="3433196"/>
                  </a:lnTo>
                  <a:lnTo>
                    <a:pt x="3585265" y="3428421"/>
                  </a:lnTo>
                  <a:lnTo>
                    <a:pt x="3603041" y="3423329"/>
                  </a:lnTo>
                  <a:lnTo>
                    <a:pt x="3620498" y="3418237"/>
                  </a:lnTo>
                  <a:lnTo>
                    <a:pt x="3637004" y="3412826"/>
                  </a:lnTo>
                  <a:lnTo>
                    <a:pt x="3653510" y="3406779"/>
                  </a:lnTo>
                  <a:lnTo>
                    <a:pt x="3669698" y="3400731"/>
                  </a:lnTo>
                  <a:lnTo>
                    <a:pt x="3685251" y="3394048"/>
                  </a:lnTo>
                  <a:lnTo>
                    <a:pt x="3700170" y="3387682"/>
                  </a:lnTo>
                  <a:lnTo>
                    <a:pt x="3714770" y="3380680"/>
                  </a:lnTo>
                  <a:lnTo>
                    <a:pt x="3728419" y="3373678"/>
                  </a:lnTo>
                  <a:lnTo>
                    <a:pt x="3741751" y="3366039"/>
                  </a:lnTo>
                  <a:lnTo>
                    <a:pt x="3754765" y="3358719"/>
                  </a:lnTo>
                  <a:lnTo>
                    <a:pt x="3767144" y="3350762"/>
                  </a:lnTo>
                  <a:lnTo>
                    <a:pt x="3778571" y="3342487"/>
                  </a:lnTo>
                  <a:lnTo>
                    <a:pt x="3789363" y="3333575"/>
                  </a:lnTo>
                  <a:lnTo>
                    <a:pt x="3789363" y="3441471"/>
                  </a:lnTo>
                  <a:lnTo>
                    <a:pt x="3788728" y="3442107"/>
                  </a:lnTo>
                  <a:lnTo>
                    <a:pt x="3788411" y="3451019"/>
                  </a:lnTo>
                  <a:lnTo>
                    <a:pt x="3787776" y="3456748"/>
                  </a:lnTo>
                  <a:lnTo>
                    <a:pt x="3786506" y="3462159"/>
                  </a:lnTo>
                  <a:lnTo>
                    <a:pt x="3785237" y="3467569"/>
                  </a:lnTo>
                  <a:lnTo>
                    <a:pt x="3783332" y="3472980"/>
                  </a:lnTo>
                  <a:lnTo>
                    <a:pt x="3781428" y="3478391"/>
                  </a:lnTo>
                  <a:lnTo>
                    <a:pt x="3778571" y="3483801"/>
                  </a:lnTo>
                  <a:lnTo>
                    <a:pt x="3775714" y="3489212"/>
                  </a:lnTo>
                  <a:lnTo>
                    <a:pt x="3772540" y="3494305"/>
                  </a:lnTo>
                  <a:lnTo>
                    <a:pt x="3769048" y="3499715"/>
                  </a:lnTo>
                  <a:lnTo>
                    <a:pt x="3765557" y="3504808"/>
                  </a:lnTo>
                  <a:lnTo>
                    <a:pt x="3761113" y="3509900"/>
                  </a:lnTo>
                  <a:lnTo>
                    <a:pt x="3756987" y="3514674"/>
                  </a:lnTo>
                  <a:lnTo>
                    <a:pt x="3752226" y="3519767"/>
                  </a:lnTo>
                  <a:lnTo>
                    <a:pt x="3747147" y="3525177"/>
                  </a:lnTo>
                  <a:lnTo>
                    <a:pt x="3741433" y="3529633"/>
                  </a:lnTo>
                  <a:lnTo>
                    <a:pt x="3736037" y="3534407"/>
                  </a:lnTo>
                  <a:lnTo>
                    <a:pt x="3723658" y="3543956"/>
                  </a:lnTo>
                  <a:lnTo>
                    <a:pt x="3710327" y="3553504"/>
                  </a:lnTo>
                  <a:lnTo>
                    <a:pt x="3696043" y="3562097"/>
                  </a:lnTo>
                  <a:lnTo>
                    <a:pt x="3680490" y="3571009"/>
                  </a:lnTo>
                  <a:lnTo>
                    <a:pt x="3663667" y="3579603"/>
                  </a:lnTo>
                  <a:lnTo>
                    <a:pt x="3646526" y="3587560"/>
                  </a:lnTo>
                  <a:lnTo>
                    <a:pt x="3627799" y="3595516"/>
                  </a:lnTo>
                  <a:lnTo>
                    <a:pt x="3608754" y="3602837"/>
                  </a:lnTo>
                  <a:lnTo>
                    <a:pt x="3588122" y="3609521"/>
                  </a:lnTo>
                  <a:lnTo>
                    <a:pt x="3566855" y="3616523"/>
                  </a:lnTo>
                  <a:lnTo>
                    <a:pt x="3544636" y="3622570"/>
                  </a:lnTo>
                  <a:lnTo>
                    <a:pt x="3522417" y="3628935"/>
                  </a:lnTo>
                  <a:lnTo>
                    <a:pt x="3498611" y="3634664"/>
                  </a:lnTo>
                  <a:lnTo>
                    <a:pt x="3474170" y="3639757"/>
                  </a:lnTo>
                  <a:lnTo>
                    <a:pt x="3449412" y="3644213"/>
                  </a:lnTo>
                  <a:lnTo>
                    <a:pt x="3423701" y="3648350"/>
                  </a:lnTo>
                  <a:lnTo>
                    <a:pt x="3397356" y="3652488"/>
                  </a:lnTo>
                  <a:lnTo>
                    <a:pt x="3370376" y="3655671"/>
                  </a:lnTo>
                  <a:lnTo>
                    <a:pt x="3343395" y="3658853"/>
                  </a:lnTo>
                  <a:lnTo>
                    <a:pt x="3315146" y="3661081"/>
                  </a:lnTo>
                  <a:lnTo>
                    <a:pt x="3286896" y="3662673"/>
                  </a:lnTo>
                  <a:lnTo>
                    <a:pt x="3258011" y="3664264"/>
                  </a:lnTo>
                  <a:lnTo>
                    <a:pt x="3228491" y="3664901"/>
                  </a:lnTo>
                  <a:lnTo>
                    <a:pt x="3198972" y="3665537"/>
                  </a:lnTo>
                  <a:lnTo>
                    <a:pt x="3168500" y="3664901"/>
                  </a:lnTo>
                  <a:lnTo>
                    <a:pt x="3138663" y="3664264"/>
                  </a:lnTo>
                  <a:lnTo>
                    <a:pt x="3109143" y="3662673"/>
                  </a:lnTo>
                  <a:lnTo>
                    <a:pt x="3080259" y="3660763"/>
                  </a:lnTo>
                  <a:lnTo>
                    <a:pt x="3051374" y="3658217"/>
                  </a:lnTo>
                  <a:lnTo>
                    <a:pt x="3023441" y="3655034"/>
                  </a:lnTo>
                  <a:lnTo>
                    <a:pt x="2996144" y="3651533"/>
                  </a:lnTo>
                  <a:lnTo>
                    <a:pt x="2969481" y="3647714"/>
                  </a:lnTo>
                  <a:lnTo>
                    <a:pt x="2943453" y="3643258"/>
                  </a:lnTo>
                  <a:lnTo>
                    <a:pt x="2917742" y="3638165"/>
                  </a:lnTo>
                  <a:lnTo>
                    <a:pt x="2892984" y="3633073"/>
                  </a:lnTo>
                  <a:lnTo>
                    <a:pt x="2869178" y="3627026"/>
                  </a:lnTo>
                  <a:lnTo>
                    <a:pt x="2846007" y="3620660"/>
                  </a:lnTo>
                  <a:lnTo>
                    <a:pt x="2823470" y="3614295"/>
                  </a:lnTo>
                  <a:lnTo>
                    <a:pt x="2802203" y="3607293"/>
                  </a:lnTo>
                  <a:lnTo>
                    <a:pt x="2781889" y="3599654"/>
                  </a:lnTo>
                  <a:lnTo>
                    <a:pt x="2762527" y="3592334"/>
                  </a:lnTo>
                  <a:lnTo>
                    <a:pt x="2743799" y="3584059"/>
                  </a:lnTo>
                  <a:lnTo>
                    <a:pt x="2726024" y="3575783"/>
                  </a:lnTo>
                  <a:lnTo>
                    <a:pt x="2709518" y="3566872"/>
                  </a:lnTo>
                  <a:lnTo>
                    <a:pt x="2694600" y="3557960"/>
                  </a:lnTo>
                  <a:lnTo>
                    <a:pt x="2679999" y="3548412"/>
                  </a:lnTo>
                  <a:lnTo>
                    <a:pt x="2666985" y="3538863"/>
                  </a:lnTo>
                  <a:lnTo>
                    <a:pt x="2660954" y="3533771"/>
                  </a:lnTo>
                  <a:lnTo>
                    <a:pt x="2655240" y="3528997"/>
                  </a:lnTo>
                  <a:lnTo>
                    <a:pt x="2650162" y="3523904"/>
                  </a:lnTo>
                  <a:lnTo>
                    <a:pt x="2645083" y="3518812"/>
                  </a:lnTo>
                  <a:lnTo>
                    <a:pt x="2639687" y="3513719"/>
                  </a:lnTo>
                  <a:lnTo>
                    <a:pt x="2635561" y="3508309"/>
                  </a:lnTo>
                  <a:lnTo>
                    <a:pt x="2631434" y="3503216"/>
                  </a:lnTo>
                  <a:lnTo>
                    <a:pt x="2627625" y="3497806"/>
                  </a:lnTo>
                  <a:lnTo>
                    <a:pt x="2624134" y="3492713"/>
                  </a:lnTo>
                  <a:lnTo>
                    <a:pt x="2620960" y="3486984"/>
                  </a:lnTo>
                  <a:lnTo>
                    <a:pt x="2618103" y="3481574"/>
                  </a:lnTo>
                  <a:lnTo>
                    <a:pt x="2615881" y="3476163"/>
                  </a:lnTo>
                  <a:lnTo>
                    <a:pt x="2613659" y="3470434"/>
                  </a:lnTo>
                  <a:lnTo>
                    <a:pt x="2612072" y="3465023"/>
                  </a:lnTo>
                  <a:lnTo>
                    <a:pt x="2610485" y="3459294"/>
                  </a:lnTo>
                  <a:lnTo>
                    <a:pt x="2609850" y="3453565"/>
                  </a:lnTo>
                  <a:lnTo>
                    <a:pt x="2609215" y="3447836"/>
                  </a:lnTo>
                  <a:lnTo>
                    <a:pt x="2609215" y="3442107"/>
                  </a:lnTo>
                  <a:lnTo>
                    <a:pt x="2608580" y="3442426"/>
                  </a:lnTo>
                  <a:lnTo>
                    <a:pt x="2608580" y="3295700"/>
                  </a:lnTo>
                  <a:lnTo>
                    <a:pt x="2608263" y="3291881"/>
                  </a:lnTo>
                  <a:lnTo>
                    <a:pt x="2608580" y="3283287"/>
                  </a:lnTo>
                  <a:lnTo>
                    <a:pt x="2609850" y="3275012"/>
                  </a:lnTo>
                  <a:close/>
                  <a:moveTo>
                    <a:pt x="1625482" y="3274222"/>
                  </a:moveTo>
                  <a:lnTo>
                    <a:pt x="1625482" y="3379536"/>
                  </a:lnTo>
                  <a:lnTo>
                    <a:pt x="1642935" y="3384612"/>
                  </a:lnTo>
                  <a:lnTo>
                    <a:pt x="1661021" y="3389370"/>
                  </a:lnTo>
                  <a:lnTo>
                    <a:pt x="1679425" y="3394128"/>
                  </a:lnTo>
                  <a:lnTo>
                    <a:pt x="1698464" y="3398252"/>
                  </a:lnTo>
                  <a:lnTo>
                    <a:pt x="1698464" y="3294206"/>
                  </a:lnTo>
                  <a:lnTo>
                    <a:pt x="1679425" y="3289448"/>
                  </a:lnTo>
                  <a:lnTo>
                    <a:pt x="1661021" y="3284690"/>
                  </a:lnTo>
                  <a:lnTo>
                    <a:pt x="1642935" y="3279932"/>
                  </a:lnTo>
                  <a:lnTo>
                    <a:pt x="1625482" y="3274222"/>
                  </a:lnTo>
                  <a:close/>
                  <a:moveTo>
                    <a:pt x="3016148" y="3266758"/>
                  </a:moveTo>
                  <a:lnTo>
                    <a:pt x="3016148" y="3382010"/>
                  </a:lnTo>
                  <a:lnTo>
                    <a:pt x="3035827" y="3384868"/>
                  </a:lnTo>
                  <a:lnTo>
                    <a:pt x="3056142" y="3387090"/>
                  </a:lnTo>
                  <a:lnTo>
                    <a:pt x="3076456" y="3389630"/>
                  </a:lnTo>
                  <a:lnTo>
                    <a:pt x="3097406" y="3391535"/>
                  </a:lnTo>
                  <a:lnTo>
                    <a:pt x="3097406" y="3276283"/>
                  </a:lnTo>
                  <a:lnTo>
                    <a:pt x="3076456" y="3274378"/>
                  </a:lnTo>
                  <a:lnTo>
                    <a:pt x="3056142" y="3271838"/>
                  </a:lnTo>
                  <a:lnTo>
                    <a:pt x="3035827" y="3269615"/>
                  </a:lnTo>
                  <a:lnTo>
                    <a:pt x="3016148" y="3266758"/>
                  </a:lnTo>
                  <a:close/>
                  <a:moveTo>
                    <a:pt x="2854584" y="3230245"/>
                  </a:moveTo>
                  <a:lnTo>
                    <a:pt x="2854584" y="3347403"/>
                  </a:lnTo>
                  <a:lnTo>
                    <a:pt x="2873946" y="3352800"/>
                  </a:lnTo>
                  <a:lnTo>
                    <a:pt x="2893626" y="3357880"/>
                  </a:lnTo>
                  <a:lnTo>
                    <a:pt x="2914258" y="3362960"/>
                  </a:lnTo>
                  <a:lnTo>
                    <a:pt x="2935524" y="3367723"/>
                  </a:lnTo>
                  <a:lnTo>
                    <a:pt x="2935524" y="3251835"/>
                  </a:lnTo>
                  <a:lnTo>
                    <a:pt x="2914258" y="3246755"/>
                  </a:lnTo>
                  <a:lnTo>
                    <a:pt x="2893626" y="3241675"/>
                  </a:lnTo>
                  <a:lnTo>
                    <a:pt x="2873946" y="3235960"/>
                  </a:lnTo>
                  <a:lnTo>
                    <a:pt x="2854584" y="3230245"/>
                  </a:lnTo>
                  <a:close/>
                  <a:moveTo>
                    <a:pt x="1480154" y="3217441"/>
                  </a:moveTo>
                  <a:lnTo>
                    <a:pt x="1480154" y="3305626"/>
                  </a:lnTo>
                  <a:lnTo>
                    <a:pt x="1482375" y="3307847"/>
                  </a:lnTo>
                  <a:lnTo>
                    <a:pt x="1484914" y="3310701"/>
                  </a:lnTo>
                  <a:lnTo>
                    <a:pt x="1491895" y="3316411"/>
                  </a:lnTo>
                  <a:lnTo>
                    <a:pt x="1500145" y="3322755"/>
                  </a:lnTo>
                  <a:lnTo>
                    <a:pt x="1509664" y="3329100"/>
                  </a:lnTo>
                  <a:lnTo>
                    <a:pt x="1519818" y="3335444"/>
                  </a:lnTo>
                  <a:lnTo>
                    <a:pt x="1530924" y="3341788"/>
                  </a:lnTo>
                  <a:lnTo>
                    <a:pt x="1542030" y="3347498"/>
                  </a:lnTo>
                  <a:lnTo>
                    <a:pt x="1553136" y="3352891"/>
                  </a:lnTo>
                  <a:lnTo>
                    <a:pt x="1553136" y="3255189"/>
                  </a:lnTo>
                  <a:lnTo>
                    <a:pt x="1539174" y="3249797"/>
                  </a:lnTo>
                  <a:lnTo>
                    <a:pt x="1527116" y="3244721"/>
                  </a:lnTo>
                  <a:lnTo>
                    <a:pt x="1516010" y="3239646"/>
                  </a:lnTo>
                  <a:lnTo>
                    <a:pt x="1506174" y="3234888"/>
                  </a:lnTo>
                  <a:lnTo>
                    <a:pt x="1497924" y="3230130"/>
                  </a:lnTo>
                  <a:lnTo>
                    <a:pt x="1490626" y="3226006"/>
                  </a:lnTo>
                  <a:lnTo>
                    <a:pt x="1484914" y="3221565"/>
                  </a:lnTo>
                  <a:lnTo>
                    <a:pt x="1480154" y="3217441"/>
                  </a:lnTo>
                  <a:close/>
                  <a:moveTo>
                    <a:pt x="2426374" y="3213000"/>
                  </a:moveTo>
                  <a:lnTo>
                    <a:pt x="2420662" y="3217124"/>
                  </a:lnTo>
                  <a:lnTo>
                    <a:pt x="2413999" y="3221565"/>
                  </a:lnTo>
                  <a:lnTo>
                    <a:pt x="2406701" y="3226323"/>
                  </a:lnTo>
                  <a:lnTo>
                    <a:pt x="2399720" y="3230130"/>
                  </a:lnTo>
                  <a:lnTo>
                    <a:pt x="2392739" y="3234253"/>
                  </a:lnTo>
                  <a:lnTo>
                    <a:pt x="2385124" y="3237743"/>
                  </a:lnTo>
                  <a:lnTo>
                    <a:pt x="2378460" y="3240915"/>
                  </a:lnTo>
                  <a:lnTo>
                    <a:pt x="2371797" y="3243135"/>
                  </a:lnTo>
                  <a:lnTo>
                    <a:pt x="2371797" y="3350353"/>
                  </a:lnTo>
                  <a:lnTo>
                    <a:pt x="2379729" y="3346864"/>
                  </a:lnTo>
                  <a:lnTo>
                    <a:pt x="2387028" y="3342423"/>
                  </a:lnTo>
                  <a:lnTo>
                    <a:pt x="2394643" y="3338299"/>
                  </a:lnTo>
                  <a:lnTo>
                    <a:pt x="2401941" y="3333541"/>
                  </a:lnTo>
                  <a:lnTo>
                    <a:pt x="2409239" y="3328782"/>
                  </a:lnTo>
                  <a:lnTo>
                    <a:pt x="2415585" y="3324024"/>
                  </a:lnTo>
                  <a:lnTo>
                    <a:pt x="2421297" y="3319266"/>
                  </a:lnTo>
                  <a:lnTo>
                    <a:pt x="2426374" y="3314508"/>
                  </a:lnTo>
                  <a:lnTo>
                    <a:pt x="2426374" y="3213000"/>
                  </a:lnTo>
                  <a:close/>
                  <a:moveTo>
                    <a:pt x="2692385" y="3167062"/>
                  </a:moveTo>
                  <a:lnTo>
                    <a:pt x="2692385" y="3264535"/>
                  </a:lnTo>
                  <a:lnTo>
                    <a:pt x="2695241" y="3267393"/>
                  </a:lnTo>
                  <a:lnTo>
                    <a:pt x="2698098" y="3270250"/>
                  </a:lnTo>
                  <a:lnTo>
                    <a:pt x="2705399" y="3276600"/>
                  </a:lnTo>
                  <a:lnTo>
                    <a:pt x="2714921" y="3283903"/>
                  </a:lnTo>
                  <a:lnTo>
                    <a:pt x="2725078" y="3290888"/>
                  </a:lnTo>
                  <a:lnTo>
                    <a:pt x="2737140" y="3297873"/>
                  </a:lnTo>
                  <a:lnTo>
                    <a:pt x="2748884" y="3305175"/>
                  </a:lnTo>
                  <a:lnTo>
                    <a:pt x="2761581" y="3311525"/>
                  </a:lnTo>
                  <a:lnTo>
                    <a:pt x="2773325" y="3317240"/>
                  </a:lnTo>
                  <a:lnTo>
                    <a:pt x="2773325" y="3208337"/>
                  </a:lnTo>
                  <a:lnTo>
                    <a:pt x="2758407" y="3202940"/>
                  </a:lnTo>
                  <a:lnTo>
                    <a:pt x="2744441" y="3196907"/>
                  </a:lnTo>
                  <a:lnTo>
                    <a:pt x="2732379" y="3191510"/>
                  </a:lnTo>
                  <a:lnTo>
                    <a:pt x="2721269" y="3186430"/>
                  </a:lnTo>
                  <a:lnTo>
                    <a:pt x="2712064" y="3180715"/>
                  </a:lnTo>
                  <a:lnTo>
                    <a:pt x="2704446" y="3176270"/>
                  </a:lnTo>
                  <a:lnTo>
                    <a:pt x="2697781" y="3171507"/>
                  </a:lnTo>
                  <a:lnTo>
                    <a:pt x="2692385" y="3167062"/>
                  </a:lnTo>
                  <a:close/>
                  <a:moveTo>
                    <a:pt x="3744614" y="3161665"/>
                  </a:moveTo>
                  <a:lnTo>
                    <a:pt x="3737949" y="3166745"/>
                  </a:lnTo>
                  <a:lnTo>
                    <a:pt x="3730648" y="3171507"/>
                  </a:lnTo>
                  <a:lnTo>
                    <a:pt x="3722713" y="3176587"/>
                  </a:lnTo>
                  <a:lnTo>
                    <a:pt x="3715095" y="3180715"/>
                  </a:lnTo>
                  <a:lnTo>
                    <a:pt x="3706524" y="3185160"/>
                  </a:lnTo>
                  <a:lnTo>
                    <a:pt x="3698907" y="3189287"/>
                  </a:lnTo>
                  <a:lnTo>
                    <a:pt x="3691289" y="3192780"/>
                  </a:lnTo>
                  <a:lnTo>
                    <a:pt x="3683671" y="3195320"/>
                  </a:lnTo>
                  <a:lnTo>
                    <a:pt x="3683671" y="3315018"/>
                  </a:lnTo>
                  <a:lnTo>
                    <a:pt x="3692558" y="3310573"/>
                  </a:lnTo>
                  <a:lnTo>
                    <a:pt x="3701128" y="3305810"/>
                  </a:lnTo>
                  <a:lnTo>
                    <a:pt x="3709381" y="3301048"/>
                  </a:lnTo>
                  <a:lnTo>
                    <a:pt x="3717634" y="3295968"/>
                  </a:lnTo>
                  <a:lnTo>
                    <a:pt x="3725252" y="3290570"/>
                  </a:lnTo>
                  <a:lnTo>
                    <a:pt x="3732235" y="3285490"/>
                  </a:lnTo>
                  <a:lnTo>
                    <a:pt x="3738901" y="3279775"/>
                  </a:lnTo>
                  <a:lnTo>
                    <a:pt x="3744614" y="3275013"/>
                  </a:lnTo>
                  <a:lnTo>
                    <a:pt x="3744614" y="3161665"/>
                  </a:lnTo>
                  <a:close/>
                  <a:moveTo>
                    <a:pt x="771525" y="3136900"/>
                  </a:moveTo>
                  <a:lnTo>
                    <a:pt x="805634" y="3143476"/>
                  </a:lnTo>
                  <a:lnTo>
                    <a:pt x="812009" y="3145042"/>
                  </a:lnTo>
                  <a:lnTo>
                    <a:pt x="818066" y="3146921"/>
                  </a:lnTo>
                  <a:lnTo>
                    <a:pt x="823167" y="3148486"/>
                  </a:lnTo>
                  <a:lnTo>
                    <a:pt x="827311" y="3150365"/>
                  </a:lnTo>
                  <a:lnTo>
                    <a:pt x="831455" y="3152557"/>
                  </a:lnTo>
                  <a:lnTo>
                    <a:pt x="835280" y="3155062"/>
                  </a:lnTo>
                  <a:lnTo>
                    <a:pt x="842612" y="3160072"/>
                  </a:lnTo>
                  <a:lnTo>
                    <a:pt x="845162" y="3162890"/>
                  </a:lnTo>
                  <a:lnTo>
                    <a:pt x="847075" y="3165082"/>
                  </a:lnTo>
                  <a:lnTo>
                    <a:pt x="848669" y="3167587"/>
                  </a:lnTo>
                  <a:lnTo>
                    <a:pt x="849944" y="3170092"/>
                  </a:lnTo>
                  <a:lnTo>
                    <a:pt x="850900" y="3172597"/>
                  </a:lnTo>
                  <a:lnTo>
                    <a:pt x="850900" y="3175416"/>
                  </a:lnTo>
                  <a:lnTo>
                    <a:pt x="850262" y="3177608"/>
                  </a:lnTo>
                  <a:lnTo>
                    <a:pt x="849625" y="3180426"/>
                  </a:lnTo>
                  <a:lnTo>
                    <a:pt x="848031" y="3182618"/>
                  </a:lnTo>
                  <a:lnTo>
                    <a:pt x="846437" y="3185123"/>
                  </a:lnTo>
                  <a:lnTo>
                    <a:pt x="844206" y="3187315"/>
                  </a:lnTo>
                  <a:lnTo>
                    <a:pt x="841656" y="3189820"/>
                  </a:lnTo>
                  <a:lnTo>
                    <a:pt x="838468" y="3191699"/>
                  </a:lnTo>
                  <a:lnTo>
                    <a:pt x="834961" y="3193577"/>
                  </a:lnTo>
                  <a:lnTo>
                    <a:pt x="831136" y="3195143"/>
                  </a:lnTo>
                  <a:lnTo>
                    <a:pt x="826992" y="3197022"/>
                  </a:lnTo>
                  <a:lnTo>
                    <a:pt x="820935" y="3198587"/>
                  </a:lnTo>
                  <a:lnTo>
                    <a:pt x="815197" y="3200153"/>
                  </a:lnTo>
                  <a:lnTo>
                    <a:pt x="808503" y="3201719"/>
                  </a:lnTo>
                  <a:lnTo>
                    <a:pt x="801171" y="3202971"/>
                  </a:lnTo>
                  <a:lnTo>
                    <a:pt x="787145" y="3204537"/>
                  </a:lnTo>
                  <a:lnTo>
                    <a:pt x="771525" y="3205163"/>
                  </a:lnTo>
                  <a:lnTo>
                    <a:pt x="771525" y="3136900"/>
                  </a:lnTo>
                  <a:close/>
                  <a:moveTo>
                    <a:pt x="200025" y="3117850"/>
                  </a:moveTo>
                  <a:lnTo>
                    <a:pt x="200343" y="3123582"/>
                  </a:lnTo>
                  <a:lnTo>
                    <a:pt x="201296" y="3129631"/>
                  </a:lnTo>
                  <a:lnTo>
                    <a:pt x="202567" y="3135044"/>
                  </a:lnTo>
                  <a:lnTo>
                    <a:pt x="204155" y="3141094"/>
                  </a:lnTo>
                  <a:lnTo>
                    <a:pt x="206061" y="3146507"/>
                  </a:lnTo>
                  <a:lnTo>
                    <a:pt x="208285" y="3152238"/>
                  </a:lnTo>
                  <a:lnTo>
                    <a:pt x="211144" y="3157651"/>
                  </a:lnTo>
                  <a:lnTo>
                    <a:pt x="214321" y="3163064"/>
                  </a:lnTo>
                  <a:lnTo>
                    <a:pt x="217816" y="3168795"/>
                  </a:lnTo>
                  <a:lnTo>
                    <a:pt x="221310" y="3173890"/>
                  </a:lnTo>
                  <a:lnTo>
                    <a:pt x="225758" y="3179303"/>
                  </a:lnTo>
                  <a:lnTo>
                    <a:pt x="230206" y="3184715"/>
                  </a:lnTo>
                  <a:lnTo>
                    <a:pt x="235289" y="3189810"/>
                  </a:lnTo>
                  <a:lnTo>
                    <a:pt x="240372" y="3194904"/>
                  </a:lnTo>
                  <a:lnTo>
                    <a:pt x="245773" y="3199999"/>
                  </a:lnTo>
                  <a:lnTo>
                    <a:pt x="251809" y="3205093"/>
                  </a:lnTo>
                  <a:lnTo>
                    <a:pt x="251809" y="3304436"/>
                  </a:lnTo>
                  <a:lnTo>
                    <a:pt x="254032" y="3306983"/>
                  </a:lnTo>
                  <a:lnTo>
                    <a:pt x="256574" y="3309531"/>
                  </a:lnTo>
                  <a:lnTo>
                    <a:pt x="263563" y="3315580"/>
                  </a:lnTo>
                  <a:lnTo>
                    <a:pt x="271823" y="3321948"/>
                  </a:lnTo>
                  <a:lnTo>
                    <a:pt x="281354" y="3328317"/>
                  </a:lnTo>
                  <a:lnTo>
                    <a:pt x="291520" y="3335003"/>
                  </a:lnTo>
                  <a:lnTo>
                    <a:pt x="302639" y="3340734"/>
                  </a:lnTo>
                  <a:lnTo>
                    <a:pt x="313758" y="3346784"/>
                  </a:lnTo>
                  <a:lnTo>
                    <a:pt x="324877" y="3351879"/>
                  </a:lnTo>
                  <a:lnTo>
                    <a:pt x="324877" y="3249352"/>
                  </a:lnTo>
                  <a:lnTo>
                    <a:pt x="341715" y="3256994"/>
                  </a:lnTo>
                  <a:lnTo>
                    <a:pt x="359505" y="3263999"/>
                  </a:lnTo>
                  <a:lnTo>
                    <a:pt x="377931" y="3270685"/>
                  </a:lnTo>
                  <a:lnTo>
                    <a:pt x="397311" y="3277053"/>
                  </a:lnTo>
                  <a:lnTo>
                    <a:pt x="397311" y="3378943"/>
                  </a:lnTo>
                  <a:lnTo>
                    <a:pt x="414783" y="3384038"/>
                  </a:lnTo>
                  <a:lnTo>
                    <a:pt x="432892" y="3388814"/>
                  </a:lnTo>
                  <a:lnTo>
                    <a:pt x="451318" y="3393590"/>
                  </a:lnTo>
                  <a:lnTo>
                    <a:pt x="470379" y="3397729"/>
                  </a:lnTo>
                  <a:lnTo>
                    <a:pt x="470379" y="3296476"/>
                  </a:lnTo>
                  <a:lnTo>
                    <a:pt x="488170" y="3300615"/>
                  </a:lnTo>
                  <a:lnTo>
                    <a:pt x="506278" y="3303799"/>
                  </a:lnTo>
                  <a:lnTo>
                    <a:pt x="524386" y="3306983"/>
                  </a:lnTo>
                  <a:lnTo>
                    <a:pt x="543448" y="3309849"/>
                  </a:lnTo>
                  <a:lnTo>
                    <a:pt x="543448" y="3410465"/>
                  </a:lnTo>
                  <a:lnTo>
                    <a:pt x="561238" y="3412694"/>
                  </a:lnTo>
                  <a:lnTo>
                    <a:pt x="579347" y="3415241"/>
                  </a:lnTo>
                  <a:lnTo>
                    <a:pt x="597455" y="3417152"/>
                  </a:lnTo>
                  <a:lnTo>
                    <a:pt x="615881" y="3418744"/>
                  </a:lnTo>
                  <a:lnTo>
                    <a:pt x="615881" y="3318446"/>
                  </a:lnTo>
                  <a:lnTo>
                    <a:pt x="634307" y="3320038"/>
                  </a:lnTo>
                  <a:lnTo>
                    <a:pt x="652415" y="3320993"/>
                  </a:lnTo>
                  <a:lnTo>
                    <a:pt x="670524" y="3321948"/>
                  </a:lnTo>
                  <a:lnTo>
                    <a:pt x="688950" y="3322585"/>
                  </a:lnTo>
                  <a:lnTo>
                    <a:pt x="688950" y="3422883"/>
                  </a:lnTo>
                  <a:lnTo>
                    <a:pt x="710235" y="3423520"/>
                  </a:lnTo>
                  <a:lnTo>
                    <a:pt x="732155" y="3423520"/>
                  </a:lnTo>
                  <a:lnTo>
                    <a:pt x="762018" y="3423201"/>
                  </a:lnTo>
                  <a:lnTo>
                    <a:pt x="762018" y="3322904"/>
                  </a:lnTo>
                  <a:lnTo>
                    <a:pt x="790928" y="3321948"/>
                  </a:lnTo>
                  <a:lnTo>
                    <a:pt x="818884" y="3320675"/>
                  </a:lnTo>
                  <a:lnTo>
                    <a:pt x="846524" y="3318446"/>
                  </a:lnTo>
                  <a:lnTo>
                    <a:pt x="873845" y="3315899"/>
                  </a:lnTo>
                  <a:lnTo>
                    <a:pt x="900531" y="3312715"/>
                  </a:lnTo>
                  <a:lnTo>
                    <a:pt x="926581" y="3309212"/>
                  </a:lnTo>
                  <a:lnTo>
                    <a:pt x="951996" y="3304755"/>
                  </a:lnTo>
                  <a:lnTo>
                    <a:pt x="976776" y="3299978"/>
                  </a:lnTo>
                  <a:lnTo>
                    <a:pt x="1000921" y="3294884"/>
                  </a:lnTo>
                  <a:lnTo>
                    <a:pt x="1023794" y="3289471"/>
                  </a:lnTo>
                  <a:lnTo>
                    <a:pt x="1046350" y="3283421"/>
                  </a:lnTo>
                  <a:lnTo>
                    <a:pt x="1067953" y="3277053"/>
                  </a:lnTo>
                  <a:lnTo>
                    <a:pt x="1088285" y="3270048"/>
                  </a:lnTo>
                  <a:lnTo>
                    <a:pt x="1108300" y="3263043"/>
                  </a:lnTo>
                  <a:lnTo>
                    <a:pt x="1126726" y="3255083"/>
                  </a:lnTo>
                  <a:lnTo>
                    <a:pt x="1144516" y="3247123"/>
                  </a:lnTo>
                  <a:lnTo>
                    <a:pt x="1144516" y="3349968"/>
                  </a:lnTo>
                  <a:lnTo>
                    <a:pt x="1152459" y="3346147"/>
                  </a:lnTo>
                  <a:lnTo>
                    <a:pt x="1159766" y="3342008"/>
                  </a:lnTo>
                  <a:lnTo>
                    <a:pt x="1167390" y="3337232"/>
                  </a:lnTo>
                  <a:lnTo>
                    <a:pt x="1175015" y="3332456"/>
                  </a:lnTo>
                  <a:lnTo>
                    <a:pt x="1182004" y="3327680"/>
                  </a:lnTo>
                  <a:lnTo>
                    <a:pt x="1188358" y="3322904"/>
                  </a:lnTo>
                  <a:lnTo>
                    <a:pt x="1194076" y="3318446"/>
                  </a:lnTo>
                  <a:lnTo>
                    <a:pt x="1199477" y="3313988"/>
                  </a:lnTo>
                  <a:lnTo>
                    <a:pt x="1199477" y="3215601"/>
                  </a:lnTo>
                  <a:lnTo>
                    <a:pt x="1206784" y="3209870"/>
                  </a:lnTo>
                  <a:lnTo>
                    <a:pt x="1213455" y="3204457"/>
                  </a:lnTo>
                  <a:lnTo>
                    <a:pt x="1220126" y="3198725"/>
                  </a:lnTo>
                  <a:lnTo>
                    <a:pt x="1226163" y="3192994"/>
                  </a:lnTo>
                  <a:lnTo>
                    <a:pt x="1232199" y="3186944"/>
                  </a:lnTo>
                  <a:lnTo>
                    <a:pt x="1237282" y="3181531"/>
                  </a:lnTo>
                  <a:lnTo>
                    <a:pt x="1242047" y="3175163"/>
                  </a:lnTo>
                  <a:lnTo>
                    <a:pt x="1246177" y="3169114"/>
                  </a:lnTo>
                  <a:lnTo>
                    <a:pt x="1250307" y="3162745"/>
                  </a:lnTo>
                  <a:lnTo>
                    <a:pt x="1253802" y="3157014"/>
                  </a:lnTo>
                  <a:lnTo>
                    <a:pt x="1256661" y="3150646"/>
                  </a:lnTo>
                  <a:lnTo>
                    <a:pt x="1258885" y="3144278"/>
                  </a:lnTo>
                  <a:lnTo>
                    <a:pt x="1260791" y="3137910"/>
                  </a:lnTo>
                  <a:lnTo>
                    <a:pt x="1262379" y="3131223"/>
                  </a:lnTo>
                  <a:lnTo>
                    <a:pt x="1263332" y="3124855"/>
                  </a:lnTo>
                  <a:lnTo>
                    <a:pt x="1263650" y="3118169"/>
                  </a:lnTo>
                  <a:lnTo>
                    <a:pt x="1263650" y="3251581"/>
                  </a:lnTo>
                  <a:lnTo>
                    <a:pt x="1263332" y="3251899"/>
                  </a:lnTo>
                  <a:lnTo>
                    <a:pt x="1263332" y="3255720"/>
                  </a:lnTo>
                  <a:lnTo>
                    <a:pt x="1263015" y="3259859"/>
                  </a:lnTo>
                  <a:lnTo>
                    <a:pt x="1262379" y="3264635"/>
                  </a:lnTo>
                  <a:lnTo>
                    <a:pt x="1261426" y="3269730"/>
                  </a:lnTo>
                  <a:lnTo>
                    <a:pt x="1260155" y="3274506"/>
                  </a:lnTo>
                  <a:lnTo>
                    <a:pt x="1258567" y="3279600"/>
                  </a:lnTo>
                  <a:lnTo>
                    <a:pt x="1256661" y="3284377"/>
                  </a:lnTo>
                  <a:lnTo>
                    <a:pt x="1254119" y="3289153"/>
                  </a:lnTo>
                  <a:lnTo>
                    <a:pt x="1251896" y="3294247"/>
                  </a:lnTo>
                  <a:lnTo>
                    <a:pt x="1248719" y="3299023"/>
                  </a:lnTo>
                  <a:lnTo>
                    <a:pt x="1245542" y="3303162"/>
                  </a:lnTo>
                  <a:lnTo>
                    <a:pt x="1242365" y="3307939"/>
                  </a:lnTo>
                  <a:lnTo>
                    <a:pt x="1238552" y="3312715"/>
                  </a:lnTo>
                  <a:lnTo>
                    <a:pt x="1234423" y="3317172"/>
                  </a:lnTo>
                  <a:lnTo>
                    <a:pt x="1225845" y="3326088"/>
                  </a:lnTo>
                  <a:lnTo>
                    <a:pt x="1215997" y="3335003"/>
                  </a:lnTo>
                  <a:lnTo>
                    <a:pt x="1204877" y="3343600"/>
                  </a:lnTo>
                  <a:lnTo>
                    <a:pt x="1192488" y="3351879"/>
                  </a:lnTo>
                  <a:lnTo>
                    <a:pt x="1179462" y="3360157"/>
                  </a:lnTo>
                  <a:lnTo>
                    <a:pt x="1165802" y="3367799"/>
                  </a:lnTo>
                  <a:lnTo>
                    <a:pt x="1150870" y="3375122"/>
                  </a:lnTo>
                  <a:lnTo>
                    <a:pt x="1134986" y="3382764"/>
                  </a:lnTo>
                  <a:lnTo>
                    <a:pt x="1118466" y="3389769"/>
                  </a:lnTo>
                  <a:lnTo>
                    <a:pt x="1100993" y="3396137"/>
                  </a:lnTo>
                  <a:lnTo>
                    <a:pt x="1082567" y="3402824"/>
                  </a:lnTo>
                  <a:lnTo>
                    <a:pt x="1063506" y="3408873"/>
                  </a:lnTo>
                  <a:lnTo>
                    <a:pt x="1043491" y="3414286"/>
                  </a:lnTo>
                  <a:lnTo>
                    <a:pt x="1022841" y="3420017"/>
                  </a:lnTo>
                  <a:lnTo>
                    <a:pt x="1001874" y="3424794"/>
                  </a:lnTo>
                  <a:lnTo>
                    <a:pt x="979953" y="3429570"/>
                  </a:lnTo>
                  <a:lnTo>
                    <a:pt x="957397" y="3433709"/>
                  </a:lnTo>
                  <a:lnTo>
                    <a:pt x="934524" y="3437848"/>
                  </a:lnTo>
                  <a:lnTo>
                    <a:pt x="910697" y="3441032"/>
                  </a:lnTo>
                  <a:lnTo>
                    <a:pt x="886235" y="3444216"/>
                  </a:lnTo>
                  <a:lnTo>
                    <a:pt x="861773" y="3446764"/>
                  </a:lnTo>
                  <a:lnTo>
                    <a:pt x="836675" y="3448992"/>
                  </a:lnTo>
                  <a:lnTo>
                    <a:pt x="810942" y="3450584"/>
                  </a:lnTo>
                  <a:lnTo>
                    <a:pt x="784892" y="3451540"/>
                  </a:lnTo>
                  <a:lnTo>
                    <a:pt x="758841" y="3452495"/>
                  </a:lnTo>
                  <a:lnTo>
                    <a:pt x="732155" y="3452813"/>
                  </a:lnTo>
                  <a:lnTo>
                    <a:pt x="704834" y="3452495"/>
                  </a:lnTo>
                  <a:lnTo>
                    <a:pt x="677513" y="3451540"/>
                  </a:lnTo>
                  <a:lnTo>
                    <a:pt x="651145" y="3450584"/>
                  </a:lnTo>
                  <a:lnTo>
                    <a:pt x="625094" y="3448356"/>
                  </a:lnTo>
                  <a:lnTo>
                    <a:pt x="599361" y="3446445"/>
                  </a:lnTo>
                  <a:lnTo>
                    <a:pt x="574264" y="3443579"/>
                  </a:lnTo>
                  <a:lnTo>
                    <a:pt x="549484" y="3440395"/>
                  </a:lnTo>
                  <a:lnTo>
                    <a:pt x="525339" y="3436893"/>
                  </a:lnTo>
                  <a:lnTo>
                    <a:pt x="501513" y="3433072"/>
                  </a:lnTo>
                  <a:lnTo>
                    <a:pt x="478639" y="3428296"/>
                  </a:lnTo>
                  <a:lnTo>
                    <a:pt x="456718" y="3423520"/>
                  </a:lnTo>
                  <a:lnTo>
                    <a:pt x="434798" y="3418425"/>
                  </a:lnTo>
                  <a:lnTo>
                    <a:pt x="413830" y="3412694"/>
                  </a:lnTo>
                  <a:lnTo>
                    <a:pt x="394134" y="3406963"/>
                  </a:lnTo>
                  <a:lnTo>
                    <a:pt x="374755" y="3400595"/>
                  </a:lnTo>
                  <a:lnTo>
                    <a:pt x="356329" y="3393908"/>
                  </a:lnTo>
                  <a:lnTo>
                    <a:pt x="338538" y="3386585"/>
                  </a:lnTo>
                  <a:lnTo>
                    <a:pt x="322018" y="3379580"/>
                  </a:lnTo>
                  <a:lnTo>
                    <a:pt x="306134" y="3372257"/>
                  </a:lnTo>
                  <a:lnTo>
                    <a:pt x="291520" y="3364296"/>
                  </a:lnTo>
                  <a:lnTo>
                    <a:pt x="277542" y="3356018"/>
                  </a:lnTo>
                  <a:lnTo>
                    <a:pt x="264834" y="3347421"/>
                  </a:lnTo>
                  <a:lnTo>
                    <a:pt x="253079" y="3338824"/>
                  </a:lnTo>
                  <a:lnTo>
                    <a:pt x="242278" y="3330227"/>
                  </a:lnTo>
                  <a:lnTo>
                    <a:pt x="237513" y="3325451"/>
                  </a:lnTo>
                  <a:lnTo>
                    <a:pt x="232747" y="3320675"/>
                  </a:lnTo>
                  <a:lnTo>
                    <a:pt x="228617" y="3316217"/>
                  </a:lnTo>
                  <a:lnTo>
                    <a:pt x="224487" y="3311441"/>
                  </a:lnTo>
                  <a:lnTo>
                    <a:pt x="220993" y="3306983"/>
                  </a:lnTo>
                  <a:lnTo>
                    <a:pt x="217498" y="3302207"/>
                  </a:lnTo>
                  <a:lnTo>
                    <a:pt x="214321" y="3297431"/>
                  </a:lnTo>
                  <a:lnTo>
                    <a:pt x="211462" y="3292337"/>
                  </a:lnTo>
                  <a:lnTo>
                    <a:pt x="208921" y="3287561"/>
                  </a:lnTo>
                  <a:lnTo>
                    <a:pt x="206697" y="3282148"/>
                  </a:lnTo>
                  <a:lnTo>
                    <a:pt x="204791" y="3277690"/>
                  </a:lnTo>
                  <a:lnTo>
                    <a:pt x="203202" y="3272277"/>
                  </a:lnTo>
                  <a:lnTo>
                    <a:pt x="201931" y="3267183"/>
                  </a:lnTo>
                  <a:lnTo>
                    <a:pt x="201296" y="3262088"/>
                  </a:lnTo>
                  <a:lnTo>
                    <a:pt x="200978" y="3256994"/>
                  </a:lnTo>
                  <a:lnTo>
                    <a:pt x="200343" y="3251899"/>
                  </a:lnTo>
                  <a:lnTo>
                    <a:pt x="200025" y="3251899"/>
                  </a:lnTo>
                  <a:lnTo>
                    <a:pt x="200025" y="3117850"/>
                  </a:lnTo>
                  <a:close/>
                  <a:moveTo>
                    <a:pt x="1263332" y="3111818"/>
                  </a:moveTo>
                  <a:lnTo>
                    <a:pt x="1263650" y="3117533"/>
                  </a:lnTo>
                  <a:lnTo>
                    <a:pt x="1263332" y="3119438"/>
                  </a:lnTo>
                  <a:lnTo>
                    <a:pt x="1263332" y="3116263"/>
                  </a:lnTo>
                  <a:lnTo>
                    <a:pt x="1263332" y="3111818"/>
                  </a:lnTo>
                  <a:close/>
                  <a:moveTo>
                    <a:pt x="1263253" y="3110548"/>
                  </a:moveTo>
                  <a:lnTo>
                    <a:pt x="1263332" y="3111183"/>
                  </a:lnTo>
                  <a:lnTo>
                    <a:pt x="1263332" y="3111818"/>
                  </a:lnTo>
                  <a:lnTo>
                    <a:pt x="1263253" y="3110548"/>
                  </a:lnTo>
                  <a:close/>
                  <a:moveTo>
                    <a:pt x="1892592" y="3107220"/>
                  </a:moveTo>
                  <a:lnTo>
                    <a:pt x="1892592" y="3210034"/>
                  </a:lnTo>
                  <a:lnTo>
                    <a:pt x="1913877" y="3210983"/>
                  </a:lnTo>
                  <a:lnTo>
                    <a:pt x="1935480" y="3210983"/>
                  </a:lnTo>
                  <a:lnTo>
                    <a:pt x="1965343" y="3210667"/>
                  </a:lnTo>
                  <a:lnTo>
                    <a:pt x="1965343" y="3107537"/>
                  </a:lnTo>
                  <a:lnTo>
                    <a:pt x="1935480" y="3107853"/>
                  </a:lnTo>
                  <a:lnTo>
                    <a:pt x="1913877" y="3107853"/>
                  </a:lnTo>
                  <a:lnTo>
                    <a:pt x="1892592" y="3107220"/>
                  </a:lnTo>
                  <a:close/>
                  <a:moveTo>
                    <a:pt x="200819" y="3107046"/>
                  </a:moveTo>
                  <a:lnTo>
                    <a:pt x="200378" y="3110133"/>
                  </a:lnTo>
                  <a:lnTo>
                    <a:pt x="200025" y="3115072"/>
                  </a:lnTo>
                  <a:lnTo>
                    <a:pt x="200025" y="3110751"/>
                  </a:lnTo>
                  <a:lnTo>
                    <a:pt x="200819" y="3107046"/>
                  </a:lnTo>
                  <a:close/>
                  <a:moveTo>
                    <a:pt x="2489519" y="3103562"/>
                  </a:moveTo>
                  <a:lnTo>
                    <a:pt x="2490471" y="3109906"/>
                  </a:lnTo>
                  <a:lnTo>
                    <a:pt x="2490788" y="3116568"/>
                  </a:lnTo>
                  <a:lnTo>
                    <a:pt x="2490788" y="3252652"/>
                  </a:lnTo>
                  <a:lnTo>
                    <a:pt x="2490471" y="3252969"/>
                  </a:lnTo>
                  <a:lnTo>
                    <a:pt x="2489836" y="3260899"/>
                  </a:lnTo>
                  <a:lnTo>
                    <a:pt x="2489519" y="3265657"/>
                  </a:lnTo>
                  <a:lnTo>
                    <a:pt x="2488250" y="3270733"/>
                  </a:lnTo>
                  <a:lnTo>
                    <a:pt x="2487298" y="3275491"/>
                  </a:lnTo>
                  <a:lnTo>
                    <a:pt x="2485711" y="3280566"/>
                  </a:lnTo>
                  <a:lnTo>
                    <a:pt x="2483490" y="3285325"/>
                  </a:lnTo>
                  <a:lnTo>
                    <a:pt x="2481269" y="3290083"/>
                  </a:lnTo>
                  <a:lnTo>
                    <a:pt x="2479048" y="3294841"/>
                  </a:lnTo>
                  <a:lnTo>
                    <a:pt x="2475874" y="3299599"/>
                  </a:lnTo>
                  <a:lnTo>
                    <a:pt x="2472701" y="3304357"/>
                  </a:lnTo>
                  <a:lnTo>
                    <a:pt x="2469528" y="3309115"/>
                  </a:lnTo>
                  <a:lnTo>
                    <a:pt x="2465403" y="3313874"/>
                  </a:lnTo>
                  <a:lnTo>
                    <a:pt x="2461595" y="3317997"/>
                  </a:lnTo>
                  <a:lnTo>
                    <a:pt x="2453028" y="3327196"/>
                  </a:lnTo>
                  <a:lnTo>
                    <a:pt x="2443191" y="3335761"/>
                  </a:lnTo>
                  <a:lnTo>
                    <a:pt x="2432086" y="3344643"/>
                  </a:lnTo>
                  <a:lnTo>
                    <a:pt x="2419710" y="3352891"/>
                  </a:lnTo>
                  <a:lnTo>
                    <a:pt x="2406701" y="3360504"/>
                  </a:lnTo>
                  <a:lnTo>
                    <a:pt x="2393056" y="3368434"/>
                  </a:lnTo>
                  <a:lnTo>
                    <a:pt x="2378143" y="3376047"/>
                  </a:lnTo>
                  <a:lnTo>
                    <a:pt x="2362277" y="3383660"/>
                  </a:lnTo>
                  <a:lnTo>
                    <a:pt x="2345777" y="3390322"/>
                  </a:lnTo>
                  <a:lnTo>
                    <a:pt x="2328325" y="3396983"/>
                  </a:lnTo>
                  <a:lnTo>
                    <a:pt x="2309921" y="3403327"/>
                  </a:lnTo>
                  <a:lnTo>
                    <a:pt x="2290882" y="3409671"/>
                  </a:lnTo>
                  <a:lnTo>
                    <a:pt x="2270892" y="3415064"/>
                  </a:lnTo>
                  <a:lnTo>
                    <a:pt x="2250267" y="3420139"/>
                  </a:lnTo>
                  <a:lnTo>
                    <a:pt x="2229324" y="3425215"/>
                  </a:lnTo>
                  <a:lnTo>
                    <a:pt x="2207430" y="3429973"/>
                  </a:lnTo>
                  <a:lnTo>
                    <a:pt x="2184901" y="3434414"/>
                  </a:lnTo>
                  <a:lnTo>
                    <a:pt x="2162054" y="3437903"/>
                  </a:lnTo>
                  <a:lnTo>
                    <a:pt x="2138256" y="3441393"/>
                  </a:lnTo>
                  <a:lnTo>
                    <a:pt x="2113823" y="3444565"/>
                  </a:lnTo>
                  <a:lnTo>
                    <a:pt x="2089390" y="3447102"/>
                  </a:lnTo>
                  <a:lnTo>
                    <a:pt x="2064323" y="3449006"/>
                  </a:lnTo>
                  <a:lnTo>
                    <a:pt x="2038621" y="3450909"/>
                  </a:lnTo>
                  <a:lnTo>
                    <a:pt x="2012601" y="3452178"/>
                  </a:lnTo>
                  <a:lnTo>
                    <a:pt x="1986582" y="3452812"/>
                  </a:lnTo>
                  <a:lnTo>
                    <a:pt x="1959928" y="3452812"/>
                  </a:lnTo>
                  <a:lnTo>
                    <a:pt x="1932639" y="3452812"/>
                  </a:lnTo>
                  <a:lnTo>
                    <a:pt x="1905350" y="3452178"/>
                  </a:lnTo>
                  <a:lnTo>
                    <a:pt x="1879014" y="3450592"/>
                  </a:lnTo>
                  <a:lnTo>
                    <a:pt x="1852994" y="3449006"/>
                  </a:lnTo>
                  <a:lnTo>
                    <a:pt x="1827292" y="3446468"/>
                  </a:lnTo>
                  <a:lnTo>
                    <a:pt x="1802224" y="3443930"/>
                  </a:lnTo>
                  <a:lnTo>
                    <a:pt x="1777157" y="3441075"/>
                  </a:lnTo>
                  <a:lnTo>
                    <a:pt x="1753359" y="3437269"/>
                  </a:lnTo>
                  <a:lnTo>
                    <a:pt x="1729560" y="3433145"/>
                  </a:lnTo>
                  <a:lnTo>
                    <a:pt x="1706714" y="3428704"/>
                  </a:lnTo>
                  <a:lnTo>
                    <a:pt x="1684502" y="3424263"/>
                  </a:lnTo>
                  <a:lnTo>
                    <a:pt x="1662925" y="3418871"/>
                  </a:lnTo>
                  <a:lnTo>
                    <a:pt x="1641983" y="3413478"/>
                  </a:lnTo>
                  <a:lnTo>
                    <a:pt x="1622309" y="3407134"/>
                  </a:lnTo>
                  <a:lnTo>
                    <a:pt x="1602953" y="3400790"/>
                  </a:lnTo>
                  <a:lnTo>
                    <a:pt x="1584549" y="3394445"/>
                  </a:lnTo>
                  <a:lnTo>
                    <a:pt x="1566780" y="3387467"/>
                  </a:lnTo>
                  <a:lnTo>
                    <a:pt x="1550280" y="3380488"/>
                  </a:lnTo>
                  <a:lnTo>
                    <a:pt x="1534414" y="3372558"/>
                  </a:lnTo>
                  <a:lnTo>
                    <a:pt x="1519501" y="3364945"/>
                  </a:lnTo>
                  <a:lnTo>
                    <a:pt x="1505539" y="3356697"/>
                  </a:lnTo>
                  <a:lnTo>
                    <a:pt x="1493164" y="3348450"/>
                  </a:lnTo>
                  <a:lnTo>
                    <a:pt x="1481106" y="3339885"/>
                  </a:lnTo>
                  <a:lnTo>
                    <a:pt x="1470635" y="3330686"/>
                  </a:lnTo>
                  <a:lnTo>
                    <a:pt x="1465875" y="3326245"/>
                  </a:lnTo>
                  <a:lnTo>
                    <a:pt x="1461116" y="3321487"/>
                  </a:lnTo>
                  <a:lnTo>
                    <a:pt x="1456673" y="3317363"/>
                  </a:lnTo>
                  <a:lnTo>
                    <a:pt x="1452866" y="3312605"/>
                  </a:lnTo>
                  <a:lnTo>
                    <a:pt x="1449375" y="3307847"/>
                  </a:lnTo>
                  <a:lnTo>
                    <a:pt x="1445885" y="3303088"/>
                  </a:lnTo>
                  <a:lnTo>
                    <a:pt x="1442712" y="3298013"/>
                  </a:lnTo>
                  <a:lnTo>
                    <a:pt x="1439856" y="3293255"/>
                  </a:lnTo>
                  <a:lnTo>
                    <a:pt x="1437000" y="3288497"/>
                  </a:lnTo>
                  <a:lnTo>
                    <a:pt x="1435096" y="3283421"/>
                  </a:lnTo>
                  <a:lnTo>
                    <a:pt x="1433192" y="3278346"/>
                  </a:lnTo>
                  <a:lnTo>
                    <a:pt x="1431606" y="3273588"/>
                  </a:lnTo>
                  <a:lnTo>
                    <a:pt x="1430337" y="3268512"/>
                  </a:lnTo>
                  <a:lnTo>
                    <a:pt x="1429702" y="3263437"/>
                  </a:lnTo>
                  <a:lnTo>
                    <a:pt x="1429385" y="3258044"/>
                  </a:lnTo>
                  <a:lnTo>
                    <a:pt x="1428750" y="3252969"/>
                  </a:lnTo>
                  <a:lnTo>
                    <a:pt x="1428750" y="3155268"/>
                  </a:lnTo>
                  <a:lnTo>
                    <a:pt x="1438269" y="3162881"/>
                  </a:lnTo>
                  <a:lnTo>
                    <a:pt x="1449058" y="3170177"/>
                  </a:lnTo>
                  <a:lnTo>
                    <a:pt x="1459846" y="3177473"/>
                  </a:lnTo>
                  <a:lnTo>
                    <a:pt x="1471270" y="3184134"/>
                  </a:lnTo>
                  <a:lnTo>
                    <a:pt x="1483645" y="3190795"/>
                  </a:lnTo>
                  <a:lnTo>
                    <a:pt x="1496337" y="3197140"/>
                  </a:lnTo>
                  <a:lnTo>
                    <a:pt x="1509347" y="3203484"/>
                  </a:lnTo>
                  <a:lnTo>
                    <a:pt x="1522674" y="3209194"/>
                  </a:lnTo>
                  <a:lnTo>
                    <a:pt x="1536953" y="3215221"/>
                  </a:lnTo>
                  <a:lnTo>
                    <a:pt x="1550915" y="3220613"/>
                  </a:lnTo>
                  <a:lnTo>
                    <a:pt x="1566145" y="3226006"/>
                  </a:lnTo>
                  <a:lnTo>
                    <a:pt x="1581376" y="3231081"/>
                  </a:lnTo>
                  <a:lnTo>
                    <a:pt x="1597242" y="3235839"/>
                  </a:lnTo>
                  <a:lnTo>
                    <a:pt x="1612790" y="3240598"/>
                  </a:lnTo>
                  <a:lnTo>
                    <a:pt x="1628973" y="3244721"/>
                  </a:lnTo>
                  <a:lnTo>
                    <a:pt x="1646108" y="3248845"/>
                  </a:lnTo>
                  <a:lnTo>
                    <a:pt x="1662608" y="3252652"/>
                  </a:lnTo>
                  <a:lnTo>
                    <a:pt x="1680060" y="3256141"/>
                  </a:lnTo>
                  <a:lnTo>
                    <a:pt x="1697195" y="3259313"/>
                  </a:lnTo>
                  <a:lnTo>
                    <a:pt x="1714964" y="3262485"/>
                  </a:lnTo>
                  <a:lnTo>
                    <a:pt x="1732733" y="3265657"/>
                  </a:lnTo>
                  <a:lnTo>
                    <a:pt x="1750820" y="3268195"/>
                  </a:lnTo>
                  <a:lnTo>
                    <a:pt x="1768907" y="3270416"/>
                  </a:lnTo>
                  <a:lnTo>
                    <a:pt x="1786993" y="3272636"/>
                  </a:lnTo>
                  <a:lnTo>
                    <a:pt x="1805715" y="3274857"/>
                  </a:lnTo>
                  <a:lnTo>
                    <a:pt x="1824119" y="3276443"/>
                  </a:lnTo>
                  <a:lnTo>
                    <a:pt x="1842840" y="3277394"/>
                  </a:lnTo>
                  <a:lnTo>
                    <a:pt x="1861561" y="3278663"/>
                  </a:lnTo>
                  <a:lnTo>
                    <a:pt x="1880283" y="3279615"/>
                  </a:lnTo>
                  <a:lnTo>
                    <a:pt x="1898687" y="3280249"/>
                  </a:lnTo>
                  <a:lnTo>
                    <a:pt x="1917725" y="3280566"/>
                  </a:lnTo>
                  <a:lnTo>
                    <a:pt x="1936129" y="3280566"/>
                  </a:lnTo>
                  <a:lnTo>
                    <a:pt x="1958658" y="3280566"/>
                  </a:lnTo>
                  <a:lnTo>
                    <a:pt x="1981187" y="3280249"/>
                  </a:lnTo>
                  <a:lnTo>
                    <a:pt x="2003399" y="3278980"/>
                  </a:lnTo>
                  <a:lnTo>
                    <a:pt x="2025928" y="3278029"/>
                  </a:lnTo>
                  <a:lnTo>
                    <a:pt x="2048140" y="3276443"/>
                  </a:lnTo>
                  <a:lnTo>
                    <a:pt x="2070034" y="3274222"/>
                  </a:lnTo>
                  <a:lnTo>
                    <a:pt x="2092246" y="3272002"/>
                  </a:lnTo>
                  <a:lnTo>
                    <a:pt x="2114458" y="3269464"/>
                  </a:lnTo>
                  <a:lnTo>
                    <a:pt x="2135718" y="3266609"/>
                  </a:lnTo>
                  <a:lnTo>
                    <a:pt x="2157295" y="3263437"/>
                  </a:lnTo>
                  <a:lnTo>
                    <a:pt x="2178237" y="3259313"/>
                  </a:lnTo>
                  <a:lnTo>
                    <a:pt x="2198545" y="3255507"/>
                  </a:lnTo>
                  <a:lnTo>
                    <a:pt x="2219170" y="3251066"/>
                  </a:lnTo>
                  <a:lnTo>
                    <a:pt x="2239161" y="3246307"/>
                  </a:lnTo>
                  <a:lnTo>
                    <a:pt x="2258517" y="3241232"/>
                  </a:lnTo>
                  <a:lnTo>
                    <a:pt x="2277555" y="3235839"/>
                  </a:lnTo>
                  <a:lnTo>
                    <a:pt x="2295959" y="3230130"/>
                  </a:lnTo>
                  <a:lnTo>
                    <a:pt x="2314046" y="3223785"/>
                  </a:lnTo>
                  <a:lnTo>
                    <a:pt x="2331498" y="3217441"/>
                  </a:lnTo>
                  <a:lnTo>
                    <a:pt x="2348316" y="3210780"/>
                  </a:lnTo>
                  <a:lnTo>
                    <a:pt x="2364498" y="3203801"/>
                  </a:lnTo>
                  <a:lnTo>
                    <a:pt x="2380047" y="3196188"/>
                  </a:lnTo>
                  <a:lnTo>
                    <a:pt x="2394643" y="3188575"/>
                  </a:lnTo>
                  <a:lnTo>
                    <a:pt x="2408605" y="3180645"/>
                  </a:lnTo>
                  <a:lnTo>
                    <a:pt x="2422249" y="3171763"/>
                  </a:lnTo>
                  <a:lnTo>
                    <a:pt x="2434307" y="3163198"/>
                  </a:lnTo>
                  <a:lnTo>
                    <a:pt x="2445730" y="3153999"/>
                  </a:lnTo>
                  <a:lnTo>
                    <a:pt x="2456518" y="3144800"/>
                  </a:lnTo>
                  <a:lnTo>
                    <a:pt x="2466355" y="3134966"/>
                  </a:lnTo>
                  <a:lnTo>
                    <a:pt x="2471115" y="3129574"/>
                  </a:lnTo>
                  <a:lnTo>
                    <a:pt x="2474922" y="3124498"/>
                  </a:lnTo>
                  <a:lnTo>
                    <a:pt x="2479365" y="3119423"/>
                  </a:lnTo>
                  <a:lnTo>
                    <a:pt x="2482855" y="3114347"/>
                  </a:lnTo>
                  <a:lnTo>
                    <a:pt x="2486346" y="3108955"/>
                  </a:lnTo>
                  <a:lnTo>
                    <a:pt x="2489519" y="3103562"/>
                  </a:lnTo>
                  <a:close/>
                  <a:moveTo>
                    <a:pt x="201789" y="3100564"/>
                  </a:moveTo>
                  <a:lnTo>
                    <a:pt x="201084" y="3105812"/>
                  </a:lnTo>
                  <a:lnTo>
                    <a:pt x="200819" y="3107046"/>
                  </a:lnTo>
                  <a:lnTo>
                    <a:pt x="201084" y="3105194"/>
                  </a:lnTo>
                  <a:lnTo>
                    <a:pt x="201789" y="3100564"/>
                  </a:lnTo>
                  <a:close/>
                  <a:moveTo>
                    <a:pt x="1260475" y="3095625"/>
                  </a:moveTo>
                  <a:lnTo>
                    <a:pt x="1262062" y="3101340"/>
                  </a:lnTo>
                  <a:lnTo>
                    <a:pt x="1263015" y="3106738"/>
                  </a:lnTo>
                  <a:lnTo>
                    <a:pt x="1263253" y="3110548"/>
                  </a:lnTo>
                  <a:lnTo>
                    <a:pt x="1262698" y="3106103"/>
                  </a:lnTo>
                  <a:lnTo>
                    <a:pt x="1261745" y="3100705"/>
                  </a:lnTo>
                  <a:lnTo>
                    <a:pt x="1260475" y="3095625"/>
                  </a:lnTo>
                  <a:close/>
                  <a:moveTo>
                    <a:pt x="1746773" y="3094566"/>
                  </a:moveTo>
                  <a:lnTo>
                    <a:pt x="1746773" y="3198013"/>
                  </a:lnTo>
                  <a:lnTo>
                    <a:pt x="1764563" y="3200227"/>
                  </a:lnTo>
                  <a:lnTo>
                    <a:pt x="1782671" y="3202758"/>
                  </a:lnTo>
                  <a:lnTo>
                    <a:pt x="1800780" y="3204656"/>
                  </a:lnTo>
                  <a:lnTo>
                    <a:pt x="1819841" y="3206238"/>
                  </a:lnTo>
                  <a:lnTo>
                    <a:pt x="1819841" y="3102791"/>
                  </a:lnTo>
                  <a:lnTo>
                    <a:pt x="1800780" y="3101210"/>
                  </a:lnTo>
                  <a:lnTo>
                    <a:pt x="1782671" y="3099312"/>
                  </a:lnTo>
                  <a:lnTo>
                    <a:pt x="1764563" y="3097097"/>
                  </a:lnTo>
                  <a:lnTo>
                    <a:pt x="1746773" y="3094566"/>
                  </a:lnTo>
                  <a:close/>
                  <a:moveTo>
                    <a:pt x="1600953" y="3061666"/>
                  </a:moveTo>
                  <a:lnTo>
                    <a:pt x="1600953" y="3166378"/>
                  </a:lnTo>
                  <a:lnTo>
                    <a:pt x="1618744" y="3171756"/>
                  </a:lnTo>
                  <a:lnTo>
                    <a:pt x="1636217" y="3176501"/>
                  </a:lnTo>
                  <a:lnTo>
                    <a:pt x="1654960" y="3180930"/>
                  </a:lnTo>
                  <a:lnTo>
                    <a:pt x="1673704" y="3185042"/>
                  </a:lnTo>
                  <a:lnTo>
                    <a:pt x="1673704" y="3080963"/>
                  </a:lnTo>
                  <a:lnTo>
                    <a:pt x="1654960" y="3076534"/>
                  </a:lnTo>
                  <a:lnTo>
                    <a:pt x="1636217" y="3071789"/>
                  </a:lnTo>
                  <a:lnTo>
                    <a:pt x="1618108" y="3066728"/>
                  </a:lnTo>
                  <a:lnTo>
                    <a:pt x="1600953" y="3061666"/>
                  </a:lnTo>
                  <a:close/>
                  <a:moveTo>
                    <a:pt x="3151360" y="3046095"/>
                  </a:moveTo>
                  <a:lnTo>
                    <a:pt x="3151360" y="3160713"/>
                  </a:lnTo>
                  <a:lnTo>
                    <a:pt x="3174848" y="3161665"/>
                  </a:lnTo>
                  <a:lnTo>
                    <a:pt x="3198972" y="3161665"/>
                  </a:lnTo>
                  <a:lnTo>
                    <a:pt x="3231983" y="3161348"/>
                  </a:lnTo>
                  <a:lnTo>
                    <a:pt x="3231983" y="3046413"/>
                  </a:lnTo>
                  <a:lnTo>
                    <a:pt x="3198972" y="3046730"/>
                  </a:lnTo>
                  <a:lnTo>
                    <a:pt x="3174848" y="3046413"/>
                  </a:lnTo>
                  <a:lnTo>
                    <a:pt x="3151360" y="3046095"/>
                  </a:lnTo>
                  <a:close/>
                  <a:moveTo>
                    <a:pt x="3815080" y="3040062"/>
                  </a:moveTo>
                  <a:lnTo>
                    <a:pt x="3816033" y="3047365"/>
                  </a:lnTo>
                  <a:lnTo>
                    <a:pt x="3816350" y="3054985"/>
                  </a:lnTo>
                  <a:lnTo>
                    <a:pt x="3816350" y="3206115"/>
                  </a:lnTo>
                  <a:lnTo>
                    <a:pt x="3816033" y="3206432"/>
                  </a:lnTo>
                  <a:lnTo>
                    <a:pt x="3815398" y="3214687"/>
                  </a:lnTo>
                  <a:lnTo>
                    <a:pt x="3814763" y="3220720"/>
                  </a:lnTo>
                  <a:lnTo>
                    <a:pt x="3813493" y="3226117"/>
                  </a:lnTo>
                  <a:lnTo>
                    <a:pt x="3811906" y="3231197"/>
                  </a:lnTo>
                  <a:lnTo>
                    <a:pt x="3810319" y="3236912"/>
                  </a:lnTo>
                  <a:lnTo>
                    <a:pt x="3808097" y="3242310"/>
                  </a:lnTo>
                  <a:lnTo>
                    <a:pt x="3805558" y="3248025"/>
                  </a:lnTo>
                  <a:lnTo>
                    <a:pt x="3803019" y="3253105"/>
                  </a:lnTo>
                  <a:lnTo>
                    <a:pt x="3799844" y="3258185"/>
                  </a:lnTo>
                  <a:lnTo>
                    <a:pt x="3796036" y="3263583"/>
                  </a:lnTo>
                  <a:lnTo>
                    <a:pt x="3792226" y="3268663"/>
                  </a:lnTo>
                  <a:lnTo>
                    <a:pt x="3788418" y="3274060"/>
                  </a:lnTo>
                  <a:lnTo>
                    <a:pt x="3783974" y="3278823"/>
                  </a:lnTo>
                  <a:lnTo>
                    <a:pt x="3779212" y="3283903"/>
                  </a:lnTo>
                  <a:lnTo>
                    <a:pt x="3774134" y="3288983"/>
                  </a:lnTo>
                  <a:lnTo>
                    <a:pt x="3768420" y="3293745"/>
                  </a:lnTo>
                  <a:lnTo>
                    <a:pt x="3763024" y="3298508"/>
                  </a:lnTo>
                  <a:lnTo>
                    <a:pt x="3750963" y="3307715"/>
                  </a:lnTo>
                  <a:lnTo>
                    <a:pt x="3737314" y="3317240"/>
                  </a:lnTo>
                  <a:lnTo>
                    <a:pt x="3722713" y="3326448"/>
                  </a:lnTo>
                  <a:lnTo>
                    <a:pt x="3707477" y="3335020"/>
                  </a:lnTo>
                  <a:lnTo>
                    <a:pt x="3690971" y="3343275"/>
                  </a:lnTo>
                  <a:lnTo>
                    <a:pt x="3673513" y="3351213"/>
                  </a:lnTo>
                  <a:lnTo>
                    <a:pt x="3655103" y="3359150"/>
                  </a:lnTo>
                  <a:lnTo>
                    <a:pt x="3635424" y="3366770"/>
                  </a:lnTo>
                  <a:lnTo>
                    <a:pt x="3615109" y="3373755"/>
                  </a:lnTo>
                  <a:lnTo>
                    <a:pt x="3593842" y="3380423"/>
                  </a:lnTo>
                  <a:lnTo>
                    <a:pt x="3571941" y="3386773"/>
                  </a:lnTo>
                  <a:lnTo>
                    <a:pt x="3549087" y="3392805"/>
                  </a:lnTo>
                  <a:lnTo>
                    <a:pt x="3525281" y="3398203"/>
                  </a:lnTo>
                  <a:lnTo>
                    <a:pt x="3501157" y="3403283"/>
                  </a:lnTo>
                  <a:lnTo>
                    <a:pt x="3476082" y="3408045"/>
                  </a:lnTo>
                  <a:lnTo>
                    <a:pt x="3450371" y="3411855"/>
                  </a:lnTo>
                  <a:lnTo>
                    <a:pt x="3424343" y="3415983"/>
                  </a:lnTo>
                  <a:lnTo>
                    <a:pt x="3397680" y="3419475"/>
                  </a:lnTo>
                  <a:lnTo>
                    <a:pt x="3370065" y="3422333"/>
                  </a:lnTo>
                  <a:lnTo>
                    <a:pt x="3341815" y="3424555"/>
                  </a:lnTo>
                  <a:lnTo>
                    <a:pt x="3313565" y="3426460"/>
                  </a:lnTo>
                  <a:lnTo>
                    <a:pt x="3284680" y="3427730"/>
                  </a:lnTo>
                  <a:lnTo>
                    <a:pt x="3255478" y="3428683"/>
                  </a:lnTo>
                  <a:lnTo>
                    <a:pt x="3225959" y="3429000"/>
                  </a:lnTo>
                  <a:lnTo>
                    <a:pt x="3195487" y="3428683"/>
                  </a:lnTo>
                  <a:lnTo>
                    <a:pt x="3165650" y="3427730"/>
                  </a:lnTo>
                  <a:lnTo>
                    <a:pt x="3136130" y="3426143"/>
                  </a:lnTo>
                  <a:lnTo>
                    <a:pt x="3106928" y="3424238"/>
                  </a:lnTo>
                  <a:lnTo>
                    <a:pt x="3078678" y="3422015"/>
                  </a:lnTo>
                  <a:lnTo>
                    <a:pt x="3050428" y="3418840"/>
                  </a:lnTo>
                  <a:lnTo>
                    <a:pt x="3022813" y="3415030"/>
                  </a:lnTo>
                  <a:lnTo>
                    <a:pt x="2996150" y="3411220"/>
                  </a:lnTo>
                  <a:lnTo>
                    <a:pt x="2970122" y="3406775"/>
                  </a:lnTo>
                  <a:lnTo>
                    <a:pt x="2944729" y="3402013"/>
                  </a:lnTo>
                  <a:lnTo>
                    <a:pt x="2919971" y="3396615"/>
                  </a:lnTo>
                  <a:lnTo>
                    <a:pt x="2895847" y="3390583"/>
                  </a:lnTo>
                  <a:lnTo>
                    <a:pt x="2872994" y="3384868"/>
                  </a:lnTo>
                  <a:lnTo>
                    <a:pt x="2850775" y="3378200"/>
                  </a:lnTo>
                  <a:lnTo>
                    <a:pt x="2829190" y="3370898"/>
                  </a:lnTo>
                  <a:lnTo>
                    <a:pt x="2808876" y="3363595"/>
                  </a:lnTo>
                  <a:lnTo>
                    <a:pt x="2789196" y="3355975"/>
                  </a:lnTo>
                  <a:lnTo>
                    <a:pt x="2770469" y="3347720"/>
                  </a:lnTo>
                  <a:lnTo>
                    <a:pt x="2753328" y="3339465"/>
                  </a:lnTo>
                  <a:lnTo>
                    <a:pt x="2736823" y="3330893"/>
                  </a:lnTo>
                  <a:lnTo>
                    <a:pt x="2721269" y="3321685"/>
                  </a:lnTo>
                  <a:lnTo>
                    <a:pt x="2706986" y="3312160"/>
                  </a:lnTo>
                  <a:lnTo>
                    <a:pt x="2693972" y="3302635"/>
                  </a:lnTo>
                  <a:lnTo>
                    <a:pt x="2688258" y="3297873"/>
                  </a:lnTo>
                  <a:lnTo>
                    <a:pt x="2682227" y="3292793"/>
                  </a:lnTo>
                  <a:lnTo>
                    <a:pt x="2676831" y="3287713"/>
                  </a:lnTo>
                  <a:lnTo>
                    <a:pt x="2671753" y="3282950"/>
                  </a:lnTo>
                  <a:lnTo>
                    <a:pt x="2666991" y="3277870"/>
                  </a:lnTo>
                  <a:lnTo>
                    <a:pt x="2662548" y="3272473"/>
                  </a:lnTo>
                  <a:lnTo>
                    <a:pt x="2658104" y="3267393"/>
                  </a:lnTo>
                  <a:lnTo>
                    <a:pt x="2654612" y="3261995"/>
                  </a:lnTo>
                  <a:lnTo>
                    <a:pt x="2651121" y="3256598"/>
                  </a:lnTo>
                  <a:lnTo>
                    <a:pt x="2647947" y="3251200"/>
                  </a:lnTo>
                  <a:lnTo>
                    <a:pt x="2645090" y="3245485"/>
                  </a:lnTo>
                  <a:lnTo>
                    <a:pt x="2642868" y="3240405"/>
                  </a:lnTo>
                  <a:lnTo>
                    <a:pt x="2640329" y="3234372"/>
                  </a:lnTo>
                  <a:lnTo>
                    <a:pt x="2638742" y="3228975"/>
                  </a:lnTo>
                  <a:lnTo>
                    <a:pt x="2637789" y="3223577"/>
                  </a:lnTo>
                  <a:lnTo>
                    <a:pt x="2636520" y="3217862"/>
                  </a:lnTo>
                  <a:lnTo>
                    <a:pt x="2636202" y="3212147"/>
                  </a:lnTo>
                  <a:lnTo>
                    <a:pt x="2635885" y="3206432"/>
                  </a:lnTo>
                  <a:lnTo>
                    <a:pt x="2635250" y="3206432"/>
                  </a:lnTo>
                  <a:lnTo>
                    <a:pt x="2635250" y="3097530"/>
                  </a:lnTo>
                  <a:lnTo>
                    <a:pt x="2646360" y="3105785"/>
                  </a:lnTo>
                  <a:lnTo>
                    <a:pt x="2657786" y="3114040"/>
                  </a:lnTo>
                  <a:lnTo>
                    <a:pt x="2670166" y="3121977"/>
                  </a:lnTo>
                  <a:lnTo>
                    <a:pt x="2683180" y="3129597"/>
                  </a:lnTo>
                  <a:lnTo>
                    <a:pt x="2696511" y="3136900"/>
                  </a:lnTo>
                  <a:lnTo>
                    <a:pt x="2710160" y="3144202"/>
                  </a:lnTo>
                  <a:lnTo>
                    <a:pt x="2724761" y="3151187"/>
                  </a:lnTo>
                  <a:lnTo>
                    <a:pt x="2740314" y="3157855"/>
                  </a:lnTo>
                  <a:lnTo>
                    <a:pt x="2755550" y="3164205"/>
                  </a:lnTo>
                  <a:lnTo>
                    <a:pt x="2771738" y="3170237"/>
                  </a:lnTo>
                  <a:lnTo>
                    <a:pt x="2788244" y="3176270"/>
                  </a:lnTo>
                  <a:lnTo>
                    <a:pt x="2805384" y="3181985"/>
                  </a:lnTo>
                  <a:lnTo>
                    <a:pt x="2822525" y="3187065"/>
                  </a:lnTo>
                  <a:lnTo>
                    <a:pt x="2840300" y="3192145"/>
                  </a:lnTo>
                  <a:lnTo>
                    <a:pt x="2858393" y="3196907"/>
                  </a:lnTo>
                  <a:lnTo>
                    <a:pt x="2877120" y="3201670"/>
                  </a:lnTo>
                  <a:lnTo>
                    <a:pt x="2895530" y="3205797"/>
                  </a:lnTo>
                  <a:lnTo>
                    <a:pt x="2914892" y="3209925"/>
                  </a:lnTo>
                  <a:lnTo>
                    <a:pt x="2934255" y="3213735"/>
                  </a:lnTo>
                  <a:lnTo>
                    <a:pt x="2953617" y="3217227"/>
                  </a:lnTo>
                  <a:lnTo>
                    <a:pt x="2973614" y="3220402"/>
                  </a:lnTo>
                  <a:lnTo>
                    <a:pt x="2993294" y="3222942"/>
                  </a:lnTo>
                  <a:lnTo>
                    <a:pt x="3013926" y="3225800"/>
                  </a:lnTo>
                  <a:lnTo>
                    <a:pt x="3033923" y="3228340"/>
                  </a:lnTo>
                  <a:lnTo>
                    <a:pt x="3054555" y="3230245"/>
                  </a:lnTo>
                  <a:lnTo>
                    <a:pt x="3074869" y="3232150"/>
                  </a:lnTo>
                  <a:lnTo>
                    <a:pt x="3095819" y="3233737"/>
                  </a:lnTo>
                  <a:lnTo>
                    <a:pt x="3116451" y="3235007"/>
                  </a:lnTo>
                  <a:lnTo>
                    <a:pt x="3137400" y="3235960"/>
                  </a:lnTo>
                  <a:lnTo>
                    <a:pt x="3158032" y="3236595"/>
                  </a:lnTo>
                  <a:lnTo>
                    <a:pt x="3178981" y="3237230"/>
                  </a:lnTo>
                  <a:lnTo>
                    <a:pt x="3199613" y="3237230"/>
                  </a:lnTo>
                  <a:lnTo>
                    <a:pt x="3224372" y="3236912"/>
                  </a:lnTo>
                  <a:lnTo>
                    <a:pt x="3249765" y="3236595"/>
                  </a:lnTo>
                  <a:lnTo>
                    <a:pt x="3274523" y="3235325"/>
                  </a:lnTo>
                  <a:lnTo>
                    <a:pt x="3299282" y="3234055"/>
                  </a:lnTo>
                  <a:lnTo>
                    <a:pt x="3324040" y="3232150"/>
                  </a:lnTo>
                  <a:lnTo>
                    <a:pt x="3348481" y="3230245"/>
                  </a:lnTo>
                  <a:lnTo>
                    <a:pt x="3372922" y="3227387"/>
                  </a:lnTo>
                  <a:lnTo>
                    <a:pt x="3397680" y="3224530"/>
                  </a:lnTo>
                  <a:lnTo>
                    <a:pt x="3421486" y="3221355"/>
                  </a:lnTo>
                  <a:lnTo>
                    <a:pt x="3445292" y="3217545"/>
                  </a:lnTo>
                  <a:lnTo>
                    <a:pt x="3468464" y="3213735"/>
                  </a:lnTo>
                  <a:lnTo>
                    <a:pt x="3491635" y="3208972"/>
                  </a:lnTo>
                  <a:lnTo>
                    <a:pt x="3514171" y="3204210"/>
                  </a:lnTo>
                  <a:lnTo>
                    <a:pt x="3536390" y="3199130"/>
                  </a:lnTo>
                  <a:lnTo>
                    <a:pt x="3557974" y="3193097"/>
                  </a:lnTo>
                  <a:lnTo>
                    <a:pt x="3579241" y="3187065"/>
                  </a:lnTo>
                  <a:lnTo>
                    <a:pt x="3599873" y="3180715"/>
                  </a:lnTo>
                  <a:lnTo>
                    <a:pt x="3619870" y="3174047"/>
                  </a:lnTo>
                  <a:lnTo>
                    <a:pt x="3639233" y="3167062"/>
                  </a:lnTo>
                  <a:lnTo>
                    <a:pt x="3657643" y="3159442"/>
                  </a:lnTo>
                  <a:lnTo>
                    <a:pt x="3676053" y="3151505"/>
                  </a:lnTo>
                  <a:lnTo>
                    <a:pt x="3692876" y="3143250"/>
                  </a:lnTo>
                  <a:lnTo>
                    <a:pt x="3709381" y="3134677"/>
                  </a:lnTo>
                  <a:lnTo>
                    <a:pt x="3724935" y="3125470"/>
                  </a:lnTo>
                  <a:lnTo>
                    <a:pt x="3739853" y="3116262"/>
                  </a:lnTo>
                  <a:lnTo>
                    <a:pt x="3753502" y="3106420"/>
                  </a:lnTo>
                  <a:lnTo>
                    <a:pt x="3766198" y="3096577"/>
                  </a:lnTo>
                  <a:lnTo>
                    <a:pt x="3772547" y="3090862"/>
                  </a:lnTo>
                  <a:lnTo>
                    <a:pt x="3777943" y="3085782"/>
                  </a:lnTo>
                  <a:lnTo>
                    <a:pt x="3783656" y="3080385"/>
                  </a:lnTo>
                  <a:lnTo>
                    <a:pt x="3789052" y="3074670"/>
                  </a:lnTo>
                  <a:lnTo>
                    <a:pt x="3793814" y="3069272"/>
                  </a:lnTo>
                  <a:lnTo>
                    <a:pt x="3798575" y="3063557"/>
                  </a:lnTo>
                  <a:lnTo>
                    <a:pt x="3803336" y="3057842"/>
                  </a:lnTo>
                  <a:lnTo>
                    <a:pt x="3807145" y="3051810"/>
                  </a:lnTo>
                  <a:lnTo>
                    <a:pt x="3811271" y="3045777"/>
                  </a:lnTo>
                  <a:lnTo>
                    <a:pt x="3815080" y="3040062"/>
                  </a:lnTo>
                  <a:close/>
                  <a:moveTo>
                    <a:pt x="2989478" y="3031808"/>
                  </a:moveTo>
                  <a:lnTo>
                    <a:pt x="2989478" y="3147378"/>
                  </a:lnTo>
                  <a:lnTo>
                    <a:pt x="3009158" y="3149918"/>
                  </a:lnTo>
                  <a:lnTo>
                    <a:pt x="3029472" y="3152140"/>
                  </a:lnTo>
                  <a:lnTo>
                    <a:pt x="3049469" y="3154363"/>
                  </a:lnTo>
                  <a:lnTo>
                    <a:pt x="3070419" y="3155950"/>
                  </a:lnTo>
                  <a:lnTo>
                    <a:pt x="3070419" y="3041333"/>
                  </a:lnTo>
                  <a:lnTo>
                    <a:pt x="3049469" y="3039428"/>
                  </a:lnTo>
                  <a:lnTo>
                    <a:pt x="3029472" y="3036888"/>
                  </a:lnTo>
                  <a:lnTo>
                    <a:pt x="3009158" y="3034665"/>
                  </a:lnTo>
                  <a:lnTo>
                    <a:pt x="2989478" y="3031808"/>
                  </a:lnTo>
                  <a:close/>
                  <a:moveTo>
                    <a:pt x="2402802" y="3022755"/>
                  </a:moveTo>
                  <a:lnTo>
                    <a:pt x="2397719" y="3026235"/>
                  </a:lnTo>
                  <a:lnTo>
                    <a:pt x="2391365" y="3029398"/>
                  </a:lnTo>
                  <a:lnTo>
                    <a:pt x="2383740" y="3032878"/>
                  </a:lnTo>
                  <a:lnTo>
                    <a:pt x="2376433" y="3036042"/>
                  </a:lnTo>
                  <a:lnTo>
                    <a:pt x="2360867" y="3042369"/>
                  </a:lnTo>
                  <a:lnTo>
                    <a:pt x="2347841" y="3047114"/>
                  </a:lnTo>
                  <a:lnTo>
                    <a:pt x="2347841" y="3137274"/>
                  </a:lnTo>
                  <a:lnTo>
                    <a:pt x="2355784" y="3133794"/>
                  </a:lnTo>
                  <a:lnTo>
                    <a:pt x="2363408" y="3129681"/>
                  </a:lnTo>
                  <a:lnTo>
                    <a:pt x="2371033" y="3125252"/>
                  </a:lnTo>
                  <a:lnTo>
                    <a:pt x="2378340" y="3120507"/>
                  </a:lnTo>
                  <a:lnTo>
                    <a:pt x="2385329" y="3115762"/>
                  </a:lnTo>
                  <a:lnTo>
                    <a:pt x="2391683" y="3111017"/>
                  </a:lnTo>
                  <a:lnTo>
                    <a:pt x="2397719" y="3106271"/>
                  </a:lnTo>
                  <a:lnTo>
                    <a:pt x="2402802" y="3101526"/>
                  </a:lnTo>
                  <a:lnTo>
                    <a:pt x="2402802" y="3022755"/>
                  </a:lnTo>
                  <a:close/>
                  <a:moveTo>
                    <a:pt x="698500" y="3017837"/>
                  </a:moveTo>
                  <a:lnTo>
                    <a:pt x="698500" y="3086100"/>
                  </a:lnTo>
                  <a:lnTo>
                    <a:pt x="684586" y="3083595"/>
                  </a:lnTo>
                  <a:lnTo>
                    <a:pt x="667825" y="3079838"/>
                  </a:lnTo>
                  <a:lnTo>
                    <a:pt x="659920" y="3077959"/>
                  </a:lnTo>
                  <a:lnTo>
                    <a:pt x="652962" y="3076393"/>
                  </a:lnTo>
                  <a:lnTo>
                    <a:pt x="646321" y="3074201"/>
                  </a:lnTo>
                  <a:lnTo>
                    <a:pt x="640313" y="3071696"/>
                  </a:lnTo>
                  <a:lnTo>
                    <a:pt x="634305" y="3069191"/>
                  </a:lnTo>
                  <a:lnTo>
                    <a:pt x="629245" y="3065433"/>
                  </a:lnTo>
                  <a:lnTo>
                    <a:pt x="626082" y="3063555"/>
                  </a:lnTo>
                  <a:lnTo>
                    <a:pt x="623869" y="3061363"/>
                  </a:lnTo>
                  <a:lnTo>
                    <a:pt x="622288" y="3058545"/>
                  </a:lnTo>
                  <a:lnTo>
                    <a:pt x="620706" y="3056353"/>
                  </a:lnTo>
                  <a:lnTo>
                    <a:pt x="619441" y="3053534"/>
                  </a:lnTo>
                  <a:lnTo>
                    <a:pt x="619125" y="3051029"/>
                  </a:lnTo>
                  <a:lnTo>
                    <a:pt x="619125" y="3048524"/>
                  </a:lnTo>
                  <a:lnTo>
                    <a:pt x="619441" y="3046019"/>
                  </a:lnTo>
                  <a:lnTo>
                    <a:pt x="620390" y="3043514"/>
                  </a:lnTo>
                  <a:lnTo>
                    <a:pt x="621971" y="3041009"/>
                  </a:lnTo>
                  <a:lnTo>
                    <a:pt x="623553" y="3038817"/>
                  </a:lnTo>
                  <a:lnTo>
                    <a:pt x="625766" y="3036312"/>
                  </a:lnTo>
                  <a:lnTo>
                    <a:pt x="628296" y="3034433"/>
                  </a:lnTo>
                  <a:lnTo>
                    <a:pt x="631142" y="3032555"/>
                  </a:lnTo>
                  <a:lnTo>
                    <a:pt x="634937" y="3030676"/>
                  </a:lnTo>
                  <a:lnTo>
                    <a:pt x="638732" y="3029110"/>
                  </a:lnTo>
                  <a:lnTo>
                    <a:pt x="645057" y="3026605"/>
                  </a:lnTo>
                  <a:lnTo>
                    <a:pt x="651697" y="3024726"/>
                  </a:lnTo>
                  <a:lnTo>
                    <a:pt x="658655" y="3023161"/>
                  </a:lnTo>
                  <a:lnTo>
                    <a:pt x="666244" y="3021595"/>
                  </a:lnTo>
                  <a:lnTo>
                    <a:pt x="674150" y="3020342"/>
                  </a:lnTo>
                  <a:lnTo>
                    <a:pt x="682056" y="3019403"/>
                  </a:lnTo>
                  <a:lnTo>
                    <a:pt x="698500" y="3017837"/>
                  </a:lnTo>
                  <a:close/>
                  <a:moveTo>
                    <a:pt x="2827597" y="2994977"/>
                  </a:moveTo>
                  <a:lnTo>
                    <a:pt x="2827597" y="3112135"/>
                  </a:lnTo>
                  <a:lnTo>
                    <a:pt x="2846959" y="3117850"/>
                  </a:lnTo>
                  <a:lnTo>
                    <a:pt x="2866956" y="3123248"/>
                  </a:lnTo>
                  <a:lnTo>
                    <a:pt x="2887588" y="3128010"/>
                  </a:lnTo>
                  <a:lnTo>
                    <a:pt x="2908220" y="3132773"/>
                  </a:lnTo>
                  <a:lnTo>
                    <a:pt x="2908220" y="3016885"/>
                  </a:lnTo>
                  <a:lnTo>
                    <a:pt x="2887588" y="3011805"/>
                  </a:lnTo>
                  <a:lnTo>
                    <a:pt x="2866956" y="3006725"/>
                  </a:lnTo>
                  <a:lnTo>
                    <a:pt x="2846959" y="3001010"/>
                  </a:lnTo>
                  <a:lnTo>
                    <a:pt x="2827597" y="2994977"/>
                  </a:lnTo>
                  <a:close/>
                  <a:moveTo>
                    <a:pt x="1455133" y="2986375"/>
                  </a:moveTo>
                  <a:lnTo>
                    <a:pt x="1455133" y="3092352"/>
                  </a:lnTo>
                  <a:lnTo>
                    <a:pt x="1457675" y="3094883"/>
                  </a:lnTo>
                  <a:lnTo>
                    <a:pt x="1460216" y="3097730"/>
                  </a:lnTo>
                  <a:lnTo>
                    <a:pt x="1466888" y="3103741"/>
                  </a:lnTo>
                  <a:lnTo>
                    <a:pt x="1475466" y="3110068"/>
                  </a:lnTo>
                  <a:lnTo>
                    <a:pt x="1484679" y="3116078"/>
                  </a:lnTo>
                  <a:lnTo>
                    <a:pt x="1495162" y="3122405"/>
                  </a:lnTo>
                  <a:lnTo>
                    <a:pt x="1505964" y="3128732"/>
                  </a:lnTo>
                  <a:lnTo>
                    <a:pt x="1517083" y="3134743"/>
                  </a:lnTo>
                  <a:lnTo>
                    <a:pt x="1528202" y="3139804"/>
                  </a:lnTo>
                  <a:lnTo>
                    <a:pt x="1528202" y="3033195"/>
                  </a:lnTo>
                  <a:lnTo>
                    <a:pt x="1517083" y="3027817"/>
                  </a:lnTo>
                  <a:lnTo>
                    <a:pt x="1506917" y="3022122"/>
                  </a:lnTo>
                  <a:lnTo>
                    <a:pt x="1497068" y="3016428"/>
                  </a:lnTo>
                  <a:lnTo>
                    <a:pt x="1487538" y="3010734"/>
                  </a:lnTo>
                  <a:lnTo>
                    <a:pt x="1478960" y="3005039"/>
                  </a:lnTo>
                  <a:lnTo>
                    <a:pt x="1470700" y="2998712"/>
                  </a:lnTo>
                  <a:lnTo>
                    <a:pt x="1462758" y="2992702"/>
                  </a:lnTo>
                  <a:lnTo>
                    <a:pt x="1455133" y="2986375"/>
                  </a:lnTo>
                  <a:close/>
                  <a:moveTo>
                    <a:pt x="711352" y="2965750"/>
                  </a:moveTo>
                  <a:lnTo>
                    <a:pt x="709129" y="2966067"/>
                  </a:lnTo>
                  <a:lnTo>
                    <a:pt x="706270" y="2966384"/>
                  </a:lnTo>
                  <a:lnTo>
                    <a:pt x="704047" y="2966702"/>
                  </a:lnTo>
                  <a:lnTo>
                    <a:pt x="701824" y="2967653"/>
                  </a:lnTo>
                  <a:lnTo>
                    <a:pt x="700236" y="2968288"/>
                  </a:lnTo>
                  <a:lnTo>
                    <a:pt x="699283" y="2969556"/>
                  </a:lnTo>
                  <a:lnTo>
                    <a:pt x="698330" y="2970191"/>
                  </a:lnTo>
                  <a:lnTo>
                    <a:pt x="698012" y="2971459"/>
                  </a:lnTo>
                  <a:lnTo>
                    <a:pt x="698012" y="2990491"/>
                  </a:lnTo>
                  <a:lnTo>
                    <a:pt x="683085" y="2991760"/>
                  </a:lnTo>
                  <a:lnTo>
                    <a:pt x="667839" y="2993346"/>
                  </a:lnTo>
                  <a:lnTo>
                    <a:pt x="653865" y="2995249"/>
                  </a:lnTo>
                  <a:lnTo>
                    <a:pt x="639890" y="2997786"/>
                  </a:lnTo>
                  <a:lnTo>
                    <a:pt x="626550" y="3000641"/>
                  </a:lnTo>
                  <a:lnTo>
                    <a:pt x="613846" y="3004130"/>
                  </a:lnTo>
                  <a:lnTo>
                    <a:pt x="602094" y="3007619"/>
                  </a:lnTo>
                  <a:lnTo>
                    <a:pt x="590978" y="3012060"/>
                  </a:lnTo>
                  <a:lnTo>
                    <a:pt x="583673" y="3015549"/>
                  </a:lnTo>
                  <a:lnTo>
                    <a:pt x="576368" y="3019355"/>
                  </a:lnTo>
                  <a:lnTo>
                    <a:pt x="570015" y="3023162"/>
                  </a:lnTo>
                  <a:lnTo>
                    <a:pt x="564616" y="3026968"/>
                  </a:lnTo>
                  <a:lnTo>
                    <a:pt x="559852" y="3031092"/>
                  </a:lnTo>
                  <a:lnTo>
                    <a:pt x="556041" y="3035215"/>
                  </a:lnTo>
                  <a:lnTo>
                    <a:pt x="552865" y="3039656"/>
                  </a:lnTo>
                  <a:lnTo>
                    <a:pt x="550324" y="3044096"/>
                  </a:lnTo>
                  <a:lnTo>
                    <a:pt x="548736" y="3048854"/>
                  </a:lnTo>
                  <a:lnTo>
                    <a:pt x="547783" y="3052978"/>
                  </a:lnTo>
                  <a:lnTo>
                    <a:pt x="547783" y="3057736"/>
                  </a:lnTo>
                  <a:lnTo>
                    <a:pt x="548736" y="3062176"/>
                  </a:lnTo>
                  <a:lnTo>
                    <a:pt x="550324" y="3066617"/>
                  </a:lnTo>
                  <a:lnTo>
                    <a:pt x="552865" y="3070741"/>
                  </a:lnTo>
                  <a:lnTo>
                    <a:pt x="556358" y="3075181"/>
                  </a:lnTo>
                  <a:lnTo>
                    <a:pt x="560805" y="3079622"/>
                  </a:lnTo>
                  <a:lnTo>
                    <a:pt x="564934" y="3083111"/>
                  </a:lnTo>
                  <a:lnTo>
                    <a:pt x="570015" y="3086917"/>
                  </a:lnTo>
                  <a:lnTo>
                    <a:pt x="576050" y="3090089"/>
                  </a:lnTo>
                  <a:lnTo>
                    <a:pt x="582720" y="3093578"/>
                  </a:lnTo>
                  <a:lnTo>
                    <a:pt x="589390" y="3096433"/>
                  </a:lnTo>
                  <a:lnTo>
                    <a:pt x="597012" y="3099288"/>
                  </a:lnTo>
                  <a:lnTo>
                    <a:pt x="605270" y="3101825"/>
                  </a:lnTo>
                  <a:lnTo>
                    <a:pt x="613528" y="3104046"/>
                  </a:lnTo>
                  <a:lnTo>
                    <a:pt x="645607" y="3110707"/>
                  </a:lnTo>
                  <a:lnTo>
                    <a:pt x="698012" y="3121808"/>
                  </a:lnTo>
                  <a:lnTo>
                    <a:pt x="698012" y="3203010"/>
                  </a:lnTo>
                  <a:lnTo>
                    <a:pt x="684673" y="3201424"/>
                  </a:lnTo>
                  <a:lnTo>
                    <a:pt x="672286" y="3199203"/>
                  </a:lnTo>
                  <a:lnTo>
                    <a:pt x="657993" y="3196983"/>
                  </a:lnTo>
                  <a:lnTo>
                    <a:pt x="643066" y="3193494"/>
                  </a:lnTo>
                  <a:lnTo>
                    <a:pt x="629409" y="3189370"/>
                  </a:lnTo>
                  <a:lnTo>
                    <a:pt x="617022" y="3185247"/>
                  </a:lnTo>
                  <a:lnTo>
                    <a:pt x="613846" y="3183978"/>
                  </a:lnTo>
                  <a:lnTo>
                    <a:pt x="610670" y="3182709"/>
                  </a:lnTo>
                  <a:lnTo>
                    <a:pt x="608129" y="3181441"/>
                  </a:lnTo>
                  <a:lnTo>
                    <a:pt x="608446" y="3181441"/>
                  </a:lnTo>
                  <a:lnTo>
                    <a:pt x="608129" y="3181123"/>
                  </a:lnTo>
                  <a:lnTo>
                    <a:pt x="604317" y="3179220"/>
                  </a:lnTo>
                  <a:lnTo>
                    <a:pt x="602412" y="3177951"/>
                  </a:lnTo>
                  <a:lnTo>
                    <a:pt x="600506" y="3177000"/>
                  </a:lnTo>
                  <a:lnTo>
                    <a:pt x="595424" y="3175731"/>
                  </a:lnTo>
                  <a:lnTo>
                    <a:pt x="590343" y="3174780"/>
                  </a:lnTo>
                  <a:lnTo>
                    <a:pt x="584308" y="3174780"/>
                  </a:lnTo>
                  <a:lnTo>
                    <a:pt x="578273" y="3175414"/>
                  </a:lnTo>
                  <a:lnTo>
                    <a:pt x="572556" y="3176048"/>
                  </a:lnTo>
                  <a:lnTo>
                    <a:pt x="566522" y="3177634"/>
                  </a:lnTo>
                  <a:lnTo>
                    <a:pt x="560805" y="3179220"/>
                  </a:lnTo>
                  <a:lnTo>
                    <a:pt x="555405" y="3181123"/>
                  </a:lnTo>
                  <a:lnTo>
                    <a:pt x="551277" y="3183661"/>
                  </a:lnTo>
                  <a:lnTo>
                    <a:pt x="547148" y="3185881"/>
                  </a:lnTo>
                  <a:lnTo>
                    <a:pt x="544607" y="3188736"/>
                  </a:lnTo>
                  <a:lnTo>
                    <a:pt x="543336" y="3190005"/>
                  </a:lnTo>
                  <a:lnTo>
                    <a:pt x="542383" y="3190956"/>
                  </a:lnTo>
                  <a:lnTo>
                    <a:pt x="542066" y="3192542"/>
                  </a:lnTo>
                  <a:lnTo>
                    <a:pt x="542066" y="3193811"/>
                  </a:lnTo>
                  <a:lnTo>
                    <a:pt x="542066" y="3195080"/>
                  </a:lnTo>
                  <a:lnTo>
                    <a:pt x="543019" y="3196031"/>
                  </a:lnTo>
                  <a:lnTo>
                    <a:pt x="543654" y="3197300"/>
                  </a:lnTo>
                  <a:lnTo>
                    <a:pt x="545242" y="3198569"/>
                  </a:lnTo>
                  <a:lnTo>
                    <a:pt x="550959" y="3202058"/>
                  </a:lnTo>
                  <a:lnTo>
                    <a:pt x="557629" y="3205547"/>
                  </a:lnTo>
                  <a:lnTo>
                    <a:pt x="564299" y="3208719"/>
                  </a:lnTo>
                  <a:lnTo>
                    <a:pt x="572239" y="3211891"/>
                  </a:lnTo>
                  <a:lnTo>
                    <a:pt x="580497" y="3214746"/>
                  </a:lnTo>
                  <a:lnTo>
                    <a:pt x="589072" y="3216966"/>
                  </a:lnTo>
                  <a:lnTo>
                    <a:pt x="598600" y="3219821"/>
                  </a:lnTo>
                  <a:lnTo>
                    <a:pt x="608446" y="3221724"/>
                  </a:lnTo>
                  <a:lnTo>
                    <a:pt x="618610" y="3223627"/>
                  </a:lnTo>
                  <a:lnTo>
                    <a:pt x="629409" y="3225847"/>
                  </a:lnTo>
                  <a:lnTo>
                    <a:pt x="651324" y="3229019"/>
                  </a:lnTo>
                  <a:lnTo>
                    <a:pt x="674192" y="3230923"/>
                  </a:lnTo>
                  <a:lnTo>
                    <a:pt x="698012" y="3232509"/>
                  </a:lnTo>
                  <a:lnTo>
                    <a:pt x="698012" y="3251223"/>
                  </a:lnTo>
                  <a:lnTo>
                    <a:pt x="698330" y="3252492"/>
                  </a:lnTo>
                  <a:lnTo>
                    <a:pt x="699283" y="3253443"/>
                  </a:lnTo>
                  <a:lnTo>
                    <a:pt x="700236" y="3254395"/>
                  </a:lnTo>
                  <a:lnTo>
                    <a:pt x="701824" y="3255346"/>
                  </a:lnTo>
                  <a:lnTo>
                    <a:pt x="704047" y="3255981"/>
                  </a:lnTo>
                  <a:lnTo>
                    <a:pt x="706270" y="3256298"/>
                  </a:lnTo>
                  <a:lnTo>
                    <a:pt x="709129" y="3256932"/>
                  </a:lnTo>
                  <a:lnTo>
                    <a:pt x="711352" y="3257249"/>
                  </a:lnTo>
                  <a:lnTo>
                    <a:pt x="758358" y="3257249"/>
                  </a:lnTo>
                  <a:lnTo>
                    <a:pt x="760581" y="3256932"/>
                  </a:lnTo>
                  <a:lnTo>
                    <a:pt x="763440" y="3256298"/>
                  </a:lnTo>
                  <a:lnTo>
                    <a:pt x="765345" y="3255981"/>
                  </a:lnTo>
                  <a:lnTo>
                    <a:pt x="767886" y="3255346"/>
                  </a:lnTo>
                  <a:lnTo>
                    <a:pt x="769474" y="3254395"/>
                  </a:lnTo>
                  <a:lnTo>
                    <a:pt x="770427" y="3253443"/>
                  </a:lnTo>
                  <a:lnTo>
                    <a:pt x="771380" y="3252492"/>
                  </a:lnTo>
                  <a:lnTo>
                    <a:pt x="771698" y="3251223"/>
                  </a:lnTo>
                  <a:lnTo>
                    <a:pt x="771698" y="3231874"/>
                  </a:lnTo>
                  <a:lnTo>
                    <a:pt x="786308" y="3230923"/>
                  </a:lnTo>
                  <a:lnTo>
                    <a:pt x="800600" y="3229654"/>
                  </a:lnTo>
                  <a:lnTo>
                    <a:pt x="814257" y="3228068"/>
                  </a:lnTo>
                  <a:lnTo>
                    <a:pt x="827279" y="3226165"/>
                  </a:lnTo>
                  <a:lnTo>
                    <a:pt x="839984" y="3223627"/>
                  </a:lnTo>
                  <a:lnTo>
                    <a:pt x="851418" y="3221090"/>
                  </a:lnTo>
                  <a:lnTo>
                    <a:pt x="862534" y="3217918"/>
                  </a:lnTo>
                  <a:lnTo>
                    <a:pt x="872062" y="3214746"/>
                  </a:lnTo>
                  <a:lnTo>
                    <a:pt x="880002" y="3211257"/>
                  </a:lnTo>
                  <a:lnTo>
                    <a:pt x="886990" y="3208085"/>
                  </a:lnTo>
                  <a:lnTo>
                    <a:pt x="893660" y="3204278"/>
                  </a:lnTo>
                  <a:lnTo>
                    <a:pt x="899694" y="3200472"/>
                  </a:lnTo>
                  <a:lnTo>
                    <a:pt x="904776" y="3196666"/>
                  </a:lnTo>
                  <a:lnTo>
                    <a:pt x="909540" y="3192542"/>
                  </a:lnTo>
                  <a:lnTo>
                    <a:pt x="913352" y="3188419"/>
                  </a:lnTo>
                  <a:lnTo>
                    <a:pt x="916528" y="3184295"/>
                  </a:lnTo>
                  <a:lnTo>
                    <a:pt x="919069" y="3179855"/>
                  </a:lnTo>
                  <a:lnTo>
                    <a:pt x="920657" y="3175414"/>
                  </a:lnTo>
                  <a:lnTo>
                    <a:pt x="921609" y="3170973"/>
                  </a:lnTo>
                  <a:lnTo>
                    <a:pt x="921927" y="3166533"/>
                  </a:lnTo>
                  <a:lnTo>
                    <a:pt x="921292" y="3161775"/>
                  </a:lnTo>
                  <a:lnTo>
                    <a:pt x="920021" y="3157651"/>
                  </a:lnTo>
                  <a:lnTo>
                    <a:pt x="917798" y="3153210"/>
                  </a:lnTo>
                  <a:lnTo>
                    <a:pt x="914622" y="3148453"/>
                  </a:lnTo>
                  <a:lnTo>
                    <a:pt x="912716" y="3146549"/>
                  </a:lnTo>
                  <a:lnTo>
                    <a:pt x="910493" y="3144012"/>
                  </a:lnTo>
                  <a:lnTo>
                    <a:pt x="905411" y="3139888"/>
                  </a:lnTo>
                  <a:lnTo>
                    <a:pt x="899059" y="3135765"/>
                  </a:lnTo>
                  <a:lnTo>
                    <a:pt x="892389" y="3132276"/>
                  </a:lnTo>
                  <a:lnTo>
                    <a:pt x="884449" y="3128787"/>
                  </a:lnTo>
                  <a:lnTo>
                    <a:pt x="876191" y="3125615"/>
                  </a:lnTo>
                  <a:lnTo>
                    <a:pt x="867298" y="3122443"/>
                  </a:lnTo>
                  <a:lnTo>
                    <a:pt x="857452" y="3119588"/>
                  </a:lnTo>
                  <a:lnTo>
                    <a:pt x="847606" y="3117051"/>
                  </a:lnTo>
                  <a:lnTo>
                    <a:pt x="836808" y="3114196"/>
                  </a:lnTo>
                  <a:lnTo>
                    <a:pt x="815528" y="3109438"/>
                  </a:lnTo>
                  <a:lnTo>
                    <a:pt x="793613" y="3104997"/>
                  </a:lnTo>
                  <a:lnTo>
                    <a:pt x="771698" y="3101191"/>
                  </a:lnTo>
                  <a:lnTo>
                    <a:pt x="771698" y="3019673"/>
                  </a:lnTo>
                  <a:lnTo>
                    <a:pt x="790754" y="3021893"/>
                  </a:lnTo>
                  <a:lnTo>
                    <a:pt x="797742" y="3023162"/>
                  </a:lnTo>
                  <a:lnTo>
                    <a:pt x="805047" y="3024748"/>
                  </a:lnTo>
                  <a:lnTo>
                    <a:pt x="819974" y="3028554"/>
                  </a:lnTo>
                  <a:lnTo>
                    <a:pt x="834584" y="3033312"/>
                  </a:lnTo>
                  <a:lnTo>
                    <a:pt x="846336" y="3037435"/>
                  </a:lnTo>
                  <a:lnTo>
                    <a:pt x="853006" y="3039973"/>
                  </a:lnTo>
                  <a:lnTo>
                    <a:pt x="855547" y="3041242"/>
                  </a:lnTo>
                  <a:lnTo>
                    <a:pt x="859358" y="3043779"/>
                  </a:lnTo>
                  <a:lnTo>
                    <a:pt x="861264" y="3044731"/>
                  </a:lnTo>
                  <a:lnTo>
                    <a:pt x="863169" y="3046000"/>
                  </a:lnTo>
                  <a:lnTo>
                    <a:pt x="867933" y="3047268"/>
                  </a:lnTo>
                  <a:lnTo>
                    <a:pt x="873650" y="3047903"/>
                  </a:lnTo>
                  <a:lnTo>
                    <a:pt x="879367" y="3048220"/>
                  </a:lnTo>
                  <a:lnTo>
                    <a:pt x="885402" y="3047586"/>
                  </a:lnTo>
                  <a:lnTo>
                    <a:pt x="891436" y="3046634"/>
                  </a:lnTo>
                  <a:lnTo>
                    <a:pt x="897153" y="3045682"/>
                  </a:lnTo>
                  <a:lnTo>
                    <a:pt x="902870" y="3043779"/>
                  </a:lnTo>
                  <a:lnTo>
                    <a:pt x="907952" y="3041559"/>
                  </a:lnTo>
                  <a:lnTo>
                    <a:pt x="912716" y="3039339"/>
                  </a:lnTo>
                  <a:lnTo>
                    <a:pt x="916528" y="3036801"/>
                  </a:lnTo>
                  <a:lnTo>
                    <a:pt x="919386" y="3034263"/>
                  </a:lnTo>
                  <a:lnTo>
                    <a:pt x="920657" y="3032995"/>
                  </a:lnTo>
                  <a:lnTo>
                    <a:pt x="921292" y="3031726"/>
                  </a:lnTo>
                  <a:lnTo>
                    <a:pt x="921609" y="3030140"/>
                  </a:lnTo>
                  <a:lnTo>
                    <a:pt x="921609" y="3029188"/>
                  </a:lnTo>
                  <a:lnTo>
                    <a:pt x="921292" y="3027920"/>
                  </a:lnTo>
                  <a:lnTo>
                    <a:pt x="920974" y="3026651"/>
                  </a:lnTo>
                  <a:lnTo>
                    <a:pt x="919704" y="3025382"/>
                  </a:lnTo>
                  <a:lnTo>
                    <a:pt x="918433" y="3024431"/>
                  </a:lnTo>
                  <a:lnTo>
                    <a:pt x="914304" y="3021576"/>
                  </a:lnTo>
                  <a:lnTo>
                    <a:pt x="909540" y="3018721"/>
                  </a:lnTo>
                  <a:lnTo>
                    <a:pt x="903823" y="3016501"/>
                  </a:lnTo>
                  <a:lnTo>
                    <a:pt x="898424" y="3013963"/>
                  </a:lnTo>
                  <a:lnTo>
                    <a:pt x="885402" y="3009205"/>
                  </a:lnTo>
                  <a:lnTo>
                    <a:pt x="871109" y="3005082"/>
                  </a:lnTo>
                  <a:lnTo>
                    <a:pt x="856182" y="3000958"/>
                  </a:lnTo>
                  <a:lnTo>
                    <a:pt x="840936" y="2997469"/>
                  </a:lnTo>
                  <a:lnTo>
                    <a:pt x="825374" y="2994614"/>
                  </a:lnTo>
                  <a:lnTo>
                    <a:pt x="810764" y="2992711"/>
                  </a:lnTo>
                  <a:lnTo>
                    <a:pt x="791389" y="2990808"/>
                  </a:lnTo>
                  <a:lnTo>
                    <a:pt x="771698" y="2989539"/>
                  </a:lnTo>
                  <a:lnTo>
                    <a:pt x="771698" y="2971459"/>
                  </a:lnTo>
                  <a:lnTo>
                    <a:pt x="771380" y="2970191"/>
                  </a:lnTo>
                  <a:lnTo>
                    <a:pt x="770427" y="2969556"/>
                  </a:lnTo>
                  <a:lnTo>
                    <a:pt x="769474" y="2968288"/>
                  </a:lnTo>
                  <a:lnTo>
                    <a:pt x="767886" y="2967653"/>
                  </a:lnTo>
                  <a:lnTo>
                    <a:pt x="765345" y="2966702"/>
                  </a:lnTo>
                  <a:lnTo>
                    <a:pt x="763440" y="2966384"/>
                  </a:lnTo>
                  <a:lnTo>
                    <a:pt x="760581" y="2966067"/>
                  </a:lnTo>
                  <a:lnTo>
                    <a:pt x="758358" y="2965750"/>
                  </a:lnTo>
                  <a:lnTo>
                    <a:pt x="711352" y="2965750"/>
                  </a:lnTo>
                  <a:close/>
                  <a:moveTo>
                    <a:pt x="3717945" y="2951797"/>
                  </a:moveTo>
                  <a:lnTo>
                    <a:pt x="3711914" y="2955607"/>
                  </a:lnTo>
                  <a:lnTo>
                    <a:pt x="3704931" y="2959100"/>
                  </a:lnTo>
                  <a:lnTo>
                    <a:pt x="3696678" y="2963227"/>
                  </a:lnTo>
                  <a:lnTo>
                    <a:pt x="3688425" y="2966720"/>
                  </a:lnTo>
                  <a:lnTo>
                    <a:pt x="3671285" y="2973387"/>
                  </a:lnTo>
                  <a:lnTo>
                    <a:pt x="3656684" y="2979102"/>
                  </a:lnTo>
                  <a:lnTo>
                    <a:pt x="3656684" y="3080068"/>
                  </a:lnTo>
                  <a:lnTo>
                    <a:pt x="3665254" y="3075623"/>
                  </a:lnTo>
                  <a:lnTo>
                    <a:pt x="3674142" y="3070860"/>
                  </a:lnTo>
                  <a:lnTo>
                    <a:pt x="3682394" y="3066098"/>
                  </a:lnTo>
                  <a:lnTo>
                    <a:pt x="3690647" y="3061018"/>
                  </a:lnTo>
                  <a:lnTo>
                    <a:pt x="3698582" y="3055620"/>
                  </a:lnTo>
                  <a:lnTo>
                    <a:pt x="3705566" y="3050223"/>
                  </a:lnTo>
                  <a:lnTo>
                    <a:pt x="3711914" y="3044825"/>
                  </a:lnTo>
                  <a:lnTo>
                    <a:pt x="3717945" y="3040063"/>
                  </a:lnTo>
                  <a:lnTo>
                    <a:pt x="3717945" y="2951797"/>
                  </a:lnTo>
                  <a:close/>
                  <a:moveTo>
                    <a:pt x="731996" y="2947987"/>
                  </a:moveTo>
                  <a:lnTo>
                    <a:pt x="755499" y="2948304"/>
                  </a:lnTo>
                  <a:lnTo>
                    <a:pt x="779003" y="2948939"/>
                  </a:lnTo>
                  <a:lnTo>
                    <a:pt x="801870" y="2949890"/>
                  </a:lnTo>
                  <a:lnTo>
                    <a:pt x="824103" y="2951476"/>
                  </a:lnTo>
                  <a:lnTo>
                    <a:pt x="846654" y="2953380"/>
                  </a:lnTo>
                  <a:lnTo>
                    <a:pt x="868569" y="2955283"/>
                  </a:lnTo>
                  <a:lnTo>
                    <a:pt x="889848" y="2958137"/>
                  </a:lnTo>
                  <a:lnTo>
                    <a:pt x="910493" y="2960992"/>
                  </a:lnTo>
                  <a:lnTo>
                    <a:pt x="930820" y="2964164"/>
                  </a:lnTo>
                  <a:lnTo>
                    <a:pt x="950512" y="2967970"/>
                  </a:lnTo>
                  <a:lnTo>
                    <a:pt x="969886" y="2971777"/>
                  </a:lnTo>
                  <a:lnTo>
                    <a:pt x="988308" y="2975900"/>
                  </a:lnTo>
                  <a:lnTo>
                    <a:pt x="1006411" y="2980658"/>
                  </a:lnTo>
                  <a:lnTo>
                    <a:pt x="1023880" y="2985416"/>
                  </a:lnTo>
                  <a:lnTo>
                    <a:pt x="1040396" y="2990491"/>
                  </a:lnTo>
                  <a:lnTo>
                    <a:pt x="1056594" y="2995883"/>
                  </a:lnTo>
                  <a:lnTo>
                    <a:pt x="1071521" y="3001593"/>
                  </a:lnTo>
                  <a:lnTo>
                    <a:pt x="1086131" y="3007302"/>
                  </a:lnTo>
                  <a:lnTo>
                    <a:pt x="1099471" y="3013646"/>
                  </a:lnTo>
                  <a:lnTo>
                    <a:pt x="1112493" y="3019990"/>
                  </a:lnTo>
                  <a:lnTo>
                    <a:pt x="1124562" y="3026651"/>
                  </a:lnTo>
                  <a:lnTo>
                    <a:pt x="1135678" y="3033629"/>
                  </a:lnTo>
                  <a:lnTo>
                    <a:pt x="1145842" y="3040925"/>
                  </a:lnTo>
                  <a:lnTo>
                    <a:pt x="1154735" y="3047903"/>
                  </a:lnTo>
                  <a:lnTo>
                    <a:pt x="1162993" y="3055515"/>
                  </a:lnTo>
                  <a:lnTo>
                    <a:pt x="1170298" y="3062811"/>
                  </a:lnTo>
                  <a:lnTo>
                    <a:pt x="1176650" y="3070741"/>
                  </a:lnTo>
                  <a:lnTo>
                    <a:pt x="1178873" y="3074864"/>
                  </a:lnTo>
                  <a:lnTo>
                    <a:pt x="1181732" y="3078670"/>
                  </a:lnTo>
                  <a:lnTo>
                    <a:pt x="1183638" y="3082794"/>
                  </a:lnTo>
                  <a:lnTo>
                    <a:pt x="1185543" y="3086600"/>
                  </a:lnTo>
                  <a:lnTo>
                    <a:pt x="1187131" y="3090406"/>
                  </a:lnTo>
                  <a:lnTo>
                    <a:pt x="1188402" y="3094847"/>
                  </a:lnTo>
                  <a:lnTo>
                    <a:pt x="1189672" y="3098653"/>
                  </a:lnTo>
                  <a:lnTo>
                    <a:pt x="1190307" y="3103094"/>
                  </a:lnTo>
                  <a:lnTo>
                    <a:pt x="1190625" y="3107535"/>
                  </a:lnTo>
                  <a:lnTo>
                    <a:pt x="1190625" y="3111341"/>
                  </a:lnTo>
                  <a:lnTo>
                    <a:pt x="1190625" y="3115782"/>
                  </a:lnTo>
                  <a:lnTo>
                    <a:pt x="1190307" y="3120223"/>
                  </a:lnTo>
                  <a:lnTo>
                    <a:pt x="1189672" y="3124029"/>
                  </a:lnTo>
                  <a:lnTo>
                    <a:pt x="1188402" y="3128470"/>
                  </a:lnTo>
                  <a:lnTo>
                    <a:pt x="1187131" y="3132276"/>
                  </a:lnTo>
                  <a:lnTo>
                    <a:pt x="1185543" y="3136399"/>
                  </a:lnTo>
                  <a:lnTo>
                    <a:pt x="1183638" y="3140523"/>
                  </a:lnTo>
                  <a:lnTo>
                    <a:pt x="1181732" y="3144646"/>
                  </a:lnTo>
                  <a:lnTo>
                    <a:pt x="1178873" y="3148453"/>
                  </a:lnTo>
                  <a:lnTo>
                    <a:pt x="1176650" y="3152259"/>
                  </a:lnTo>
                  <a:lnTo>
                    <a:pt x="1170298" y="3160189"/>
                  </a:lnTo>
                  <a:lnTo>
                    <a:pt x="1162993" y="3167801"/>
                  </a:lnTo>
                  <a:lnTo>
                    <a:pt x="1154735" y="3175414"/>
                  </a:lnTo>
                  <a:lnTo>
                    <a:pt x="1145842" y="3182392"/>
                  </a:lnTo>
                  <a:lnTo>
                    <a:pt x="1135678" y="3189370"/>
                  </a:lnTo>
                  <a:lnTo>
                    <a:pt x="1124562" y="3196031"/>
                  </a:lnTo>
                  <a:lnTo>
                    <a:pt x="1112493" y="3203010"/>
                  </a:lnTo>
                  <a:lnTo>
                    <a:pt x="1099471" y="3209671"/>
                  </a:lnTo>
                  <a:lnTo>
                    <a:pt x="1086131" y="3215380"/>
                  </a:lnTo>
                  <a:lnTo>
                    <a:pt x="1071521" y="3221407"/>
                  </a:lnTo>
                  <a:lnTo>
                    <a:pt x="1056594" y="3227433"/>
                  </a:lnTo>
                  <a:lnTo>
                    <a:pt x="1040396" y="3232509"/>
                  </a:lnTo>
                  <a:lnTo>
                    <a:pt x="1023880" y="3237584"/>
                  </a:lnTo>
                  <a:lnTo>
                    <a:pt x="1006411" y="3242659"/>
                  </a:lnTo>
                  <a:lnTo>
                    <a:pt x="988308" y="3247099"/>
                  </a:lnTo>
                  <a:lnTo>
                    <a:pt x="969886" y="3251223"/>
                  </a:lnTo>
                  <a:lnTo>
                    <a:pt x="950512" y="3255346"/>
                  </a:lnTo>
                  <a:lnTo>
                    <a:pt x="930820" y="3258835"/>
                  </a:lnTo>
                  <a:lnTo>
                    <a:pt x="910493" y="3262325"/>
                  </a:lnTo>
                  <a:lnTo>
                    <a:pt x="889848" y="3265179"/>
                  </a:lnTo>
                  <a:lnTo>
                    <a:pt x="868569" y="3268034"/>
                  </a:lnTo>
                  <a:lnTo>
                    <a:pt x="846654" y="3269937"/>
                  </a:lnTo>
                  <a:lnTo>
                    <a:pt x="824103" y="3271840"/>
                  </a:lnTo>
                  <a:lnTo>
                    <a:pt x="801870" y="3273426"/>
                  </a:lnTo>
                  <a:lnTo>
                    <a:pt x="779003" y="3274061"/>
                  </a:lnTo>
                  <a:lnTo>
                    <a:pt x="755499" y="3275012"/>
                  </a:lnTo>
                  <a:lnTo>
                    <a:pt x="731996" y="3275012"/>
                  </a:lnTo>
                  <a:lnTo>
                    <a:pt x="708176" y="3275012"/>
                  </a:lnTo>
                  <a:lnTo>
                    <a:pt x="684990" y="3274061"/>
                  </a:lnTo>
                  <a:lnTo>
                    <a:pt x="662122" y="3273426"/>
                  </a:lnTo>
                  <a:lnTo>
                    <a:pt x="639572" y="3271840"/>
                  </a:lnTo>
                  <a:lnTo>
                    <a:pt x="617022" y="3269937"/>
                  </a:lnTo>
                  <a:lnTo>
                    <a:pt x="595424" y="3268034"/>
                  </a:lnTo>
                  <a:lnTo>
                    <a:pt x="574144" y="3265179"/>
                  </a:lnTo>
                  <a:lnTo>
                    <a:pt x="553182" y="3262325"/>
                  </a:lnTo>
                  <a:lnTo>
                    <a:pt x="533173" y="3258835"/>
                  </a:lnTo>
                  <a:lnTo>
                    <a:pt x="513481" y="3255346"/>
                  </a:lnTo>
                  <a:lnTo>
                    <a:pt x="494107" y="3251223"/>
                  </a:lnTo>
                  <a:lnTo>
                    <a:pt x="475368" y="3247099"/>
                  </a:lnTo>
                  <a:lnTo>
                    <a:pt x="457264" y="3242659"/>
                  </a:lnTo>
                  <a:lnTo>
                    <a:pt x="439795" y="3237584"/>
                  </a:lnTo>
                  <a:lnTo>
                    <a:pt x="423280" y="3232509"/>
                  </a:lnTo>
                  <a:lnTo>
                    <a:pt x="407082" y="3227433"/>
                  </a:lnTo>
                  <a:lnTo>
                    <a:pt x="392154" y="3221407"/>
                  </a:lnTo>
                  <a:lnTo>
                    <a:pt x="377544" y="3215380"/>
                  </a:lnTo>
                  <a:lnTo>
                    <a:pt x="364204" y="3209671"/>
                  </a:lnTo>
                  <a:lnTo>
                    <a:pt x="351182" y="3203010"/>
                  </a:lnTo>
                  <a:lnTo>
                    <a:pt x="339431" y="3196031"/>
                  </a:lnTo>
                  <a:lnTo>
                    <a:pt x="328314" y="3189370"/>
                  </a:lnTo>
                  <a:lnTo>
                    <a:pt x="318151" y="3182392"/>
                  </a:lnTo>
                  <a:lnTo>
                    <a:pt x="308940" y="3175414"/>
                  </a:lnTo>
                  <a:lnTo>
                    <a:pt x="300682" y="3167801"/>
                  </a:lnTo>
                  <a:lnTo>
                    <a:pt x="293695" y="3160189"/>
                  </a:lnTo>
                  <a:lnTo>
                    <a:pt x="287343" y="3152259"/>
                  </a:lnTo>
                  <a:lnTo>
                    <a:pt x="284484" y="3148453"/>
                  </a:lnTo>
                  <a:lnTo>
                    <a:pt x="282261" y="3144646"/>
                  </a:lnTo>
                  <a:lnTo>
                    <a:pt x="280038" y="3140523"/>
                  </a:lnTo>
                  <a:lnTo>
                    <a:pt x="278132" y="3136399"/>
                  </a:lnTo>
                  <a:lnTo>
                    <a:pt x="276544" y="3132276"/>
                  </a:lnTo>
                  <a:lnTo>
                    <a:pt x="275274" y="3128470"/>
                  </a:lnTo>
                  <a:lnTo>
                    <a:pt x="274321" y="3124029"/>
                  </a:lnTo>
                  <a:lnTo>
                    <a:pt x="273368" y="3120223"/>
                  </a:lnTo>
                  <a:lnTo>
                    <a:pt x="273050" y="3115782"/>
                  </a:lnTo>
                  <a:lnTo>
                    <a:pt x="273050" y="3111341"/>
                  </a:lnTo>
                  <a:lnTo>
                    <a:pt x="273050" y="3107535"/>
                  </a:lnTo>
                  <a:lnTo>
                    <a:pt x="273368" y="3103094"/>
                  </a:lnTo>
                  <a:lnTo>
                    <a:pt x="274321" y="3098653"/>
                  </a:lnTo>
                  <a:lnTo>
                    <a:pt x="275274" y="3094847"/>
                  </a:lnTo>
                  <a:lnTo>
                    <a:pt x="276544" y="3090406"/>
                  </a:lnTo>
                  <a:lnTo>
                    <a:pt x="278132" y="3086600"/>
                  </a:lnTo>
                  <a:lnTo>
                    <a:pt x="280038" y="3082794"/>
                  </a:lnTo>
                  <a:lnTo>
                    <a:pt x="282261" y="3078670"/>
                  </a:lnTo>
                  <a:lnTo>
                    <a:pt x="284484" y="3074864"/>
                  </a:lnTo>
                  <a:lnTo>
                    <a:pt x="287343" y="3070741"/>
                  </a:lnTo>
                  <a:lnTo>
                    <a:pt x="293695" y="3062811"/>
                  </a:lnTo>
                  <a:lnTo>
                    <a:pt x="300682" y="3055515"/>
                  </a:lnTo>
                  <a:lnTo>
                    <a:pt x="308940" y="3047903"/>
                  </a:lnTo>
                  <a:lnTo>
                    <a:pt x="318151" y="3040925"/>
                  </a:lnTo>
                  <a:lnTo>
                    <a:pt x="328314" y="3033629"/>
                  </a:lnTo>
                  <a:lnTo>
                    <a:pt x="339431" y="3026651"/>
                  </a:lnTo>
                  <a:lnTo>
                    <a:pt x="351182" y="3019990"/>
                  </a:lnTo>
                  <a:lnTo>
                    <a:pt x="364204" y="3013646"/>
                  </a:lnTo>
                  <a:lnTo>
                    <a:pt x="377544" y="3007302"/>
                  </a:lnTo>
                  <a:lnTo>
                    <a:pt x="392154" y="3001593"/>
                  </a:lnTo>
                  <a:lnTo>
                    <a:pt x="407082" y="2995883"/>
                  </a:lnTo>
                  <a:lnTo>
                    <a:pt x="423280" y="2990491"/>
                  </a:lnTo>
                  <a:lnTo>
                    <a:pt x="439795" y="2985416"/>
                  </a:lnTo>
                  <a:lnTo>
                    <a:pt x="457264" y="2980658"/>
                  </a:lnTo>
                  <a:lnTo>
                    <a:pt x="475368" y="2975900"/>
                  </a:lnTo>
                  <a:lnTo>
                    <a:pt x="494107" y="2971777"/>
                  </a:lnTo>
                  <a:lnTo>
                    <a:pt x="513481" y="2967970"/>
                  </a:lnTo>
                  <a:lnTo>
                    <a:pt x="533173" y="2964164"/>
                  </a:lnTo>
                  <a:lnTo>
                    <a:pt x="553182" y="2960992"/>
                  </a:lnTo>
                  <a:lnTo>
                    <a:pt x="574144" y="2958137"/>
                  </a:lnTo>
                  <a:lnTo>
                    <a:pt x="595424" y="2955283"/>
                  </a:lnTo>
                  <a:lnTo>
                    <a:pt x="617022" y="2953380"/>
                  </a:lnTo>
                  <a:lnTo>
                    <a:pt x="639572" y="2951476"/>
                  </a:lnTo>
                  <a:lnTo>
                    <a:pt x="662122" y="2949890"/>
                  </a:lnTo>
                  <a:lnTo>
                    <a:pt x="684990" y="2948939"/>
                  </a:lnTo>
                  <a:lnTo>
                    <a:pt x="708176" y="2948304"/>
                  </a:lnTo>
                  <a:lnTo>
                    <a:pt x="731996" y="2947987"/>
                  </a:lnTo>
                  <a:close/>
                  <a:moveTo>
                    <a:pt x="2665715" y="2911157"/>
                  </a:moveTo>
                  <a:lnTo>
                    <a:pt x="2665715" y="3029585"/>
                  </a:lnTo>
                  <a:lnTo>
                    <a:pt x="2668254" y="3032125"/>
                  </a:lnTo>
                  <a:lnTo>
                    <a:pt x="2671429" y="3035300"/>
                  </a:lnTo>
                  <a:lnTo>
                    <a:pt x="2678729" y="3041650"/>
                  </a:lnTo>
                  <a:lnTo>
                    <a:pt x="2687934" y="3048635"/>
                  </a:lnTo>
                  <a:lnTo>
                    <a:pt x="2698726" y="3055938"/>
                  </a:lnTo>
                  <a:lnTo>
                    <a:pt x="2710153" y="3063240"/>
                  </a:lnTo>
                  <a:lnTo>
                    <a:pt x="2722215" y="3070225"/>
                  </a:lnTo>
                  <a:lnTo>
                    <a:pt x="2734594" y="3076258"/>
                  </a:lnTo>
                  <a:lnTo>
                    <a:pt x="2746656" y="3082290"/>
                  </a:lnTo>
                  <a:lnTo>
                    <a:pt x="2746656" y="2963227"/>
                  </a:lnTo>
                  <a:lnTo>
                    <a:pt x="2734594" y="2957195"/>
                  </a:lnTo>
                  <a:lnTo>
                    <a:pt x="2723167" y="2951480"/>
                  </a:lnTo>
                  <a:lnTo>
                    <a:pt x="2712058" y="2945130"/>
                  </a:lnTo>
                  <a:lnTo>
                    <a:pt x="2701583" y="2938462"/>
                  </a:lnTo>
                  <a:lnTo>
                    <a:pt x="2691743" y="2932112"/>
                  </a:lnTo>
                  <a:lnTo>
                    <a:pt x="2682538" y="2925445"/>
                  </a:lnTo>
                  <a:lnTo>
                    <a:pt x="2673650" y="2918142"/>
                  </a:lnTo>
                  <a:lnTo>
                    <a:pt x="2665715" y="2911157"/>
                  </a:lnTo>
                  <a:close/>
                  <a:moveTo>
                    <a:pt x="1404938" y="2890837"/>
                  </a:moveTo>
                  <a:lnTo>
                    <a:pt x="1408115" y="2896532"/>
                  </a:lnTo>
                  <a:lnTo>
                    <a:pt x="1411928" y="2901593"/>
                  </a:lnTo>
                  <a:lnTo>
                    <a:pt x="1415740" y="2906655"/>
                  </a:lnTo>
                  <a:lnTo>
                    <a:pt x="1419552" y="2911716"/>
                  </a:lnTo>
                  <a:lnTo>
                    <a:pt x="1424000" y="2916778"/>
                  </a:lnTo>
                  <a:lnTo>
                    <a:pt x="1428447" y="2922156"/>
                  </a:lnTo>
                  <a:lnTo>
                    <a:pt x="1438296" y="2931963"/>
                  </a:lnTo>
                  <a:lnTo>
                    <a:pt x="1448780" y="2941453"/>
                  </a:lnTo>
                  <a:lnTo>
                    <a:pt x="1460852" y="2950311"/>
                  </a:lnTo>
                  <a:lnTo>
                    <a:pt x="1472924" y="2958852"/>
                  </a:lnTo>
                  <a:lnTo>
                    <a:pt x="1486267" y="2967394"/>
                  </a:lnTo>
                  <a:lnTo>
                    <a:pt x="1500563" y="2975619"/>
                  </a:lnTo>
                  <a:lnTo>
                    <a:pt x="1515494" y="2983211"/>
                  </a:lnTo>
                  <a:lnTo>
                    <a:pt x="1531061" y="2990487"/>
                  </a:lnTo>
                  <a:lnTo>
                    <a:pt x="1547263" y="2997763"/>
                  </a:lnTo>
                  <a:lnTo>
                    <a:pt x="1564101" y="3004723"/>
                  </a:lnTo>
                  <a:lnTo>
                    <a:pt x="1581574" y="3010734"/>
                  </a:lnTo>
                  <a:lnTo>
                    <a:pt x="1599682" y="3017061"/>
                  </a:lnTo>
                  <a:lnTo>
                    <a:pt x="1618108" y="3022755"/>
                  </a:lnTo>
                  <a:lnTo>
                    <a:pt x="1637170" y="3028133"/>
                  </a:lnTo>
                  <a:lnTo>
                    <a:pt x="1656866" y="3033195"/>
                  </a:lnTo>
                  <a:lnTo>
                    <a:pt x="1676881" y="3037940"/>
                  </a:lnTo>
                  <a:lnTo>
                    <a:pt x="1697213" y="3042369"/>
                  </a:lnTo>
                  <a:lnTo>
                    <a:pt x="1718180" y="3046481"/>
                  </a:lnTo>
                  <a:lnTo>
                    <a:pt x="1738830" y="3050277"/>
                  </a:lnTo>
                  <a:lnTo>
                    <a:pt x="1760116" y="3053757"/>
                  </a:lnTo>
                  <a:lnTo>
                    <a:pt x="1782036" y="3056604"/>
                  </a:lnTo>
                  <a:lnTo>
                    <a:pt x="1803639" y="3059135"/>
                  </a:lnTo>
                  <a:lnTo>
                    <a:pt x="1825877" y="3061666"/>
                  </a:lnTo>
                  <a:lnTo>
                    <a:pt x="1847798" y="3063564"/>
                  </a:lnTo>
                  <a:lnTo>
                    <a:pt x="1870036" y="3065146"/>
                  </a:lnTo>
                  <a:lnTo>
                    <a:pt x="1891957" y="3066411"/>
                  </a:lnTo>
                  <a:lnTo>
                    <a:pt x="1914513" y="3067360"/>
                  </a:lnTo>
                  <a:lnTo>
                    <a:pt x="1936751" y="3067993"/>
                  </a:lnTo>
                  <a:lnTo>
                    <a:pt x="1959307" y="3067993"/>
                  </a:lnTo>
                  <a:lnTo>
                    <a:pt x="1978051" y="3067993"/>
                  </a:lnTo>
                  <a:lnTo>
                    <a:pt x="1996794" y="3067360"/>
                  </a:lnTo>
                  <a:lnTo>
                    <a:pt x="2015538" y="3067044"/>
                  </a:lnTo>
                  <a:lnTo>
                    <a:pt x="2034599" y="3065779"/>
                  </a:lnTo>
                  <a:lnTo>
                    <a:pt x="2053025" y="3064830"/>
                  </a:lnTo>
                  <a:lnTo>
                    <a:pt x="2071769" y="3063564"/>
                  </a:lnTo>
                  <a:lnTo>
                    <a:pt x="2090513" y="3061982"/>
                  </a:lnTo>
                  <a:lnTo>
                    <a:pt x="2108621" y="3060084"/>
                  </a:lnTo>
                  <a:lnTo>
                    <a:pt x="2127365" y="3058186"/>
                  </a:lnTo>
                  <a:lnTo>
                    <a:pt x="2145473" y="3055655"/>
                  </a:lnTo>
                  <a:lnTo>
                    <a:pt x="2163581" y="3052808"/>
                  </a:lnTo>
                  <a:lnTo>
                    <a:pt x="2181372" y="3050277"/>
                  </a:lnTo>
                  <a:lnTo>
                    <a:pt x="2199163" y="3047114"/>
                  </a:lnTo>
                  <a:lnTo>
                    <a:pt x="2216318" y="3043950"/>
                  </a:lnTo>
                  <a:lnTo>
                    <a:pt x="2233473" y="3040471"/>
                  </a:lnTo>
                  <a:lnTo>
                    <a:pt x="2250311" y="3036358"/>
                  </a:lnTo>
                  <a:lnTo>
                    <a:pt x="2266830" y="3032562"/>
                  </a:lnTo>
                  <a:lnTo>
                    <a:pt x="2283668" y="3028133"/>
                  </a:lnTo>
                  <a:lnTo>
                    <a:pt x="2299235" y="3023704"/>
                  </a:lnTo>
                  <a:lnTo>
                    <a:pt x="2315119" y="3018642"/>
                  </a:lnTo>
                  <a:lnTo>
                    <a:pt x="2330051" y="3013897"/>
                  </a:lnTo>
                  <a:lnTo>
                    <a:pt x="2344982" y="3008519"/>
                  </a:lnTo>
                  <a:lnTo>
                    <a:pt x="2359278" y="3003141"/>
                  </a:lnTo>
                  <a:lnTo>
                    <a:pt x="2373574" y="2997447"/>
                  </a:lnTo>
                  <a:lnTo>
                    <a:pt x="2386917" y="2991753"/>
                  </a:lnTo>
                  <a:lnTo>
                    <a:pt x="2399942" y="2985426"/>
                  </a:lnTo>
                  <a:lnTo>
                    <a:pt x="2412650" y="2979099"/>
                  </a:lnTo>
                  <a:lnTo>
                    <a:pt x="2424722" y="2972455"/>
                  </a:lnTo>
                  <a:lnTo>
                    <a:pt x="2436159" y="2965179"/>
                  </a:lnTo>
                  <a:lnTo>
                    <a:pt x="2446961" y="2958220"/>
                  </a:lnTo>
                  <a:lnTo>
                    <a:pt x="2457444" y="2950627"/>
                  </a:lnTo>
                  <a:lnTo>
                    <a:pt x="2466975" y="2943351"/>
                  </a:lnTo>
                  <a:lnTo>
                    <a:pt x="2466975" y="3039838"/>
                  </a:lnTo>
                  <a:lnTo>
                    <a:pt x="2466657" y="3040471"/>
                  </a:lnTo>
                  <a:lnTo>
                    <a:pt x="2466340" y="3048063"/>
                  </a:lnTo>
                  <a:lnTo>
                    <a:pt x="2466022" y="3052808"/>
                  </a:lnTo>
                  <a:lnTo>
                    <a:pt x="2464751" y="3058186"/>
                  </a:lnTo>
                  <a:lnTo>
                    <a:pt x="2463480" y="3062615"/>
                  </a:lnTo>
                  <a:lnTo>
                    <a:pt x="2461892" y="3067993"/>
                  </a:lnTo>
                  <a:lnTo>
                    <a:pt x="2459986" y="3072422"/>
                  </a:lnTo>
                  <a:lnTo>
                    <a:pt x="2457444" y="3077167"/>
                  </a:lnTo>
                  <a:lnTo>
                    <a:pt x="2455220" y="3081912"/>
                  </a:lnTo>
                  <a:lnTo>
                    <a:pt x="2452361" y="3086658"/>
                  </a:lnTo>
                  <a:lnTo>
                    <a:pt x="2449184" y="3091403"/>
                  </a:lnTo>
                  <a:lnTo>
                    <a:pt x="2445690" y="3096148"/>
                  </a:lnTo>
                  <a:lnTo>
                    <a:pt x="2441878" y="3100893"/>
                  </a:lnTo>
                  <a:lnTo>
                    <a:pt x="2437748" y="3105322"/>
                  </a:lnTo>
                  <a:lnTo>
                    <a:pt x="2429170" y="3114180"/>
                  </a:lnTo>
                  <a:lnTo>
                    <a:pt x="2419322" y="3123038"/>
                  </a:lnTo>
                  <a:lnTo>
                    <a:pt x="2408202" y="3131579"/>
                  </a:lnTo>
                  <a:lnTo>
                    <a:pt x="2396130" y="3139804"/>
                  </a:lnTo>
                  <a:lnTo>
                    <a:pt x="2383423" y="3147713"/>
                  </a:lnTo>
                  <a:lnTo>
                    <a:pt x="2369127" y="3155622"/>
                  </a:lnTo>
                  <a:lnTo>
                    <a:pt x="2354195" y="3162898"/>
                  </a:lnTo>
                  <a:lnTo>
                    <a:pt x="2338311" y="3170490"/>
                  </a:lnTo>
                  <a:lnTo>
                    <a:pt x="2321791" y="3177134"/>
                  </a:lnTo>
                  <a:lnTo>
                    <a:pt x="2304636" y="3183777"/>
                  </a:lnTo>
                  <a:lnTo>
                    <a:pt x="2285892" y="3190104"/>
                  </a:lnTo>
                  <a:lnTo>
                    <a:pt x="2266830" y="3196431"/>
                  </a:lnTo>
                  <a:lnTo>
                    <a:pt x="2247134" y="3201809"/>
                  </a:lnTo>
                  <a:lnTo>
                    <a:pt x="2226802" y="3207503"/>
                  </a:lnTo>
                  <a:lnTo>
                    <a:pt x="2205516" y="3212248"/>
                  </a:lnTo>
                  <a:lnTo>
                    <a:pt x="2183278" y="3216677"/>
                  </a:lnTo>
                  <a:lnTo>
                    <a:pt x="2160722" y="3221106"/>
                  </a:lnTo>
                  <a:lnTo>
                    <a:pt x="2137848" y="3224586"/>
                  </a:lnTo>
                  <a:lnTo>
                    <a:pt x="2114340" y="3228382"/>
                  </a:lnTo>
                  <a:lnTo>
                    <a:pt x="2089877" y="3231229"/>
                  </a:lnTo>
                  <a:lnTo>
                    <a:pt x="2065415" y="3233760"/>
                  </a:lnTo>
                  <a:lnTo>
                    <a:pt x="2040000" y="3235975"/>
                  </a:lnTo>
                  <a:lnTo>
                    <a:pt x="2014267" y="3237556"/>
                  </a:lnTo>
                  <a:lnTo>
                    <a:pt x="1988217" y="3238822"/>
                  </a:lnTo>
                  <a:lnTo>
                    <a:pt x="1962166" y="3239771"/>
                  </a:lnTo>
                  <a:lnTo>
                    <a:pt x="1935480" y="3240087"/>
                  </a:lnTo>
                  <a:lnTo>
                    <a:pt x="1908159" y="3239771"/>
                  </a:lnTo>
                  <a:lnTo>
                    <a:pt x="1881155" y="3238822"/>
                  </a:lnTo>
                  <a:lnTo>
                    <a:pt x="1854469" y="3237556"/>
                  </a:lnTo>
                  <a:lnTo>
                    <a:pt x="1828419" y="3235658"/>
                  </a:lnTo>
                  <a:lnTo>
                    <a:pt x="1803004" y="3233760"/>
                  </a:lnTo>
                  <a:lnTo>
                    <a:pt x="1777588" y="3230913"/>
                  </a:lnTo>
                  <a:lnTo>
                    <a:pt x="1752809" y="3227750"/>
                  </a:lnTo>
                  <a:lnTo>
                    <a:pt x="1728664" y="3224270"/>
                  </a:lnTo>
                  <a:lnTo>
                    <a:pt x="1705155" y="3220474"/>
                  </a:lnTo>
                  <a:lnTo>
                    <a:pt x="1682282" y="3215728"/>
                  </a:lnTo>
                  <a:lnTo>
                    <a:pt x="1660043" y="3210983"/>
                  </a:lnTo>
                  <a:lnTo>
                    <a:pt x="1638440" y="3205921"/>
                  </a:lnTo>
                  <a:lnTo>
                    <a:pt x="1617791" y="3200227"/>
                  </a:lnTo>
                  <a:lnTo>
                    <a:pt x="1597776" y="3194533"/>
                  </a:lnTo>
                  <a:lnTo>
                    <a:pt x="1578397" y="3188206"/>
                  </a:lnTo>
                  <a:lnTo>
                    <a:pt x="1559653" y="3181563"/>
                  </a:lnTo>
                  <a:lnTo>
                    <a:pt x="1542498" y="3174287"/>
                  </a:lnTo>
                  <a:lnTo>
                    <a:pt x="1525343" y="3167327"/>
                  </a:lnTo>
                  <a:lnTo>
                    <a:pt x="1509776" y="3159734"/>
                  </a:lnTo>
                  <a:lnTo>
                    <a:pt x="1495162" y="3151826"/>
                  </a:lnTo>
                  <a:lnTo>
                    <a:pt x="1481184" y="3143601"/>
                  </a:lnTo>
                  <a:lnTo>
                    <a:pt x="1468159" y="3135376"/>
                  </a:lnTo>
                  <a:lnTo>
                    <a:pt x="1456404" y="3126834"/>
                  </a:lnTo>
                  <a:lnTo>
                    <a:pt x="1445603" y="3117660"/>
                  </a:lnTo>
                  <a:lnTo>
                    <a:pt x="1440837" y="3113547"/>
                  </a:lnTo>
                  <a:lnTo>
                    <a:pt x="1436390" y="3108802"/>
                  </a:lnTo>
                  <a:lnTo>
                    <a:pt x="1431942" y="3104373"/>
                  </a:lnTo>
                  <a:lnTo>
                    <a:pt x="1428130" y="3099628"/>
                  </a:lnTo>
                  <a:lnTo>
                    <a:pt x="1424318" y="3094883"/>
                  </a:lnTo>
                  <a:lnTo>
                    <a:pt x="1420823" y="3090138"/>
                  </a:lnTo>
                  <a:lnTo>
                    <a:pt x="1417646" y="3085392"/>
                  </a:lnTo>
                  <a:lnTo>
                    <a:pt x="1415105" y="3080331"/>
                  </a:lnTo>
                  <a:lnTo>
                    <a:pt x="1412563" y="3075585"/>
                  </a:lnTo>
                  <a:lnTo>
                    <a:pt x="1410339" y="3070524"/>
                  </a:lnTo>
                  <a:lnTo>
                    <a:pt x="1408115" y="3065779"/>
                  </a:lnTo>
                  <a:lnTo>
                    <a:pt x="1407162" y="3060717"/>
                  </a:lnTo>
                  <a:lnTo>
                    <a:pt x="1405892" y="3055655"/>
                  </a:lnTo>
                  <a:lnTo>
                    <a:pt x="1404621" y="3050594"/>
                  </a:lnTo>
                  <a:lnTo>
                    <a:pt x="1404303" y="3045532"/>
                  </a:lnTo>
                  <a:lnTo>
                    <a:pt x="1404303" y="3040471"/>
                  </a:lnTo>
                  <a:lnTo>
                    <a:pt x="1403350" y="3040471"/>
                  </a:lnTo>
                  <a:lnTo>
                    <a:pt x="1403350" y="2909186"/>
                  </a:lnTo>
                  <a:lnTo>
                    <a:pt x="1403350" y="2905389"/>
                  </a:lnTo>
                  <a:lnTo>
                    <a:pt x="1403985" y="2898113"/>
                  </a:lnTo>
                  <a:lnTo>
                    <a:pt x="1404938" y="2890837"/>
                  </a:lnTo>
                  <a:close/>
                  <a:moveTo>
                    <a:pt x="2609850" y="2805112"/>
                  </a:moveTo>
                  <a:lnTo>
                    <a:pt x="2613342" y="2810827"/>
                  </a:lnTo>
                  <a:lnTo>
                    <a:pt x="2617468" y="2816860"/>
                  </a:lnTo>
                  <a:lnTo>
                    <a:pt x="2621594" y="2822257"/>
                  </a:lnTo>
                  <a:lnTo>
                    <a:pt x="2626038" y="2828290"/>
                  </a:lnTo>
                  <a:lnTo>
                    <a:pt x="2631117" y="2833687"/>
                  </a:lnTo>
                  <a:lnTo>
                    <a:pt x="2635878" y="2839402"/>
                  </a:lnTo>
                  <a:lnTo>
                    <a:pt x="2641274" y="2844800"/>
                  </a:lnTo>
                  <a:lnTo>
                    <a:pt x="2646988" y="2850515"/>
                  </a:lnTo>
                  <a:lnTo>
                    <a:pt x="2658732" y="2860675"/>
                  </a:lnTo>
                  <a:lnTo>
                    <a:pt x="2671746" y="2870835"/>
                  </a:lnTo>
                  <a:lnTo>
                    <a:pt x="2685712" y="2880677"/>
                  </a:lnTo>
                  <a:lnTo>
                    <a:pt x="2700631" y="2889885"/>
                  </a:lnTo>
                  <a:lnTo>
                    <a:pt x="2715867" y="2898775"/>
                  </a:lnTo>
                  <a:lnTo>
                    <a:pt x="2732372" y="2907665"/>
                  </a:lnTo>
                  <a:lnTo>
                    <a:pt x="2749830" y="2915920"/>
                  </a:lnTo>
                  <a:lnTo>
                    <a:pt x="2767923" y="2923857"/>
                  </a:lnTo>
                  <a:lnTo>
                    <a:pt x="2786650" y="2931160"/>
                  </a:lnTo>
                  <a:lnTo>
                    <a:pt x="2805695" y="2938780"/>
                  </a:lnTo>
                  <a:lnTo>
                    <a:pt x="2826009" y="2945447"/>
                  </a:lnTo>
                  <a:lnTo>
                    <a:pt x="2846959" y="2951797"/>
                  </a:lnTo>
                  <a:lnTo>
                    <a:pt x="2867591" y="2957512"/>
                  </a:lnTo>
                  <a:lnTo>
                    <a:pt x="2889492" y="2963545"/>
                  </a:lnTo>
                  <a:lnTo>
                    <a:pt x="2912029" y="2968625"/>
                  </a:lnTo>
                  <a:lnTo>
                    <a:pt x="2934248" y="2973705"/>
                  </a:lnTo>
                  <a:lnTo>
                    <a:pt x="2957102" y="2978150"/>
                  </a:lnTo>
                  <a:lnTo>
                    <a:pt x="2980908" y="2982595"/>
                  </a:lnTo>
                  <a:lnTo>
                    <a:pt x="3004396" y="2986087"/>
                  </a:lnTo>
                  <a:lnTo>
                    <a:pt x="3028203" y="2989580"/>
                  </a:lnTo>
                  <a:lnTo>
                    <a:pt x="3052644" y="2992437"/>
                  </a:lnTo>
                  <a:lnTo>
                    <a:pt x="3077084" y="2994977"/>
                  </a:lnTo>
                  <a:lnTo>
                    <a:pt x="3101525" y="2997200"/>
                  </a:lnTo>
                  <a:lnTo>
                    <a:pt x="3125966" y="2999105"/>
                  </a:lnTo>
                  <a:lnTo>
                    <a:pt x="3150725" y="3000375"/>
                  </a:lnTo>
                  <a:lnTo>
                    <a:pt x="3175800" y="3001327"/>
                  </a:lnTo>
                  <a:lnTo>
                    <a:pt x="3200559" y="3001962"/>
                  </a:lnTo>
                  <a:lnTo>
                    <a:pt x="3225317" y="3002280"/>
                  </a:lnTo>
                  <a:lnTo>
                    <a:pt x="3246266" y="3002280"/>
                  </a:lnTo>
                  <a:lnTo>
                    <a:pt x="3267216" y="3001962"/>
                  </a:lnTo>
                  <a:lnTo>
                    <a:pt x="3288165" y="3001010"/>
                  </a:lnTo>
                  <a:lnTo>
                    <a:pt x="3308797" y="2999740"/>
                  </a:lnTo>
                  <a:lnTo>
                    <a:pt x="3329429" y="2998787"/>
                  </a:lnTo>
                  <a:lnTo>
                    <a:pt x="3350378" y="2997200"/>
                  </a:lnTo>
                  <a:lnTo>
                    <a:pt x="3371010" y="2995612"/>
                  </a:lnTo>
                  <a:lnTo>
                    <a:pt x="3391325" y="2993707"/>
                  </a:lnTo>
                  <a:lnTo>
                    <a:pt x="3411957" y="2991167"/>
                  </a:lnTo>
                  <a:lnTo>
                    <a:pt x="3431954" y="2988310"/>
                  </a:lnTo>
                  <a:lnTo>
                    <a:pt x="3451951" y="2985770"/>
                  </a:lnTo>
                  <a:lnTo>
                    <a:pt x="3471948" y="2982595"/>
                  </a:lnTo>
                  <a:lnTo>
                    <a:pt x="3491628" y="2979102"/>
                  </a:lnTo>
                  <a:lnTo>
                    <a:pt x="3510990" y="2975292"/>
                  </a:lnTo>
                  <a:lnTo>
                    <a:pt x="3530035" y="2971482"/>
                  </a:lnTo>
                  <a:lnTo>
                    <a:pt x="3548763" y="2967037"/>
                  </a:lnTo>
                  <a:lnTo>
                    <a:pt x="3567173" y="2962275"/>
                  </a:lnTo>
                  <a:lnTo>
                    <a:pt x="3585265" y="2957512"/>
                  </a:lnTo>
                  <a:lnTo>
                    <a:pt x="3603041" y="2953067"/>
                  </a:lnTo>
                  <a:lnTo>
                    <a:pt x="3620498" y="2947352"/>
                  </a:lnTo>
                  <a:lnTo>
                    <a:pt x="3637004" y="2941955"/>
                  </a:lnTo>
                  <a:lnTo>
                    <a:pt x="3653510" y="2935922"/>
                  </a:lnTo>
                  <a:lnTo>
                    <a:pt x="3669698" y="2929890"/>
                  </a:lnTo>
                  <a:lnTo>
                    <a:pt x="3685251" y="2923857"/>
                  </a:lnTo>
                  <a:lnTo>
                    <a:pt x="3700170" y="2916872"/>
                  </a:lnTo>
                  <a:lnTo>
                    <a:pt x="3714770" y="2909887"/>
                  </a:lnTo>
                  <a:lnTo>
                    <a:pt x="3728419" y="2902902"/>
                  </a:lnTo>
                  <a:lnTo>
                    <a:pt x="3741751" y="2895282"/>
                  </a:lnTo>
                  <a:lnTo>
                    <a:pt x="3754765" y="2887980"/>
                  </a:lnTo>
                  <a:lnTo>
                    <a:pt x="3767144" y="2880042"/>
                  </a:lnTo>
                  <a:lnTo>
                    <a:pt x="3778571" y="2871787"/>
                  </a:lnTo>
                  <a:lnTo>
                    <a:pt x="3789363" y="2863532"/>
                  </a:lnTo>
                  <a:lnTo>
                    <a:pt x="3789363" y="2971165"/>
                  </a:lnTo>
                  <a:lnTo>
                    <a:pt x="3788728" y="2971482"/>
                  </a:lnTo>
                  <a:lnTo>
                    <a:pt x="3788728" y="2975927"/>
                  </a:lnTo>
                  <a:lnTo>
                    <a:pt x="3788411" y="2980055"/>
                  </a:lnTo>
                  <a:lnTo>
                    <a:pt x="3787776" y="2985770"/>
                  </a:lnTo>
                  <a:lnTo>
                    <a:pt x="3786506" y="2991167"/>
                  </a:lnTo>
                  <a:lnTo>
                    <a:pt x="3785237" y="2996247"/>
                  </a:lnTo>
                  <a:lnTo>
                    <a:pt x="3783332" y="3001962"/>
                  </a:lnTo>
                  <a:lnTo>
                    <a:pt x="3781428" y="3007360"/>
                  </a:lnTo>
                  <a:lnTo>
                    <a:pt x="3778571" y="3012758"/>
                  </a:lnTo>
                  <a:lnTo>
                    <a:pt x="3775714" y="3018155"/>
                  </a:lnTo>
                  <a:lnTo>
                    <a:pt x="3772540" y="3023235"/>
                  </a:lnTo>
                  <a:lnTo>
                    <a:pt x="3769048" y="3028633"/>
                  </a:lnTo>
                  <a:lnTo>
                    <a:pt x="3765557" y="3033713"/>
                  </a:lnTo>
                  <a:lnTo>
                    <a:pt x="3761113" y="3038793"/>
                  </a:lnTo>
                  <a:lnTo>
                    <a:pt x="3756987" y="3043555"/>
                  </a:lnTo>
                  <a:lnTo>
                    <a:pt x="3752226" y="3048635"/>
                  </a:lnTo>
                  <a:lnTo>
                    <a:pt x="3747147" y="3054033"/>
                  </a:lnTo>
                  <a:lnTo>
                    <a:pt x="3741433" y="3058795"/>
                  </a:lnTo>
                  <a:lnTo>
                    <a:pt x="3736037" y="3063240"/>
                  </a:lnTo>
                  <a:lnTo>
                    <a:pt x="3723658" y="3072765"/>
                  </a:lnTo>
                  <a:lnTo>
                    <a:pt x="3710327" y="3082290"/>
                  </a:lnTo>
                  <a:lnTo>
                    <a:pt x="3696043" y="3090863"/>
                  </a:lnTo>
                  <a:lnTo>
                    <a:pt x="3680490" y="3099753"/>
                  </a:lnTo>
                  <a:lnTo>
                    <a:pt x="3663667" y="3108325"/>
                  </a:lnTo>
                  <a:lnTo>
                    <a:pt x="3646526" y="3116263"/>
                  </a:lnTo>
                  <a:lnTo>
                    <a:pt x="3627799" y="3124200"/>
                  </a:lnTo>
                  <a:lnTo>
                    <a:pt x="3608754" y="3131503"/>
                  </a:lnTo>
                  <a:lnTo>
                    <a:pt x="3588122" y="3138170"/>
                  </a:lnTo>
                  <a:lnTo>
                    <a:pt x="3566855" y="3145155"/>
                  </a:lnTo>
                  <a:lnTo>
                    <a:pt x="3544636" y="3151188"/>
                  </a:lnTo>
                  <a:lnTo>
                    <a:pt x="3522417" y="3157538"/>
                  </a:lnTo>
                  <a:lnTo>
                    <a:pt x="3498611" y="3163253"/>
                  </a:lnTo>
                  <a:lnTo>
                    <a:pt x="3474170" y="3168333"/>
                  </a:lnTo>
                  <a:lnTo>
                    <a:pt x="3449412" y="3172778"/>
                  </a:lnTo>
                  <a:lnTo>
                    <a:pt x="3423701" y="3176905"/>
                  </a:lnTo>
                  <a:lnTo>
                    <a:pt x="3397356" y="3181033"/>
                  </a:lnTo>
                  <a:lnTo>
                    <a:pt x="3370376" y="3184208"/>
                  </a:lnTo>
                  <a:lnTo>
                    <a:pt x="3343395" y="3187383"/>
                  </a:lnTo>
                  <a:lnTo>
                    <a:pt x="3315146" y="3189605"/>
                  </a:lnTo>
                  <a:lnTo>
                    <a:pt x="3286896" y="3191193"/>
                  </a:lnTo>
                  <a:lnTo>
                    <a:pt x="3258011" y="3192780"/>
                  </a:lnTo>
                  <a:lnTo>
                    <a:pt x="3228491" y="3193415"/>
                  </a:lnTo>
                  <a:lnTo>
                    <a:pt x="3198972" y="3194050"/>
                  </a:lnTo>
                  <a:lnTo>
                    <a:pt x="3168500" y="3193415"/>
                  </a:lnTo>
                  <a:lnTo>
                    <a:pt x="3138663" y="3192780"/>
                  </a:lnTo>
                  <a:lnTo>
                    <a:pt x="3109143" y="3191193"/>
                  </a:lnTo>
                  <a:lnTo>
                    <a:pt x="3080259" y="3189288"/>
                  </a:lnTo>
                  <a:lnTo>
                    <a:pt x="3051374" y="3186748"/>
                  </a:lnTo>
                  <a:lnTo>
                    <a:pt x="3023441" y="3183573"/>
                  </a:lnTo>
                  <a:lnTo>
                    <a:pt x="2996144" y="3180080"/>
                  </a:lnTo>
                  <a:lnTo>
                    <a:pt x="2969481" y="3176270"/>
                  </a:lnTo>
                  <a:lnTo>
                    <a:pt x="2943453" y="3171825"/>
                  </a:lnTo>
                  <a:lnTo>
                    <a:pt x="2917742" y="3167063"/>
                  </a:lnTo>
                  <a:lnTo>
                    <a:pt x="2892984" y="3161665"/>
                  </a:lnTo>
                  <a:lnTo>
                    <a:pt x="2869178" y="3155633"/>
                  </a:lnTo>
                  <a:lnTo>
                    <a:pt x="2846007" y="3149918"/>
                  </a:lnTo>
                  <a:lnTo>
                    <a:pt x="2823470" y="3142933"/>
                  </a:lnTo>
                  <a:lnTo>
                    <a:pt x="2802203" y="3135948"/>
                  </a:lnTo>
                  <a:lnTo>
                    <a:pt x="2781889" y="3128328"/>
                  </a:lnTo>
                  <a:lnTo>
                    <a:pt x="2762527" y="3121025"/>
                  </a:lnTo>
                  <a:lnTo>
                    <a:pt x="2743799" y="3112770"/>
                  </a:lnTo>
                  <a:lnTo>
                    <a:pt x="2726024" y="3104515"/>
                  </a:lnTo>
                  <a:lnTo>
                    <a:pt x="2709518" y="3095625"/>
                  </a:lnTo>
                  <a:lnTo>
                    <a:pt x="2694600" y="3086735"/>
                  </a:lnTo>
                  <a:lnTo>
                    <a:pt x="2679999" y="3077210"/>
                  </a:lnTo>
                  <a:lnTo>
                    <a:pt x="2666985" y="3067685"/>
                  </a:lnTo>
                  <a:lnTo>
                    <a:pt x="2660954" y="3062923"/>
                  </a:lnTo>
                  <a:lnTo>
                    <a:pt x="2655240" y="3057843"/>
                  </a:lnTo>
                  <a:lnTo>
                    <a:pt x="2650162" y="3052763"/>
                  </a:lnTo>
                  <a:lnTo>
                    <a:pt x="2645083" y="3048000"/>
                  </a:lnTo>
                  <a:lnTo>
                    <a:pt x="2639687" y="3042603"/>
                  </a:lnTo>
                  <a:lnTo>
                    <a:pt x="2635561" y="3037205"/>
                  </a:lnTo>
                  <a:lnTo>
                    <a:pt x="2631434" y="3032125"/>
                  </a:lnTo>
                  <a:lnTo>
                    <a:pt x="2627625" y="3027045"/>
                  </a:lnTo>
                  <a:lnTo>
                    <a:pt x="2624134" y="3021648"/>
                  </a:lnTo>
                  <a:lnTo>
                    <a:pt x="2620960" y="3015933"/>
                  </a:lnTo>
                  <a:lnTo>
                    <a:pt x="2618103" y="3010535"/>
                  </a:lnTo>
                  <a:lnTo>
                    <a:pt x="2615881" y="3005137"/>
                  </a:lnTo>
                  <a:lnTo>
                    <a:pt x="2613659" y="2999422"/>
                  </a:lnTo>
                  <a:lnTo>
                    <a:pt x="2612072" y="2994025"/>
                  </a:lnTo>
                  <a:lnTo>
                    <a:pt x="2610485" y="2988310"/>
                  </a:lnTo>
                  <a:lnTo>
                    <a:pt x="2609850" y="2982912"/>
                  </a:lnTo>
                  <a:lnTo>
                    <a:pt x="2609215" y="2976880"/>
                  </a:lnTo>
                  <a:lnTo>
                    <a:pt x="2609215" y="2971482"/>
                  </a:lnTo>
                  <a:lnTo>
                    <a:pt x="2608580" y="2971482"/>
                  </a:lnTo>
                  <a:lnTo>
                    <a:pt x="2608580" y="2825115"/>
                  </a:lnTo>
                  <a:lnTo>
                    <a:pt x="2608263" y="2821305"/>
                  </a:lnTo>
                  <a:lnTo>
                    <a:pt x="2608580" y="2812732"/>
                  </a:lnTo>
                  <a:lnTo>
                    <a:pt x="2609850" y="2805112"/>
                  </a:lnTo>
                  <a:close/>
                  <a:moveTo>
                    <a:pt x="3151360" y="2793804"/>
                  </a:moveTo>
                  <a:lnTo>
                    <a:pt x="3151360" y="2908645"/>
                  </a:lnTo>
                  <a:lnTo>
                    <a:pt x="3174848" y="2908962"/>
                  </a:lnTo>
                  <a:lnTo>
                    <a:pt x="3198972" y="2909280"/>
                  </a:lnTo>
                  <a:lnTo>
                    <a:pt x="3231983" y="2908962"/>
                  </a:lnTo>
                  <a:lnTo>
                    <a:pt x="3231983" y="2794121"/>
                  </a:lnTo>
                  <a:lnTo>
                    <a:pt x="3198972" y="2794755"/>
                  </a:lnTo>
                  <a:lnTo>
                    <a:pt x="3174848" y="2794121"/>
                  </a:lnTo>
                  <a:lnTo>
                    <a:pt x="3151360" y="2793804"/>
                  </a:lnTo>
                  <a:close/>
                  <a:moveTo>
                    <a:pt x="2989478" y="2779528"/>
                  </a:moveTo>
                  <a:lnTo>
                    <a:pt x="2989478" y="2894687"/>
                  </a:lnTo>
                  <a:lnTo>
                    <a:pt x="3009158" y="2897542"/>
                  </a:lnTo>
                  <a:lnTo>
                    <a:pt x="3029472" y="2899762"/>
                  </a:lnTo>
                  <a:lnTo>
                    <a:pt x="3049469" y="2902300"/>
                  </a:lnTo>
                  <a:lnTo>
                    <a:pt x="3070419" y="2903887"/>
                  </a:lnTo>
                  <a:lnTo>
                    <a:pt x="3070419" y="2789045"/>
                  </a:lnTo>
                  <a:lnTo>
                    <a:pt x="3049469" y="2787142"/>
                  </a:lnTo>
                  <a:lnTo>
                    <a:pt x="3029472" y="2784921"/>
                  </a:lnTo>
                  <a:lnTo>
                    <a:pt x="3009158" y="2782383"/>
                  </a:lnTo>
                  <a:lnTo>
                    <a:pt x="2989478" y="2779528"/>
                  </a:lnTo>
                  <a:close/>
                  <a:moveTo>
                    <a:pt x="2827597" y="2743045"/>
                  </a:moveTo>
                  <a:lnTo>
                    <a:pt x="2827597" y="2859790"/>
                  </a:lnTo>
                  <a:lnTo>
                    <a:pt x="2846959" y="2865500"/>
                  </a:lnTo>
                  <a:lnTo>
                    <a:pt x="2866956" y="2870576"/>
                  </a:lnTo>
                  <a:lnTo>
                    <a:pt x="2887588" y="2875969"/>
                  </a:lnTo>
                  <a:lnTo>
                    <a:pt x="2908220" y="2880411"/>
                  </a:lnTo>
                  <a:lnTo>
                    <a:pt x="2908220" y="2764618"/>
                  </a:lnTo>
                  <a:lnTo>
                    <a:pt x="2887588" y="2759542"/>
                  </a:lnTo>
                  <a:lnTo>
                    <a:pt x="2866956" y="2754466"/>
                  </a:lnTo>
                  <a:lnTo>
                    <a:pt x="2846959" y="2748755"/>
                  </a:lnTo>
                  <a:lnTo>
                    <a:pt x="2827597" y="2743045"/>
                  </a:lnTo>
                  <a:close/>
                  <a:moveTo>
                    <a:pt x="1998663" y="2711450"/>
                  </a:moveTo>
                  <a:lnTo>
                    <a:pt x="2032589" y="2718179"/>
                  </a:lnTo>
                  <a:lnTo>
                    <a:pt x="2039311" y="2719781"/>
                  </a:lnTo>
                  <a:lnTo>
                    <a:pt x="2045072" y="2721383"/>
                  </a:lnTo>
                  <a:lnTo>
                    <a:pt x="2050513" y="2723306"/>
                  </a:lnTo>
                  <a:lnTo>
                    <a:pt x="2054674" y="2725228"/>
                  </a:lnTo>
                  <a:lnTo>
                    <a:pt x="2058834" y="2727791"/>
                  </a:lnTo>
                  <a:lnTo>
                    <a:pt x="2062675" y="2730034"/>
                  </a:lnTo>
                  <a:lnTo>
                    <a:pt x="2069716" y="2735161"/>
                  </a:lnTo>
                  <a:lnTo>
                    <a:pt x="2072597" y="2738045"/>
                  </a:lnTo>
                  <a:lnTo>
                    <a:pt x="2074517" y="2740287"/>
                  </a:lnTo>
                  <a:lnTo>
                    <a:pt x="2076118" y="2742851"/>
                  </a:lnTo>
                  <a:lnTo>
                    <a:pt x="2077398" y="2745734"/>
                  </a:lnTo>
                  <a:lnTo>
                    <a:pt x="2078038" y="2747977"/>
                  </a:lnTo>
                  <a:lnTo>
                    <a:pt x="2078038" y="2750861"/>
                  </a:lnTo>
                  <a:lnTo>
                    <a:pt x="2077718" y="2753104"/>
                  </a:lnTo>
                  <a:lnTo>
                    <a:pt x="2077078" y="2755988"/>
                  </a:lnTo>
                  <a:lnTo>
                    <a:pt x="2075478" y="2758231"/>
                  </a:lnTo>
                  <a:lnTo>
                    <a:pt x="2073877" y="2760794"/>
                  </a:lnTo>
                  <a:lnTo>
                    <a:pt x="2071317" y="2763037"/>
                  </a:lnTo>
                  <a:lnTo>
                    <a:pt x="2068756" y="2764959"/>
                  </a:lnTo>
                  <a:lnTo>
                    <a:pt x="2065876" y="2767522"/>
                  </a:lnTo>
                  <a:lnTo>
                    <a:pt x="2062355" y="2769445"/>
                  </a:lnTo>
                  <a:lnTo>
                    <a:pt x="2058194" y="2771047"/>
                  </a:lnTo>
                  <a:lnTo>
                    <a:pt x="2054354" y="2772649"/>
                  </a:lnTo>
                  <a:lnTo>
                    <a:pt x="2048272" y="2774572"/>
                  </a:lnTo>
                  <a:lnTo>
                    <a:pt x="2041871" y="2776174"/>
                  </a:lnTo>
                  <a:lnTo>
                    <a:pt x="2035790" y="2777776"/>
                  </a:lnTo>
                  <a:lnTo>
                    <a:pt x="2028429" y="2779057"/>
                  </a:lnTo>
                  <a:lnTo>
                    <a:pt x="2014026" y="2780659"/>
                  </a:lnTo>
                  <a:lnTo>
                    <a:pt x="1998663" y="2781300"/>
                  </a:lnTo>
                  <a:lnTo>
                    <a:pt x="1998663" y="2711450"/>
                  </a:lnTo>
                  <a:close/>
                  <a:moveTo>
                    <a:pt x="3717945" y="2699583"/>
                  </a:moveTo>
                  <a:lnTo>
                    <a:pt x="3711914" y="2703073"/>
                  </a:lnTo>
                  <a:lnTo>
                    <a:pt x="3704931" y="2707197"/>
                  </a:lnTo>
                  <a:lnTo>
                    <a:pt x="3696678" y="2710686"/>
                  </a:lnTo>
                  <a:lnTo>
                    <a:pt x="3688425" y="2714493"/>
                  </a:lnTo>
                  <a:lnTo>
                    <a:pt x="3671285" y="2721155"/>
                  </a:lnTo>
                  <a:lnTo>
                    <a:pt x="3656684" y="2726866"/>
                  </a:lnTo>
                  <a:lnTo>
                    <a:pt x="3656684" y="2827749"/>
                  </a:lnTo>
                  <a:lnTo>
                    <a:pt x="3665254" y="2823307"/>
                  </a:lnTo>
                  <a:lnTo>
                    <a:pt x="3674142" y="2818549"/>
                  </a:lnTo>
                  <a:lnTo>
                    <a:pt x="3682394" y="2813790"/>
                  </a:lnTo>
                  <a:lnTo>
                    <a:pt x="3690647" y="2808714"/>
                  </a:lnTo>
                  <a:lnTo>
                    <a:pt x="3698582" y="2803321"/>
                  </a:lnTo>
                  <a:lnTo>
                    <a:pt x="3705566" y="2798245"/>
                  </a:lnTo>
                  <a:lnTo>
                    <a:pt x="3711914" y="2792535"/>
                  </a:lnTo>
                  <a:lnTo>
                    <a:pt x="3717945" y="2787776"/>
                  </a:lnTo>
                  <a:lnTo>
                    <a:pt x="3717945" y="2699583"/>
                  </a:lnTo>
                  <a:close/>
                  <a:moveTo>
                    <a:pt x="2490788" y="2694304"/>
                  </a:moveTo>
                  <a:lnTo>
                    <a:pt x="2490788" y="2826893"/>
                  </a:lnTo>
                  <a:lnTo>
                    <a:pt x="2490471" y="2827210"/>
                  </a:lnTo>
                  <a:lnTo>
                    <a:pt x="2489836" y="2835140"/>
                  </a:lnTo>
                  <a:lnTo>
                    <a:pt x="2489519" y="2839898"/>
                  </a:lnTo>
                  <a:lnTo>
                    <a:pt x="2488250" y="2844973"/>
                  </a:lnTo>
                  <a:lnTo>
                    <a:pt x="2487298" y="2849731"/>
                  </a:lnTo>
                  <a:lnTo>
                    <a:pt x="2485711" y="2854807"/>
                  </a:lnTo>
                  <a:lnTo>
                    <a:pt x="2483490" y="2859565"/>
                  </a:lnTo>
                  <a:lnTo>
                    <a:pt x="2481269" y="2864323"/>
                  </a:lnTo>
                  <a:lnTo>
                    <a:pt x="2479048" y="2869080"/>
                  </a:lnTo>
                  <a:lnTo>
                    <a:pt x="2475874" y="2873838"/>
                  </a:lnTo>
                  <a:lnTo>
                    <a:pt x="2472701" y="2878279"/>
                  </a:lnTo>
                  <a:lnTo>
                    <a:pt x="2469528" y="2883037"/>
                  </a:lnTo>
                  <a:lnTo>
                    <a:pt x="2465403" y="2887795"/>
                  </a:lnTo>
                  <a:lnTo>
                    <a:pt x="2461595" y="2892236"/>
                  </a:lnTo>
                  <a:lnTo>
                    <a:pt x="2453028" y="2901435"/>
                  </a:lnTo>
                  <a:lnTo>
                    <a:pt x="2443191" y="2909999"/>
                  </a:lnTo>
                  <a:lnTo>
                    <a:pt x="2432086" y="2918563"/>
                  </a:lnTo>
                  <a:lnTo>
                    <a:pt x="2419710" y="2926811"/>
                  </a:lnTo>
                  <a:lnTo>
                    <a:pt x="2406701" y="2934740"/>
                  </a:lnTo>
                  <a:lnTo>
                    <a:pt x="2393056" y="2942670"/>
                  </a:lnTo>
                  <a:lnTo>
                    <a:pt x="2378143" y="2950283"/>
                  </a:lnTo>
                  <a:lnTo>
                    <a:pt x="2362277" y="2957579"/>
                  </a:lnTo>
                  <a:lnTo>
                    <a:pt x="2345777" y="2964240"/>
                  </a:lnTo>
                  <a:lnTo>
                    <a:pt x="2328325" y="2970901"/>
                  </a:lnTo>
                  <a:lnTo>
                    <a:pt x="2309921" y="2977245"/>
                  </a:lnTo>
                  <a:lnTo>
                    <a:pt x="2290882" y="2983589"/>
                  </a:lnTo>
                  <a:lnTo>
                    <a:pt x="2270892" y="2989298"/>
                  </a:lnTo>
                  <a:lnTo>
                    <a:pt x="2250267" y="2994691"/>
                  </a:lnTo>
                  <a:lnTo>
                    <a:pt x="2229324" y="2999449"/>
                  </a:lnTo>
                  <a:lnTo>
                    <a:pt x="2207430" y="3004207"/>
                  </a:lnTo>
                  <a:lnTo>
                    <a:pt x="2184901" y="3008330"/>
                  </a:lnTo>
                  <a:lnTo>
                    <a:pt x="2162054" y="3012137"/>
                  </a:lnTo>
                  <a:lnTo>
                    <a:pt x="2138256" y="3015626"/>
                  </a:lnTo>
                  <a:lnTo>
                    <a:pt x="2113823" y="3018798"/>
                  </a:lnTo>
                  <a:lnTo>
                    <a:pt x="2089390" y="3021018"/>
                  </a:lnTo>
                  <a:lnTo>
                    <a:pt x="2064323" y="3023556"/>
                  </a:lnTo>
                  <a:lnTo>
                    <a:pt x="2038621" y="3025142"/>
                  </a:lnTo>
                  <a:lnTo>
                    <a:pt x="2012601" y="3026093"/>
                  </a:lnTo>
                  <a:lnTo>
                    <a:pt x="1986582" y="3027045"/>
                  </a:lnTo>
                  <a:lnTo>
                    <a:pt x="1959928" y="3027362"/>
                  </a:lnTo>
                  <a:lnTo>
                    <a:pt x="1932639" y="3027045"/>
                  </a:lnTo>
                  <a:lnTo>
                    <a:pt x="1905350" y="3026093"/>
                  </a:lnTo>
                  <a:lnTo>
                    <a:pt x="1879014" y="3025142"/>
                  </a:lnTo>
                  <a:lnTo>
                    <a:pt x="1852994" y="3022921"/>
                  </a:lnTo>
                  <a:lnTo>
                    <a:pt x="1827292" y="3021018"/>
                  </a:lnTo>
                  <a:lnTo>
                    <a:pt x="1802224" y="3018481"/>
                  </a:lnTo>
                  <a:lnTo>
                    <a:pt x="1777157" y="3015309"/>
                  </a:lnTo>
                  <a:lnTo>
                    <a:pt x="1753359" y="3011502"/>
                  </a:lnTo>
                  <a:lnTo>
                    <a:pt x="1729560" y="3007379"/>
                  </a:lnTo>
                  <a:lnTo>
                    <a:pt x="1706714" y="3002938"/>
                  </a:lnTo>
                  <a:lnTo>
                    <a:pt x="1684502" y="2998180"/>
                  </a:lnTo>
                  <a:lnTo>
                    <a:pt x="1662925" y="2993105"/>
                  </a:lnTo>
                  <a:lnTo>
                    <a:pt x="1641983" y="2987712"/>
                  </a:lnTo>
                  <a:lnTo>
                    <a:pt x="1622309" y="2981686"/>
                  </a:lnTo>
                  <a:lnTo>
                    <a:pt x="1602953" y="2975342"/>
                  </a:lnTo>
                  <a:lnTo>
                    <a:pt x="1584549" y="2968681"/>
                  </a:lnTo>
                  <a:lnTo>
                    <a:pt x="1566780" y="2961702"/>
                  </a:lnTo>
                  <a:lnTo>
                    <a:pt x="1550280" y="2954407"/>
                  </a:lnTo>
                  <a:lnTo>
                    <a:pt x="1534414" y="2947111"/>
                  </a:lnTo>
                  <a:lnTo>
                    <a:pt x="1519501" y="2939181"/>
                  </a:lnTo>
                  <a:lnTo>
                    <a:pt x="1505539" y="2930934"/>
                  </a:lnTo>
                  <a:lnTo>
                    <a:pt x="1493164" y="2922687"/>
                  </a:lnTo>
                  <a:lnTo>
                    <a:pt x="1481106" y="2913805"/>
                  </a:lnTo>
                  <a:lnTo>
                    <a:pt x="1470635" y="2904924"/>
                  </a:lnTo>
                  <a:lnTo>
                    <a:pt x="1465875" y="2900483"/>
                  </a:lnTo>
                  <a:lnTo>
                    <a:pt x="1461116" y="2895725"/>
                  </a:lnTo>
                  <a:lnTo>
                    <a:pt x="1456673" y="2891284"/>
                  </a:lnTo>
                  <a:lnTo>
                    <a:pt x="1452866" y="2886844"/>
                  </a:lnTo>
                  <a:lnTo>
                    <a:pt x="1449375" y="2882086"/>
                  </a:lnTo>
                  <a:lnTo>
                    <a:pt x="1445885" y="2877328"/>
                  </a:lnTo>
                  <a:lnTo>
                    <a:pt x="1442712" y="2872252"/>
                  </a:lnTo>
                  <a:lnTo>
                    <a:pt x="1439856" y="2867494"/>
                  </a:lnTo>
                  <a:lnTo>
                    <a:pt x="1437000" y="2862737"/>
                  </a:lnTo>
                  <a:lnTo>
                    <a:pt x="1435096" y="2857661"/>
                  </a:lnTo>
                  <a:lnTo>
                    <a:pt x="1433192" y="2852269"/>
                  </a:lnTo>
                  <a:lnTo>
                    <a:pt x="1431606" y="2847828"/>
                  </a:lnTo>
                  <a:lnTo>
                    <a:pt x="1430337" y="2842436"/>
                  </a:lnTo>
                  <a:lnTo>
                    <a:pt x="1429702" y="2837361"/>
                  </a:lnTo>
                  <a:lnTo>
                    <a:pt x="1429385" y="2832286"/>
                  </a:lnTo>
                  <a:lnTo>
                    <a:pt x="1428750" y="2827210"/>
                  </a:lnTo>
                  <a:lnTo>
                    <a:pt x="1428750" y="2700014"/>
                  </a:lnTo>
                  <a:lnTo>
                    <a:pt x="1429702" y="2705406"/>
                  </a:lnTo>
                  <a:lnTo>
                    <a:pt x="1430654" y="2711433"/>
                  </a:lnTo>
                  <a:lnTo>
                    <a:pt x="1432240" y="2716825"/>
                  </a:lnTo>
                  <a:lnTo>
                    <a:pt x="1434462" y="2722218"/>
                  </a:lnTo>
                  <a:lnTo>
                    <a:pt x="1436683" y="2728245"/>
                  </a:lnTo>
                  <a:lnTo>
                    <a:pt x="1439539" y="2733320"/>
                  </a:lnTo>
                  <a:lnTo>
                    <a:pt x="1442712" y="2739029"/>
                  </a:lnTo>
                  <a:lnTo>
                    <a:pt x="1446202" y="2744422"/>
                  </a:lnTo>
                  <a:lnTo>
                    <a:pt x="1449692" y="2749497"/>
                  </a:lnTo>
                  <a:lnTo>
                    <a:pt x="1454135" y="2755206"/>
                  </a:lnTo>
                  <a:lnTo>
                    <a:pt x="1458894" y="2760282"/>
                  </a:lnTo>
                  <a:lnTo>
                    <a:pt x="1463654" y="2765357"/>
                  </a:lnTo>
                  <a:lnTo>
                    <a:pt x="1468731" y="2770432"/>
                  </a:lnTo>
                  <a:lnTo>
                    <a:pt x="1474125" y="2775507"/>
                  </a:lnTo>
                  <a:lnTo>
                    <a:pt x="1480154" y="2780265"/>
                  </a:lnTo>
                  <a:lnTo>
                    <a:pt x="1480154" y="2879231"/>
                  </a:lnTo>
                  <a:lnTo>
                    <a:pt x="1482375" y="2882086"/>
                  </a:lnTo>
                  <a:lnTo>
                    <a:pt x="1484914" y="2884623"/>
                  </a:lnTo>
                  <a:lnTo>
                    <a:pt x="1491895" y="2890650"/>
                  </a:lnTo>
                  <a:lnTo>
                    <a:pt x="1500145" y="2896994"/>
                  </a:lnTo>
                  <a:lnTo>
                    <a:pt x="1509664" y="2903338"/>
                  </a:lnTo>
                  <a:lnTo>
                    <a:pt x="1519818" y="2909682"/>
                  </a:lnTo>
                  <a:lnTo>
                    <a:pt x="1530924" y="2915709"/>
                  </a:lnTo>
                  <a:lnTo>
                    <a:pt x="1542030" y="2921735"/>
                  </a:lnTo>
                  <a:lnTo>
                    <a:pt x="1553136" y="2926811"/>
                  </a:lnTo>
                  <a:lnTo>
                    <a:pt x="1553136" y="2824673"/>
                  </a:lnTo>
                  <a:lnTo>
                    <a:pt x="1569953" y="2832286"/>
                  </a:lnTo>
                  <a:lnTo>
                    <a:pt x="1587723" y="2839264"/>
                  </a:lnTo>
                  <a:lnTo>
                    <a:pt x="1606127" y="2846242"/>
                  </a:lnTo>
                  <a:lnTo>
                    <a:pt x="1625482" y="2852269"/>
                  </a:lnTo>
                  <a:lnTo>
                    <a:pt x="1625482" y="2953772"/>
                  </a:lnTo>
                  <a:lnTo>
                    <a:pt x="1642935" y="2958847"/>
                  </a:lnTo>
                  <a:lnTo>
                    <a:pt x="1661021" y="2963605"/>
                  </a:lnTo>
                  <a:lnTo>
                    <a:pt x="1679425" y="2968363"/>
                  </a:lnTo>
                  <a:lnTo>
                    <a:pt x="1698464" y="2972487"/>
                  </a:lnTo>
                  <a:lnTo>
                    <a:pt x="1698464" y="2871618"/>
                  </a:lnTo>
                  <a:lnTo>
                    <a:pt x="1716233" y="2875424"/>
                  </a:lnTo>
                  <a:lnTo>
                    <a:pt x="1734320" y="2878914"/>
                  </a:lnTo>
                  <a:lnTo>
                    <a:pt x="1752407" y="2882086"/>
                  </a:lnTo>
                  <a:lnTo>
                    <a:pt x="1771445" y="2885258"/>
                  </a:lnTo>
                  <a:lnTo>
                    <a:pt x="1771445" y="2985175"/>
                  </a:lnTo>
                  <a:lnTo>
                    <a:pt x="1789215" y="2987712"/>
                  </a:lnTo>
                  <a:lnTo>
                    <a:pt x="1807301" y="2989933"/>
                  </a:lnTo>
                  <a:lnTo>
                    <a:pt x="1825388" y="2991836"/>
                  </a:lnTo>
                  <a:lnTo>
                    <a:pt x="1843792" y="2993422"/>
                  </a:lnTo>
                  <a:lnTo>
                    <a:pt x="1843792" y="2893505"/>
                  </a:lnTo>
                  <a:lnTo>
                    <a:pt x="1861879" y="2895091"/>
                  </a:lnTo>
                  <a:lnTo>
                    <a:pt x="1880283" y="2896042"/>
                  </a:lnTo>
                  <a:lnTo>
                    <a:pt x="1898369" y="2896994"/>
                  </a:lnTo>
                  <a:lnTo>
                    <a:pt x="1916773" y="2897628"/>
                  </a:lnTo>
                  <a:lnTo>
                    <a:pt x="1916773" y="2997546"/>
                  </a:lnTo>
                  <a:lnTo>
                    <a:pt x="1938033" y="2997863"/>
                  </a:lnTo>
                  <a:lnTo>
                    <a:pt x="1959928" y="2998180"/>
                  </a:lnTo>
                  <a:lnTo>
                    <a:pt x="1989755" y="2997863"/>
                  </a:lnTo>
                  <a:lnTo>
                    <a:pt x="1989755" y="2898263"/>
                  </a:lnTo>
                  <a:lnTo>
                    <a:pt x="2018630" y="2896994"/>
                  </a:lnTo>
                  <a:lnTo>
                    <a:pt x="2046553" y="2895408"/>
                  </a:lnTo>
                  <a:lnTo>
                    <a:pt x="2074159" y="2893505"/>
                  </a:lnTo>
                  <a:lnTo>
                    <a:pt x="2101448" y="2890967"/>
                  </a:lnTo>
                  <a:lnTo>
                    <a:pt x="2128102" y="2887795"/>
                  </a:lnTo>
                  <a:lnTo>
                    <a:pt x="2154122" y="2883989"/>
                  </a:lnTo>
                  <a:lnTo>
                    <a:pt x="2179189" y="2879865"/>
                  </a:lnTo>
                  <a:lnTo>
                    <a:pt x="2204257" y="2875424"/>
                  </a:lnTo>
                  <a:lnTo>
                    <a:pt x="2228372" y="2870032"/>
                  </a:lnTo>
                  <a:lnTo>
                    <a:pt x="2251219" y="2864640"/>
                  </a:lnTo>
                  <a:lnTo>
                    <a:pt x="2273430" y="2858613"/>
                  </a:lnTo>
                  <a:lnTo>
                    <a:pt x="2294690" y="2851952"/>
                  </a:lnTo>
                  <a:lnTo>
                    <a:pt x="2315633" y="2845291"/>
                  </a:lnTo>
                  <a:lnTo>
                    <a:pt x="2335306" y="2838312"/>
                  </a:lnTo>
                  <a:lnTo>
                    <a:pt x="2354027" y="2830382"/>
                  </a:lnTo>
                  <a:lnTo>
                    <a:pt x="2371797" y="2822452"/>
                  </a:lnTo>
                  <a:lnTo>
                    <a:pt x="2371797" y="2924590"/>
                  </a:lnTo>
                  <a:lnTo>
                    <a:pt x="2379729" y="2921101"/>
                  </a:lnTo>
                  <a:lnTo>
                    <a:pt x="2387028" y="2916660"/>
                  </a:lnTo>
                  <a:lnTo>
                    <a:pt x="2394643" y="2912219"/>
                  </a:lnTo>
                  <a:lnTo>
                    <a:pt x="2401941" y="2907461"/>
                  </a:lnTo>
                  <a:lnTo>
                    <a:pt x="2409239" y="2902703"/>
                  </a:lnTo>
                  <a:lnTo>
                    <a:pt x="2415585" y="2898263"/>
                  </a:lnTo>
                  <a:lnTo>
                    <a:pt x="2421297" y="2893505"/>
                  </a:lnTo>
                  <a:lnTo>
                    <a:pt x="2426374" y="2889064"/>
                  </a:lnTo>
                  <a:lnTo>
                    <a:pt x="2426374" y="2791050"/>
                  </a:lnTo>
                  <a:lnTo>
                    <a:pt x="2433989" y="2785340"/>
                  </a:lnTo>
                  <a:lnTo>
                    <a:pt x="2440653" y="2779948"/>
                  </a:lnTo>
                  <a:lnTo>
                    <a:pt x="2447316" y="2774238"/>
                  </a:lnTo>
                  <a:lnTo>
                    <a:pt x="2453345" y="2768529"/>
                  </a:lnTo>
                  <a:lnTo>
                    <a:pt x="2459057" y="2762819"/>
                  </a:lnTo>
                  <a:lnTo>
                    <a:pt x="2464451" y="2757110"/>
                  </a:lnTo>
                  <a:lnTo>
                    <a:pt x="2469211" y="2751083"/>
                  </a:lnTo>
                  <a:lnTo>
                    <a:pt x="2473336" y="2744739"/>
                  </a:lnTo>
                  <a:lnTo>
                    <a:pt x="2477461" y="2739029"/>
                  </a:lnTo>
                  <a:lnTo>
                    <a:pt x="2480634" y="2732685"/>
                  </a:lnTo>
                  <a:lnTo>
                    <a:pt x="2483490" y="2726341"/>
                  </a:lnTo>
                  <a:lnTo>
                    <a:pt x="2486028" y="2719997"/>
                  </a:lnTo>
                  <a:lnTo>
                    <a:pt x="2487932" y="2713654"/>
                  </a:lnTo>
                  <a:lnTo>
                    <a:pt x="2489519" y="2707310"/>
                  </a:lnTo>
                  <a:lnTo>
                    <a:pt x="2490471" y="2700966"/>
                  </a:lnTo>
                  <a:lnTo>
                    <a:pt x="2490788" y="2694304"/>
                  </a:lnTo>
                  <a:close/>
                  <a:moveTo>
                    <a:pt x="2490470" y="2686155"/>
                  </a:moveTo>
                  <a:lnTo>
                    <a:pt x="2490788" y="2691795"/>
                  </a:lnTo>
                  <a:lnTo>
                    <a:pt x="2490470" y="2693988"/>
                  </a:lnTo>
                  <a:lnTo>
                    <a:pt x="2490470" y="2690542"/>
                  </a:lnTo>
                  <a:lnTo>
                    <a:pt x="2490470" y="2686155"/>
                  </a:lnTo>
                  <a:close/>
                  <a:moveTo>
                    <a:pt x="2490416" y="2685242"/>
                  </a:moveTo>
                  <a:lnTo>
                    <a:pt x="2490470" y="2685528"/>
                  </a:lnTo>
                  <a:lnTo>
                    <a:pt x="2490470" y="2686155"/>
                  </a:lnTo>
                  <a:lnTo>
                    <a:pt x="2490416" y="2685242"/>
                  </a:lnTo>
                  <a:close/>
                  <a:moveTo>
                    <a:pt x="1427957" y="2683026"/>
                  </a:moveTo>
                  <a:lnTo>
                    <a:pt x="1427516" y="2686071"/>
                  </a:lnTo>
                  <a:lnTo>
                    <a:pt x="1427516" y="2690943"/>
                  </a:lnTo>
                  <a:lnTo>
                    <a:pt x="1427516" y="2693987"/>
                  </a:lnTo>
                  <a:lnTo>
                    <a:pt x="1427163" y="2692161"/>
                  </a:lnTo>
                  <a:lnTo>
                    <a:pt x="1427163" y="2686680"/>
                  </a:lnTo>
                  <a:lnTo>
                    <a:pt x="1427957" y="2683026"/>
                  </a:lnTo>
                  <a:close/>
                  <a:moveTo>
                    <a:pt x="1430338" y="2671762"/>
                  </a:moveTo>
                  <a:lnTo>
                    <a:pt x="1428927" y="2676633"/>
                  </a:lnTo>
                  <a:lnTo>
                    <a:pt x="1428221" y="2681809"/>
                  </a:lnTo>
                  <a:lnTo>
                    <a:pt x="1427957" y="2683026"/>
                  </a:lnTo>
                  <a:lnTo>
                    <a:pt x="1428221" y="2681200"/>
                  </a:lnTo>
                  <a:lnTo>
                    <a:pt x="1428927" y="2676329"/>
                  </a:lnTo>
                  <a:lnTo>
                    <a:pt x="1430338" y="2671762"/>
                  </a:lnTo>
                  <a:close/>
                  <a:moveTo>
                    <a:pt x="2487613" y="2670175"/>
                  </a:moveTo>
                  <a:lnTo>
                    <a:pt x="2489200" y="2675815"/>
                  </a:lnTo>
                  <a:lnTo>
                    <a:pt x="2490153" y="2680828"/>
                  </a:lnTo>
                  <a:lnTo>
                    <a:pt x="2490416" y="2685242"/>
                  </a:lnTo>
                  <a:lnTo>
                    <a:pt x="2489518" y="2680515"/>
                  </a:lnTo>
                  <a:lnTo>
                    <a:pt x="2488883" y="2675502"/>
                  </a:lnTo>
                  <a:lnTo>
                    <a:pt x="2487613" y="2670175"/>
                  </a:lnTo>
                  <a:close/>
                  <a:moveTo>
                    <a:pt x="2665715" y="2659293"/>
                  </a:moveTo>
                  <a:lnTo>
                    <a:pt x="2665715" y="2777307"/>
                  </a:lnTo>
                  <a:lnTo>
                    <a:pt x="2668254" y="2780162"/>
                  </a:lnTo>
                  <a:lnTo>
                    <a:pt x="2671429" y="2783335"/>
                  </a:lnTo>
                  <a:lnTo>
                    <a:pt x="2678729" y="2789362"/>
                  </a:lnTo>
                  <a:lnTo>
                    <a:pt x="2687934" y="2796659"/>
                  </a:lnTo>
                  <a:lnTo>
                    <a:pt x="2698726" y="2803638"/>
                  </a:lnTo>
                  <a:lnTo>
                    <a:pt x="2710153" y="2810935"/>
                  </a:lnTo>
                  <a:lnTo>
                    <a:pt x="2722215" y="2817914"/>
                  </a:lnTo>
                  <a:lnTo>
                    <a:pt x="2734594" y="2824259"/>
                  </a:lnTo>
                  <a:lnTo>
                    <a:pt x="2746656" y="2829969"/>
                  </a:lnTo>
                  <a:lnTo>
                    <a:pt x="2746656" y="2711004"/>
                  </a:lnTo>
                  <a:lnTo>
                    <a:pt x="2734594" y="2705293"/>
                  </a:lnTo>
                  <a:lnTo>
                    <a:pt x="2723167" y="2699266"/>
                  </a:lnTo>
                  <a:lnTo>
                    <a:pt x="2712058" y="2692921"/>
                  </a:lnTo>
                  <a:lnTo>
                    <a:pt x="2701583" y="2686259"/>
                  </a:lnTo>
                  <a:lnTo>
                    <a:pt x="2691743" y="2679914"/>
                  </a:lnTo>
                  <a:lnTo>
                    <a:pt x="2682538" y="2673252"/>
                  </a:lnTo>
                  <a:lnTo>
                    <a:pt x="2673650" y="2666273"/>
                  </a:lnTo>
                  <a:lnTo>
                    <a:pt x="2665715" y="2659293"/>
                  </a:lnTo>
                  <a:close/>
                  <a:moveTo>
                    <a:pt x="1925638" y="2592387"/>
                  </a:moveTo>
                  <a:lnTo>
                    <a:pt x="1925638" y="2662237"/>
                  </a:lnTo>
                  <a:lnTo>
                    <a:pt x="1911407" y="2659674"/>
                  </a:lnTo>
                  <a:lnTo>
                    <a:pt x="1894963" y="2655829"/>
                  </a:lnTo>
                  <a:lnTo>
                    <a:pt x="1887057" y="2653907"/>
                  </a:lnTo>
                  <a:lnTo>
                    <a:pt x="1880100" y="2652304"/>
                  </a:lnTo>
                  <a:lnTo>
                    <a:pt x="1873459" y="2650062"/>
                  </a:lnTo>
                  <a:lnTo>
                    <a:pt x="1867451" y="2647498"/>
                  </a:lnTo>
                  <a:lnTo>
                    <a:pt x="1861442" y="2644935"/>
                  </a:lnTo>
                  <a:lnTo>
                    <a:pt x="1856383" y="2641090"/>
                  </a:lnTo>
                  <a:lnTo>
                    <a:pt x="1853220" y="2639168"/>
                  </a:lnTo>
                  <a:lnTo>
                    <a:pt x="1851007" y="2636925"/>
                  </a:lnTo>
                  <a:lnTo>
                    <a:pt x="1848793" y="2634041"/>
                  </a:lnTo>
                  <a:lnTo>
                    <a:pt x="1847844" y="2631798"/>
                  </a:lnTo>
                  <a:lnTo>
                    <a:pt x="1846579" y="2628914"/>
                  </a:lnTo>
                  <a:lnTo>
                    <a:pt x="1846263" y="2626671"/>
                  </a:lnTo>
                  <a:lnTo>
                    <a:pt x="1846263" y="2623788"/>
                  </a:lnTo>
                  <a:lnTo>
                    <a:pt x="1846579" y="2621224"/>
                  </a:lnTo>
                  <a:lnTo>
                    <a:pt x="1847528" y="2618661"/>
                  </a:lnTo>
                  <a:lnTo>
                    <a:pt x="1848477" y="2616098"/>
                  </a:lnTo>
                  <a:lnTo>
                    <a:pt x="1850374" y="2613855"/>
                  </a:lnTo>
                  <a:lnTo>
                    <a:pt x="1852588" y="2611292"/>
                  </a:lnTo>
                  <a:lnTo>
                    <a:pt x="1855118" y="2609369"/>
                  </a:lnTo>
                  <a:lnTo>
                    <a:pt x="1858280" y="2607447"/>
                  </a:lnTo>
                  <a:lnTo>
                    <a:pt x="1861759" y="2605524"/>
                  </a:lnTo>
                  <a:lnTo>
                    <a:pt x="1865870" y="2603922"/>
                  </a:lnTo>
                  <a:lnTo>
                    <a:pt x="1872194" y="2601359"/>
                  </a:lnTo>
                  <a:lnTo>
                    <a:pt x="1878835" y="2599436"/>
                  </a:lnTo>
                  <a:lnTo>
                    <a:pt x="1885792" y="2597834"/>
                  </a:lnTo>
                  <a:lnTo>
                    <a:pt x="1893382" y="2596232"/>
                  </a:lnTo>
                  <a:lnTo>
                    <a:pt x="1901288" y="2594951"/>
                  </a:lnTo>
                  <a:lnTo>
                    <a:pt x="1909194" y="2593989"/>
                  </a:lnTo>
                  <a:lnTo>
                    <a:pt x="1925638" y="2592387"/>
                  </a:lnTo>
                  <a:close/>
                  <a:moveTo>
                    <a:pt x="3178346" y="2558733"/>
                  </a:moveTo>
                  <a:lnTo>
                    <a:pt x="3178346" y="2673668"/>
                  </a:lnTo>
                  <a:lnTo>
                    <a:pt x="3201835" y="2674303"/>
                  </a:lnTo>
                  <a:lnTo>
                    <a:pt x="3225959" y="2674303"/>
                  </a:lnTo>
                  <a:lnTo>
                    <a:pt x="3258970" y="2673986"/>
                  </a:lnTo>
                  <a:lnTo>
                    <a:pt x="3258970" y="2559368"/>
                  </a:lnTo>
                  <a:lnTo>
                    <a:pt x="3225641" y="2559686"/>
                  </a:lnTo>
                  <a:lnTo>
                    <a:pt x="3201835" y="2559368"/>
                  </a:lnTo>
                  <a:lnTo>
                    <a:pt x="3178346" y="2558733"/>
                  </a:lnTo>
                  <a:close/>
                  <a:moveTo>
                    <a:pt x="2609850" y="2552700"/>
                  </a:moveTo>
                  <a:lnTo>
                    <a:pt x="2613342" y="2559045"/>
                  </a:lnTo>
                  <a:lnTo>
                    <a:pt x="2617468" y="2564438"/>
                  </a:lnTo>
                  <a:lnTo>
                    <a:pt x="2621594" y="2570466"/>
                  </a:lnTo>
                  <a:lnTo>
                    <a:pt x="2626038" y="2576176"/>
                  </a:lnTo>
                  <a:lnTo>
                    <a:pt x="2631117" y="2581886"/>
                  </a:lnTo>
                  <a:lnTo>
                    <a:pt x="2635878" y="2587280"/>
                  </a:lnTo>
                  <a:lnTo>
                    <a:pt x="2641274" y="2592673"/>
                  </a:lnTo>
                  <a:lnTo>
                    <a:pt x="2646988" y="2598383"/>
                  </a:lnTo>
                  <a:lnTo>
                    <a:pt x="2658732" y="2608535"/>
                  </a:lnTo>
                  <a:lnTo>
                    <a:pt x="2671746" y="2618686"/>
                  </a:lnTo>
                  <a:lnTo>
                    <a:pt x="2685712" y="2628204"/>
                  </a:lnTo>
                  <a:lnTo>
                    <a:pt x="2700631" y="2637721"/>
                  </a:lnTo>
                  <a:lnTo>
                    <a:pt x="2715867" y="2646921"/>
                  </a:lnTo>
                  <a:lnTo>
                    <a:pt x="2732372" y="2655486"/>
                  </a:lnTo>
                  <a:lnTo>
                    <a:pt x="2749830" y="2663735"/>
                  </a:lnTo>
                  <a:lnTo>
                    <a:pt x="2767923" y="2671666"/>
                  </a:lnTo>
                  <a:lnTo>
                    <a:pt x="2786650" y="2679280"/>
                  </a:lnTo>
                  <a:lnTo>
                    <a:pt x="2805695" y="2686576"/>
                  </a:lnTo>
                  <a:lnTo>
                    <a:pt x="2826009" y="2693238"/>
                  </a:lnTo>
                  <a:lnTo>
                    <a:pt x="2846959" y="2699583"/>
                  </a:lnTo>
                  <a:lnTo>
                    <a:pt x="2867591" y="2705611"/>
                  </a:lnTo>
                  <a:lnTo>
                    <a:pt x="2889492" y="2711321"/>
                  </a:lnTo>
                  <a:lnTo>
                    <a:pt x="2912029" y="2716714"/>
                  </a:lnTo>
                  <a:lnTo>
                    <a:pt x="2934248" y="2721790"/>
                  </a:lnTo>
                  <a:lnTo>
                    <a:pt x="2957102" y="2725914"/>
                  </a:lnTo>
                  <a:lnTo>
                    <a:pt x="2980908" y="2730355"/>
                  </a:lnTo>
                  <a:lnTo>
                    <a:pt x="3004396" y="2733845"/>
                  </a:lnTo>
                  <a:lnTo>
                    <a:pt x="3028203" y="2737335"/>
                  </a:lnTo>
                  <a:lnTo>
                    <a:pt x="3052644" y="2740190"/>
                  </a:lnTo>
                  <a:lnTo>
                    <a:pt x="3077084" y="2743045"/>
                  </a:lnTo>
                  <a:lnTo>
                    <a:pt x="3101525" y="2744949"/>
                  </a:lnTo>
                  <a:lnTo>
                    <a:pt x="3125966" y="2746852"/>
                  </a:lnTo>
                  <a:lnTo>
                    <a:pt x="3150725" y="2748121"/>
                  </a:lnTo>
                  <a:lnTo>
                    <a:pt x="3175800" y="2749390"/>
                  </a:lnTo>
                  <a:lnTo>
                    <a:pt x="3200559" y="2750024"/>
                  </a:lnTo>
                  <a:lnTo>
                    <a:pt x="3225317" y="2750024"/>
                  </a:lnTo>
                  <a:lnTo>
                    <a:pt x="3246266" y="2750024"/>
                  </a:lnTo>
                  <a:lnTo>
                    <a:pt x="3267216" y="2749707"/>
                  </a:lnTo>
                  <a:lnTo>
                    <a:pt x="3288165" y="2748755"/>
                  </a:lnTo>
                  <a:lnTo>
                    <a:pt x="3308797" y="2747804"/>
                  </a:lnTo>
                  <a:lnTo>
                    <a:pt x="3329429" y="2746535"/>
                  </a:lnTo>
                  <a:lnTo>
                    <a:pt x="3350378" y="2744949"/>
                  </a:lnTo>
                  <a:lnTo>
                    <a:pt x="3371010" y="2743362"/>
                  </a:lnTo>
                  <a:lnTo>
                    <a:pt x="3391325" y="2741459"/>
                  </a:lnTo>
                  <a:lnTo>
                    <a:pt x="3411957" y="2738921"/>
                  </a:lnTo>
                  <a:lnTo>
                    <a:pt x="3431954" y="2736383"/>
                  </a:lnTo>
                  <a:lnTo>
                    <a:pt x="3451951" y="2733528"/>
                  </a:lnTo>
                  <a:lnTo>
                    <a:pt x="3471948" y="2730355"/>
                  </a:lnTo>
                  <a:lnTo>
                    <a:pt x="3491628" y="2726866"/>
                  </a:lnTo>
                  <a:lnTo>
                    <a:pt x="3510990" y="2723376"/>
                  </a:lnTo>
                  <a:lnTo>
                    <a:pt x="3530035" y="2719252"/>
                  </a:lnTo>
                  <a:lnTo>
                    <a:pt x="3548763" y="2715128"/>
                  </a:lnTo>
                  <a:lnTo>
                    <a:pt x="3567173" y="2710369"/>
                  </a:lnTo>
                  <a:lnTo>
                    <a:pt x="3585265" y="2705611"/>
                  </a:lnTo>
                  <a:lnTo>
                    <a:pt x="3603041" y="2700852"/>
                  </a:lnTo>
                  <a:lnTo>
                    <a:pt x="3620498" y="2695142"/>
                  </a:lnTo>
                  <a:lnTo>
                    <a:pt x="3637004" y="2689749"/>
                  </a:lnTo>
                  <a:lnTo>
                    <a:pt x="3653510" y="2683721"/>
                  </a:lnTo>
                  <a:lnTo>
                    <a:pt x="3669698" y="2678011"/>
                  </a:lnTo>
                  <a:lnTo>
                    <a:pt x="3685251" y="2671349"/>
                  </a:lnTo>
                  <a:lnTo>
                    <a:pt x="3700170" y="2665004"/>
                  </a:lnTo>
                  <a:lnTo>
                    <a:pt x="3714770" y="2657707"/>
                  </a:lnTo>
                  <a:lnTo>
                    <a:pt x="3728419" y="2650728"/>
                  </a:lnTo>
                  <a:lnTo>
                    <a:pt x="3741751" y="2643114"/>
                  </a:lnTo>
                  <a:lnTo>
                    <a:pt x="3754765" y="2635818"/>
                  </a:lnTo>
                  <a:lnTo>
                    <a:pt x="3767144" y="2627886"/>
                  </a:lnTo>
                  <a:lnTo>
                    <a:pt x="3778571" y="2619638"/>
                  </a:lnTo>
                  <a:lnTo>
                    <a:pt x="3789363" y="2611073"/>
                  </a:lnTo>
                  <a:lnTo>
                    <a:pt x="3789363" y="2718935"/>
                  </a:lnTo>
                  <a:lnTo>
                    <a:pt x="3788728" y="2718935"/>
                  </a:lnTo>
                  <a:lnTo>
                    <a:pt x="3788411" y="2728135"/>
                  </a:lnTo>
                  <a:lnTo>
                    <a:pt x="3787776" y="2733528"/>
                  </a:lnTo>
                  <a:lnTo>
                    <a:pt x="3786506" y="2738921"/>
                  </a:lnTo>
                  <a:lnTo>
                    <a:pt x="3785237" y="2744314"/>
                  </a:lnTo>
                  <a:lnTo>
                    <a:pt x="3783332" y="2749707"/>
                  </a:lnTo>
                  <a:lnTo>
                    <a:pt x="3781428" y="2755100"/>
                  </a:lnTo>
                  <a:lnTo>
                    <a:pt x="3778571" y="2760811"/>
                  </a:lnTo>
                  <a:lnTo>
                    <a:pt x="3775714" y="2765886"/>
                  </a:lnTo>
                  <a:lnTo>
                    <a:pt x="3772540" y="2770962"/>
                  </a:lnTo>
                  <a:lnTo>
                    <a:pt x="3769048" y="2776355"/>
                  </a:lnTo>
                  <a:lnTo>
                    <a:pt x="3765557" y="2781749"/>
                  </a:lnTo>
                  <a:lnTo>
                    <a:pt x="3761113" y="2786824"/>
                  </a:lnTo>
                  <a:lnTo>
                    <a:pt x="3756987" y="2791583"/>
                  </a:lnTo>
                  <a:lnTo>
                    <a:pt x="3752226" y="2796659"/>
                  </a:lnTo>
                  <a:lnTo>
                    <a:pt x="3747147" y="2801735"/>
                  </a:lnTo>
                  <a:lnTo>
                    <a:pt x="3741433" y="2806493"/>
                  </a:lnTo>
                  <a:lnTo>
                    <a:pt x="3736037" y="2811252"/>
                  </a:lnTo>
                  <a:lnTo>
                    <a:pt x="3723658" y="2820769"/>
                  </a:lnTo>
                  <a:lnTo>
                    <a:pt x="3710327" y="2829969"/>
                  </a:lnTo>
                  <a:lnTo>
                    <a:pt x="3696043" y="2838852"/>
                  </a:lnTo>
                  <a:lnTo>
                    <a:pt x="3680490" y="2847418"/>
                  </a:lnTo>
                  <a:lnTo>
                    <a:pt x="3663667" y="2855983"/>
                  </a:lnTo>
                  <a:lnTo>
                    <a:pt x="3646526" y="2863914"/>
                  </a:lnTo>
                  <a:lnTo>
                    <a:pt x="3627799" y="2871845"/>
                  </a:lnTo>
                  <a:lnTo>
                    <a:pt x="3608754" y="2879459"/>
                  </a:lnTo>
                  <a:lnTo>
                    <a:pt x="3588122" y="2886121"/>
                  </a:lnTo>
                  <a:lnTo>
                    <a:pt x="3566855" y="2892783"/>
                  </a:lnTo>
                  <a:lnTo>
                    <a:pt x="3544636" y="2899128"/>
                  </a:lnTo>
                  <a:lnTo>
                    <a:pt x="3522417" y="2905473"/>
                  </a:lnTo>
                  <a:lnTo>
                    <a:pt x="3498611" y="2910866"/>
                  </a:lnTo>
                  <a:lnTo>
                    <a:pt x="3474170" y="2915942"/>
                  </a:lnTo>
                  <a:lnTo>
                    <a:pt x="3449412" y="2920383"/>
                  </a:lnTo>
                  <a:lnTo>
                    <a:pt x="3423701" y="2924824"/>
                  </a:lnTo>
                  <a:lnTo>
                    <a:pt x="3397356" y="2928631"/>
                  </a:lnTo>
                  <a:lnTo>
                    <a:pt x="3370376" y="2931804"/>
                  </a:lnTo>
                  <a:lnTo>
                    <a:pt x="3343395" y="2934976"/>
                  </a:lnTo>
                  <a:lnTo>
                    <a:pt x="3315146" y="2937197"/>
                  </a:lnTo>
                  <a:lnTo>
                    <a:pt x="3286896" y="2938783"/>
                  </a:lnTo>
                  <a:lnTo>
                    <a:pt x="3258011" y="2940369"/>
                  </a:lnTo>
                  <a:lnTo>
                    <a:pt x="3228491" y="2941321"/>
                  </a:lnTo>
                  <a:lnTo>
                    <a:pt x="3198972" y="2941638"/>
                  </a:lnTo>
                  <a:lnTo>
                    <a:pt x="3168500" y="2941321"/>
                  </a:lnTo>
                  <a:lnTo>
                    <a:pt x="3138663" y="2940369"/>
                  </a:lnTo>
                  <a:lnTo>
                    <a:pt x="3109143" y="2938783"/>
                  </a:lnTo>
                  <a:lnTo>
                    <a:pt x="3080259" y="2936880"/>
                  </a:lnTo>
                  <a:lnTo>
                    <a:pt x="3051374" y="2934659"/>
                  </a:lnTo>
                  <a:lnTo>
                    <a:pt x="3023441" y="2931487"/>
                  </a:lnTo>
                  <a:lnTo>
                    <a:pt x="2996144" y="2927997"/>
                  </a:lnTo>
                  <a:lnTo>
                    <a:pt x="2969481" y="2923873"/>
                  </a:lnTo>
                  <a:lnTo>
                    <a:pt x="2943453" y="2919431"/>
                  </a:lnTo>
                  <a:lnTo>
                    <a:pt x="2917742" y="2914355"/>
                  </a:lnTo>
                  <a:lnTo>
                    <a:pt x="2892984" y="2909280"/>
                  </a:lnTo>
                  <a:lnTo>
                    <a:pt x="2869178" y="2903252"/>
                  </a:lnTo>
                  <a:lnTo>
                    <a:pt x="2846007" y="2897224"/>
                  </a:lnTo>
                  <a:lnTo>
                    <a:pt x="2823470" y="2890880"/>
                  </a:lnTo>
                  <a:lnTo>
                    <a:pt x="2802203" y="2883583"/>
                  </a:lnTo>
                  <a:lnTo>
                    <a:pt x="2781889" y="2876286"/>
                  </a:lnTo>
                  <a:lnTo>
                    <a:pt x="2762527" y="2868673"/>
                  </a:lnTo>
                  <a:lnTo>
                    <a:pt x="2743799" y="2860424"/>
                  </a:lnTo>
                  <a:lnTo>
                    <a:pt x="2726024" y="2852176"/>
                  </a:lnTo>
                  <a:lnTo>
                    <a:pt x="2709518" y="2843611"/>
                  </a:lnTo>
                  <a:lnTo>
                    <a:pt x="2694600" y="2834411"/>
                  </a:lnTo>
                  <a:lnTo>
                    <a:pt x="2679999" y="2824893"/>
                  </a:lnTo>
                  <a:lnTo>
                    <a:pt x="2666985" y="2815376"/>
                  </a:lnTo>
                  <a:lnTo>
                    <a:pt x="2660954" y="2810935"/>
                  </a:lnTo>
                  <a:lnTo>
                    <a:pt x="2655240" y="2805542"/>
                  </a:lnTo>
                  <a:lnTo>
                    <a:pt x="2650162" y="2800466"/>
                  </a:lnTo>
                  <a:lnTo>
                    <a:pt x="2645083" y="2795390"/>
                  </a:lnTo>
                  <a:lnTo>
                    <a:pt x="2639687" y="2790314"/>
                  </a:lnTo>
                  <a:lnTo>
                    <a:pt x="2635561" y="2785238"/>
                  </a:lnTo>
                  <a:lnTo>
                    <a:pt x="2631434" y="2780162"/>
                  </a:lnTo>
                  <a:lnTo>
                    <a:pt x="2627625" y="2774452"/>
                  </a:lnTo>
                  <a:lnTo>
                    <a:pt x="2624134" y="2769376"/>
                  </a:lnTo>
                  <a:lnTo>
                    <a:pt x="2620960" y="2763983"/>
                  </a:lnTo>
                  <a:lnTo>
                    <a:pt x="2618103" y="2758273"/>
                  </a:lnTo>
                  <a:lnTo>
                    <a:pt x="2615881" y="2752880"/>
                  </a:lnTo>
                  <a:lnTo>
                    <a:pt x="2613659" y="2747169"/>
                  </a:lnTo>
                  <a:lnTo>
                    <a:pt x="2612072" y="2741776"/>
                  </a:lnTo>
                  <a:lnTo>
                    <a:pt x="2610485" y="2736383"/>
                  </a:lnTo>
                  <a:lnTo>
                    <a:pt x="2609850" y="2730355"/>
                  </a:lnTo>
                  <a:lnTo>
                    <a:pt x="2609215" y="2724962"/>
                  </a:lnTo>
                  <a:lnTo>
                    <a:pt x="2609215" y="2718935"/>
                  </a:lnTo>
                  <a:lnTo>
                    <a:pt x="2608580" y="2719252"/>
                  </a:lnTo>
                  <a:lnTo>
                    <a:pt x="2608580" y="2573004"/>
                  </a:lnTo>
                  <a:lnTo>
                    <a:pt x="2608263" y="2569197"/>
                  </a:lnTo>
                  <a:lnTo>
                    <a:pt x="2608580" y="2560949"/>
                  </a:lnTo>
                  <a:lnTo>
                    <a:pt x="2609850" y="2552700"/>
                  </a:lnTo>
                  <a:close/>
                  <a:moveTo>
                    <a:pt x="3016148" y="2544763"/>
                  </a:moveTo>
                  <a:lnTo>
                    <a:pt x="3016148" y="2660333"/>
                  </a:lnTo>
                  <a:lnTo>
                    <a:pt x="3035827" y="2662556"/>
                  </a:lnTo>
                  <a:lnTo>
                    <a:pt x="3056142" y="2665096"/>
                  </a:lnTo>
                  <a:lnTo>
                    <a:pt x="3076456" y="2667318"/>
                  </a:lnTo>
                  <a:lnTo>
                    <a:pt x="3097406" y="2669223"/>
                  </a:lnTo>
                  <a:lnTo>
                    <a:pt x="3097406" y="2553971"/>
                  </a:lnTo>
                  <a:lnTo>
                    <a:pt x="3076456" y="2552066"/>
                  </a:lnTo>
                  <a:lnTo>
                    <a:pt x="3056142" y="2549843"/>
                  </a:lnTo>
                  <a:lnTo>
                    <a:pt x="3035827" y="2547303"/>
                  </a:lnTo>
                  <a:lnTo>
                    <a:pt x="3016148" y="2544763"/>
                  </a:lnTo>
                  <a:close/>
                  <a:moveTo>
                    <a:pt x="1938656" y="2540386"/>
                  </a:moveTo>
                  <a:lnTo>
                    <a:pt x="1936433" y="2540705"/>
                  </a:lnTo>
                  <a:lnTo>
                    <a:pt x="1933576" y="2540705"/>
                  </a:lnTo>
                  <a:lnTo>
                    <a:pt x="1931036" y="2541342"/>
                  </a:lnTo>
                  <a:lnTo>
                    <a:pt x="1929130" y="2542299"/>
                  </a:lnTo>
                  <a:lnTo>
                    <a:pt x="1927543" y="2542936"/>
                  </a:lnTo>
                  <a:lnTo>
                    <a:pt x="1926273" y="2543892"/>
                  </a:lnTo>
                  <a:lnTo>
                    <a:pt x="1925638" y="2545167"/>
                  </a:lnTo>
                  <a:lnTo>
                    <a:pt x="1925320" y="2546123"/>
                  </a:lnTo>
                  <a:lnTo>
                    <a:pt x="1925320" y="2565247"/>
                  </a:lnTo>
                  <a:lnTo>
                    <a:pt x="1910398" y="2566522"/>
                  </a:lnTo>
                  <a:lnTo>
                    <a:pt x="1895158" y="2568116"/>
                  </a:lnTo>
                  <a:lnTo>
                    <a:pt x="1881188" y="2570028"/>
                  </a:lnTo>
                  <a:lnTo>
                    <a:pt x="1867218" y="2572897"/>
                  </a:lnTo>
                  <a:lnTo>
                    <a:pt x="1853883" y="2575447"/>
                  </a:lnTo>
                  <a:lnTo>
                    <a:pt x="1841183" y="2578634"/>
                  </a:lnTo>
                  <a:lnTo>
                    <a:pt x="1829436" y="2582778"/>
                  </a:lnTo>
                  <a:lnTo>
                    <a:pt x="1818323" y="2586602"/>
                  </a:lnTo>
                  <a:lnTo>
                    <a:pt x="1810703" y="2590108"/>
                  </a:lnTo>
                  <a:lnTo>
                    <a:pt x="1803718" y="2594252"/>
                  </a:lnTo>
                  <a:lnTo>
                    <a:pt x="1797368" y="2598077"/>
                  </a:lnTo>
                  <a:lnTo>
                    <a:pt x="1791970" y="2601902"/>
                  </a:lnTo>
                  <a:lnTo>
                    <a:pt x="1787208" y="2606045"/>
                  </a:lnTo>
                  <a:lnTo>
                    <a:pt x="1783398" y="2610507"/>
                  </a:lnTo>
                  <a:lnTo>
                    <a:pt x="1780223" y="2614651"/>
                  </a:lnTo>
                  <a:lnTo>
                    <a:pt x="1777683" y="2619113"/>
                  </a:lnTo>
                  <a:lnTo>
                    <a:pt x="1776096" y="2623894"/>
                  </a:lnTo>
                  <a:lnTo>
                    <a:pt x="1775460" y="2628038"/>
                  </a:lnTo>
                  <a:lnTo>
                    <a:pt x="1775460" y="2632500"/>
                  </a:lnTo>
                  <a:lnTo>
                    <a:pt x="1776096" y="2637281"/>
                  </a:lnTo>
                  <a:lnTo>
                    <a:pt x="1777683" y="2641743"/>
                  </a:lnTo>
                  <a:lnTo>
                    <a:pt x="1780223" y="2645887"/>
                  </a:lnTo>
                  <a:lnTo>
                    <a:pt x="1783716" y="2650349"/>
                  </a:lnTo>
                  <a:lnTo>
                    <a:pt x="1787526" y="2654811"/>
                  </a:lnTo>
                  <a:lnTo>
                    <a:pt x="1792288" y="2658317"/>
                  </a:lnTo>
                  <a:lnTo>
                    <a:pt x="1797368" y="2661823"/>
                  </a:lnTo>
                  <a:lnTo>
                    <a:pt x="1803400" y="2665329"/>
                  </a:lnTo>
                  <a:lnTo>
                    <a:pt x="1809750" y="2668517"/>
                  </a:lnTo>
                  <a:lnTo>
                    <a:pt x="1816736" y="2671704"/>
                  </a:lnTo>
                  <a:lnTo>
                    <a:pt x="1824356" y="2674573"/>
                  </a:lnTo>
                  <a:lnTo>
                    <a:pt x="1832610" y="2677441"/>
                  </a:lnTo>
                  <a:lnTo>
                    <a:pt x="1840866" y="2679354"/>
                  </a:lnTo>
                  <a:lnTo>
                    <a:pt x="1872933" y="2686047"/>
                  </a:lnTo>
                  <a:lnTo>
                    <a:pt x="1925320" y="2696565"/>
                  </a:lnTo>
                  <a:lnTo>
                    <a:pt x="1925320" y="2778798"/>
                  </a:lnTo>
                  <a:lnTo>
                    <a:pt x="1911668" y="2777204"/>
                  </a:lnTo>
                  <a:lnTo>
                    <a:pt x="1899603" y="2774973"/>
                  </a:lnTo>
                  <a:lnTo>
                    <a:pt x="1885316" y="2772742"/>
                  </a:lnTo>
                  <a:lnTo>
                    <a:pt x="1870393" y="2769236"/>
                  </a:lnTo>
                  <a:lnTo>
                    <a:pt x="1856740" y="2765093"/>
                  </a:lnTo>
                  <a:lnTo>
                    <a:pt x="1844676" y="2760949"/>
                  </a:lnTo>
                  <a:lnTo>
                    <a:pt x="1841183" y="2759674"/>
                  </a:lnTo>
                  <a:lnTo>
                    <a:pt x="1838008" y="2758399"/>
                  </a:lnTo>
                  <a:lnTo>
                    <a:pt x="1835786" y="2757443"/>
                  </a:lnTo>
                  <a:lnTo>
                    <a:pt x="1835150" y="2756805"/>
                  </a:lnTo>
                  <a:lnTo>
                    <a:pt x="1831658" y="2754893"/>
                  </a:lnTo>
                  <a:lnTo>
                    <a:pt x="1829753" y="2753618"/>
                  </a:lnTo>
                  <a:lnTo>
                    <a:pt x="1827848" y="2752662"/>
                  </a:lnTo>
                  <a:lnTo>
                    <a:pt x="1822768" y="2751387"/>
                  </a:lnTo>
                  <a:lnTo>
                    <a:pt x="1817688" y="2750431"/>
                  </a:lnTo>
                  <a:lnTo>
                    <a:pt x="1811656" y="2750112"/>
                  </a:lnTo>
                  <a:lnTo>
                    <a:pt x="1805623" y="2751068"/>
                  </a:lnTo>
                  <a:lnTo>
                    <a:pt x="1799908" y="2751706"/>
                  </a:lnTo>
                  <a:lnTo>
                    <a:pt x="1793876" y="2752981"/>
                  </a:lnTo>
                  <a:lnTo>
                    <a:pt x="1787843" y="2754893"/>
                  </a:lnTo>
                  <a:lnTo>
                    <a:pt x="1782763" y="2756805"/>
                  </a:lnTo>
                  <a:lnTo>
                    <a:pt x="1778636" y="2759355"/>
                  </a:lnTo>
                  <a:lnTo>
                    <a:pt x="1774508" y="2761586"/>
                  </a:lnTo>
                  <a:lnTo>
                    <a:pt x="1771650" y="2764455"/>
                  </a:lnTo>
                  <a:lnTo>
                    <a:pt x="1770698" y="2765730"/>
                  </a:lnTo>
                  <a:lnTo>
                    <a:pt x="1769746" y="2766686"/>
                  </a:lnTo>
                  <a:lnTo>
                    <a:pt x="1769428" y="2767961"/>
                  </a:lnTo>
                  <a:lnTo>
                    <a:pt x="1769428" y="2769555"/>
                  </a:lnTo>
                  <a:lnTo>
                    <a:pt x="1769428" y="2770830"/>
                  </a:lnTo>
                  <a:lnTo>
                    <a:pt x="1770380" y="2772105"/>
                  </a:lnTo>
                  <a:lnTo>
                    <a:pt x="1771016" y="2773061"/>
                  </a:lnTo>
                  <a:lnTo>
                    <a:pt x="1772603" y="2774336"/>
                  </a:lnTo>
                  <a:lnTo>
                    <a:pt x="1778000" y="2777842"/>
                  </a:lnTo>
                  <a:lnTo>
                    <a:pt x="1784668" y="2781348"/>
                  </a:lnTo>
                  <a:lnTo>
                    <a:pt x="1791970" y="2784535"/>
                  </a:lnTo>
                  <a:lnTo>
                    <a:pt x="1799273" y="2787723"/>
                  </a:lnTo>
                  <a:lnTo>
                    <a:pt x="1807846" y="2790591"/>
                  </a:lnTo>
                  <a:lnTo>
                    <a:pt x="1816418" y="2792822"/>
                  </a:lnTo>
                  <a:lnTo>
                    <a:pt x="1825943" y="2795691"/>
                  </a:lnTo>
                  <a:lnTo>
                    <a:pt x="1835786" y="2797603"/>
                  </a:lnTo>
                  <a:lnTo>
                    <a:pt x="1845946" y="2799516"/>
                  </a:lnTo>
                  <a:lnTo>
                    <a:pt x="1856740" y="2801747"/>
                  </a:lnTo>
                  <a:lnTo>
                    <a:pt x="1878648" y="2804934"/>
                  </a:lnTo>
                  <a:lnTo>
                    <a:pt x="1901508" y="2806846"/>
                  </a:lnTo>
                  <a:lnTo>
                    <a:pt x="1925320" y="2808440"/>
                  </a:lnTo>
                  <a:lnTo>
                    <a:pt x="1925320" y="2827245"/>
                  </a:lnTo>
                  <a:lnTo>
                    <a:pt x="1925638" y="2828520"/>
                  </a:lnTo>
                  <a:lnTo>
                    <a:pt x="1926273" y="2829476"/>
                  </a:lnTo>
                  <a:lnTo>
                    <a:pt x="1927543" y="2830433"/>
                  </a:lnTo>
                  <a:lnTo>
                    <a:pt x="1929130" y="2831389"/>
                  </a:lnTo>
                  <a:lnTo>
                    <a:pt x="1931036" y="2832026"/>
                  </a:lnTo>
                  <a:lnTo>
                    <a:pt x="1933576" y="2832664"/>
                  </a:lnTo>
                  <a:lnTo>
                    <a:pt x="1938656" y="2832982"/>
                  </a:lnTo>
                  <a:lnTo>
                    <a:pt x="1985328" y="2832982"/>
                  </a:lnTo>
                  <a:lnTo>
                    <a:pt x="1990726" y="2832664"/>
                  </a:lnTo>
                  <a:lnTo>
                    <a:pt x="1992630" y="2832026"/>
                  </a:lnTo>
                  <a:lnTo>
                    <a:pt x="1995170" y="2831389"/>
                  </a:lnTo>
                  <a:lnTo>
                    <a:pt x="1996758" y="2830433"/>
                  </a:lnTo>
                  <a:lnTo>
                    <a:pt x="1997710" y="2829476"/>
                  </a:lnTo>
                  <a:lnTo>
                    <a:pt x="1998663" y="2828520"/>
                  </a:lnTo>
                  <a:lnTo>
                    <a:pt x="1998980" y="2827245"/>
                  </a:lnTo>
                  <a:lnTo>
                    <a:pt x="1998980" y="2808121"/>
                  </a:lnTo>
                  <a:lnTo>
                    <a:pt x="2013586" y="2806846"/>
                  </a:lnTo>
                  <a:lnTo>
                    <a:pt x="2027873" y="2805572"/>
                  </a:lnTo>
                  <a:lnTo>
                    <a:pt x="2041526" y="2803978"/>
                  </a:lnTo>
                  <a:lnTo>
                    <a:pt x="2054543" y="2801747"/>
                  </a:lnTo>
                  <a:lnTo>
                    <a:pt x="2067243" y="2799197"/>
                  </a:lnTo>
                  <a:lnTo>
                    <a:pt x="2078673" y="2796966"/>
                  </a:lnTo>
                  <a:lnTo>
                    <a:pt x="2089786" y="2793778"/>
                  </a:lnTo>
                  <a:lnTo>
                    <a:pt x="2099310" y="2790272"/>
                  </a:lnTo>
                  <a:lnTo>
                    <a:pt x="2106930" y="2787085"/>
                  </a:lnTo>
                  <a:lnTo>
                    <a:pt x="2114233" y="2783898"/>
                  </a:lnTo>
                  <a:lnTo>
                    <a:pt x="2120900" y="2779754"/>
                  </a:lnTo>
                  <a:lnTo>
                    <a:pt x="2126933" y="2776248"/>
                  </a:lnTo>
                  <a:lnTo>
                    <a:pt x="2132013" y="2772423"/>
                  </a:lnTo>
                  <a:lnTo>
                    <a:pt x="2136776" y="2768280"/>
                  </a:lnTo>
                  <a:lnTo>
                    <a:pt x="2140586" y="2764136"/>
                  </a:lnTo>
                  <a:lnTo>
                    <a:pt x="2143760" y="2759674"/>
                  </a:lnTo>
                  <a:lnTo>
                    <a:pt x="2145983" y="2755212"/>
                  </a:lnTo>
                  <a:lnTo>
                    <a:pt x="2147570" y="2751068"/>
                  </a:lnTo>
                  <a:lnTo>
                    <a:pt x="2148840" y="2746606"/>
                  </a:lnTo>
                  <a:lnTo>
                    <a:pt x="2149158" y="2742144"/>
                  </a:lnTo>
                  <a:lnTo>
                    <a:pt x="2148523" y="2737363"/>
                  </a:lnTo>
                  <a:lnTo>
                    <a:pt x="2147253" y="2733219"/>
                  </a:lnTo>
                  <a:lnTo>
                    <a:pt x="2145030" y="2728757"/>
                  </a:lnTo>
                  <a:lnTo>
                    <a:pt x="2141856" y="2723976"/>
                  </a:lnTo>
                  <a:lnTo>
                    <a:pt x="2140268" y="2721745"/>
                  </a:lnTo>
                  <a:lnTo>
                    <a:pt x="2137728" y="2719833"/>
                  </a:lnTo>
                  <a:lnTo>
                    <a:pt x="2132648" y="2715370"/>
                  </a:lnTo>
                  <a:lnTo>
                    <a:pt x="2126298" y="2711227"/>
                  </a:lnTo>
                  <a:lnTo>
                    <a:pt x="2119630" y="2707721"/>
                  </a:lnTo>
                  <a:lnTo>
                    <a:pt x="2111693" y="2704215"/>
                  </a:lnTo>
                  <a:lnTo>
                    <a:pt x="2103438" y="2701027"/>
                  </a:lnTo>
                  <a:lnTo>
                    <a:pt x="2094548" y="2697840"/>
                  </a:lnTo>
                  <a:lnTo>
                    <a:pt x="2084706" y="2694653"/>
                  </a:lnTo>
                  <a:lnTo>
                    <a:pt x="2074863" y="2692103"/>
                  </a:lnTo>
                  <a:lnTo>
                    <a:pt x="2064068" y="2689553"/>
                  </a:lnTo>
                  <a:lnTo>
                    <a:pt x="2042796" y="2684772"/>
                  </a:lnTo>
                  <a:lnTo>
                    <a:pt x="2020570" y="2680310"/>
                  </a:lnTo>
                  <a:lnTo>
                    <a:pt x="1998980" y="2676485"/>
                  </a:lnTo>
                  <a:lnTo>
                    <a:pt x="1998980" y="2594571"/>
                  </a:lnTo>
                  <a:lnTo>
                    <a:pt x="2018030" y="2596802"/>
                  </a:lnTo>
                  <a:lnTo>
                    <a:pt x="2025016" y="2598077"/>
                  </a:lnTo>
                  <a:lnTo>
                    <a:pt x="2032000" y="2599670"/>
                  </a:lnTo>
                  <a:lnTo>
                    <a:pt x="2047240" y="2603495"/>
                  </a:lnTo>
                  <a:lnTo>
                    <a:pt x="2061846" y="2607958"/>
                  </a:lnTo>
                  <a:lnTo>
                    <a:pt x="2073593" y="2612420"/>
                  </a:lnTo>
                  <a:lnTo>
                    <a:pt x="2080260" y="2614970"/>
                  </a:lnTo>
                  <a:lnTo>
                    <a:pt x="2082483" y="2616245"/>
                  </a:lnTo>
                  <a:lnTo>
                    <a:pt x="2083118" y="2616245"/>
                  </a:lnTo>
                  <a:lnTo>
                    <a:pt x="2086610" y="2618794"/>
                  </a:lnTo>
                  <a:lnTo>
                    <a:pt x="2088516" y="2619751"/>
                  </a:lnTo>
                  <a:lnTo>
                    <a:pt x="2090420" y="2621026"/>
                  </a:lnTo>
                  <a:lnTo>
                    <a:pt x="2095183" y="2622300"/>
                  </a:lnTo>
                  <a:lnTo>
                    <a:pt x="2100898" y="2622938"/>
                  </a:lnTo>
                  <a:lnTo>
                    <a:pt x="2106613" y="2622938"/>
                  </a:lnTo>
                  <a:lnTo>
                    <a:pt x="2112646" y="2622619"/>
                  </a:lnTo>
                  <a:lnTo>
                    <a:pt x="2118360" y="2621982"/>
                  </a:lnTo>
                  <a:lnTo>
                    <a:pt x="2124393" y="2620388"/>
                  </a:lnTo>
                  <a:lnTo>
                    <a:pt x="2129790" y="2618794"/>
                  </a:lnTo>
                  <a:lnTo>
                    <a:pt x="2135188" y="2616563"/>
                  </a:lnTo>
                  <a:lnTo>
                    <a:pt x="2139633" y="2614332"/>
                  </a:lnTo>
                  <a:lnTo>
                    <a:pt x="2143760" y="2612101"/>
                  </a:lnTo>
                  <a:lnTo>
                    <a:pt x="2146618" y="2609232"/>
                  </a:lnTo>
                  <a:lnTo>
                    <a:pt x="2147570" y="2607958"/>
                  </a:lnTo>
                  <a:lnTo>
                    <a:pt x="2148523" y="2606683"/>
                  </a:lnTo>
                  <a:lnTo>
                    <a:pt x="2148840" y="2605089"/>
                  </a:lnTo>
                  <a:lnTo>
                    <a:pt x="2148840" y="2604133"/>
                  </a:lnTo>
                  <a:lnTo>
                    <a:pt x="2148523" y="2602858"/>
                  </a:lnTo>
                  <a:lnTo>
                    <a:pt x="2148206" y="2601583"/>
                  </a:lnTo>
                  <a:lnTo>
                    <a:pt x="2146936" y="2600627"/>
                  </a:lnTo>
                  <a:lnTo>
                    <a:pt x="2145666" y="2599352"/>
                  </a:lnTo>
                  <a:lnTo>
                    <a:pt x="2141220" y="2596483"/>
                  </a:lnTo>
                  <a:lnTo>
                    <a:pt x="2136776" y="2593615"/>
                  </a:lnTo>
                  <a:lnTo>
                    <a:pt x="2131060" y="2591383"/>
                  </a:lnTo>
                  <a:lnTo>
                    <a:pt x="2125663" y="2588515"/>
                  </a:lnTo>
                  <a:lnTo>
                    <a:pt x="2112646" y="2583734"/>
                  </a:lnTo>
                  <a:lnTo>
                    <a:pt x="2098358" y="2579590"/>
                  </a:lnTo>
                  <a:lnTo>
                    <a:pt x="2083436" y="2575766"/>
                  </a:lnTo>
                  <a:lnTo>
                    <a:pt x="2067878" y="2572259"/>
                  </a:lnTo>
                  <a:lnTo>
                    <a:pt x="2052638" y="2569710"/>
                  </a:lnTo>
                  <a:lnTo>
                    <a:pt x="2038033" y="2567479"/>
                  </a:lnTo>
                  <a:lnTo>
                    <a:pt x="2018666" y="2565566"/>
                  </a:lnTo>
                  <a:lnTo>
                    <a:pt x="1998980" y="2564291"/>
                  </a:lnTo>
                  <a:lnTo>
                    <a:pt x="1998980" y="2546123"/>
                  </a:lnTo>
                  <a:lnTo>
                    <a:pt x="1998663" y="2545167"/>
                  </a:lnTo>
                  <a:lnTo>
                    <a:pt x="1997710" y="2543892"/>
                  </a:lnTo>
                  <a:lnTo>
                    <a:pt x="1996758" y="2542936"/>
                  </a:lnTo>
                  <a:lnTo>
                    <a:pt x="1995170" y="2542299"/>
                  </a:lnTo>
                  <a:lnTo>
                    <a:pt x="1992630" y="2541342"/>
                  </a:lnTo>
                  <a:lnTo>
                    <a:pt x="1990726" y="2540705"/>
                  </a:lnTo>
                  <a:lnTo>
                    <a:pt x="1987868" y="2540705"/>
                  </a:lnTo>
                  <a:lnTo>
                    <a:pt x="1985328" y="2540386"/>
                  </a:lnTo>
                  <a:lnTo>
                    <a:pt x="1938656" y="2540386"/>
                  </a:lnTo>
                  <a:close/>
                  <a:moveTo>
                    <a:pt x="1959293" y="2522537"/>
                  </a:moveTo>
                  <a:lnTo>
                    <a:pt x="1982788" y="2522856"/>
                  </a:lnTo>
                  <a:lnTo>
                    <a:pt x="2005966" y="2523493"/>
                  </a:lnTo>
                  <a:lnTo>
                    <a:pt x="2028826" y="2524450"/>
                  </a:lnTo>
                  <a:lnTo>
                    <a:pt x="2051368" y="2526043"/>
                  </a:lnTo>
                  <a:lnTo>
                    <a:pt x="2073910" y="2527637"/>
                  </a:lnTo>
                  <a:lnTo>
                    <a:pt x="2095500" y="2529868"/>
                  </a:lnTo>
                  <a:lnTo>
                    <a:pt x="2116773" y="2532737"/>
                  </a:lnTo>
                  <a:lnTo>
                    <a:pt x="2137728" y="2535605"/>
                  </a:lnTo>
                  <a:lnTo>
                    <a:pt x="2158048" y="2538793"/>
                  </a:lnTo>
                  <a:lnTo>
                    <a:pt x="2177733" y="2542299"/>
                  </a:lnTo>
                  <a:lnTo>
                    <a:pt x="2197100" y="2546123"/>
                  </a:lnTo>
                  <a:lnTo>
                    <a:pt x="2215516" y="2550586"/>
                  </a:lnTo>
                  <a:lnTo>
                    <a:pt x="2233613" y="2555367"/>
                  </a:lnTo>
                  <a:lnTo>
                    <a:pt x="2251076" y="2560148"/>
                  </a:lnTo>
                  <a:lnTo>
                    <a:pt x="2267586" y="2565247"/>
                  </a:lnTo>
                  <a:lnTo>
                    <a:pt x="2283778" y="2570666"/>
                  </a:lnTo>
                  <a:lnTo>
                    <a:pt x="2298700" y="2576403"/>
                  </a:lnTo>
                  <a:lnTo>
                    <a:pt x="2313306" y="2582140"/>
                  </a:lnTo>
                  <a:lnTo>
                    <a:pt x="2326640" y="2588515"/>
                  </a:lnTo>
                  <a:lnTo>
                    <a:pt x="2339658" y="2594889"/>
                  </a:lnTo>
                  <a:lnTo>
                    <a:pt x="2351723" y="2601583"/>
                  </a:lnTo>
                  <a:lnTo>
                    <a:pt x="2362518" y="2608914"/>
                  </a:lnTo>
                  <a:lnTo>
                    <a:pt x="2372996" y="2615607"/>
                  </a:lnTo>
                  <a:lnTo>
                    <a:pt x="2381886" y="2622938"/>
                  </a:lnTo>
                  <a:lnTo>
                    <a:pt x="2390140" y="2630587"/>
                  </a:lnTo>
                  <a:lnTo>
                    <a:pt x="2397443" y="2638237"/>
                  </a:lnTo>
                  <a:lnTo>
                    <a:pt x="2403793" y="2645568"/>
                  </a:lnTo>
                  <a:lnTo>
                    <a:pt x="2406016" y="2649711"/>
                  </a:lnTo>
                  <a:lnTo>
                    <a:pt x="2408873" y="2653855"/>
                  </a:lnTo>
                  <a:lnTo>
                    <a:pt x="2410778" y="2657998"/>
                  </a:lnTo>
                  <a:lnTo>
                    <a:pt x="2412683" y="2661823"/>
                  </a:lnTo>
                  <a:lnTo>
                    <a:pt x="2414270" y="2665967"/>
                  </a:lnTo>
                  <a:lnTo>
                    <a:pt x="2415540" y="2670110"/>
                  </a:lnTo>
                  <a:lnTo>
                    <a:pt x="2416810" y="2674254"/>
                  </a:lnTo>
                  <a:lnTo>
                    <a:pt x="2417446" y="2678397"/>
                  </a:lnTo>
                  <a:lnTo>
                    <a:pt x="2417763" y="2682541"/>
                  </a:lnTo>
                  <a:lnTo>
                    <a:pt x="2417763" y="2686684"/>
                  </a:lnTo>
                  <a:lnTo>
                    <a:pt x="2417763" y="2691147"/>
                  </a:lnTo>
                  <a:lnTo>
                    <a:pt x="2417446" y="2694971"/>
                  </a:lnTo>
                  <a:lnTo>
                    <a:pt x="2416810" y="2699434"/>
                  </a:lnTo>
                  <a:lnTo>
                    <a:pt x="2415540" y="2703896"/>
                  </a:lnTo>
                  <a:lnTo>
                    <a:pt x="2414270" y="2707721"/>
                  </a:lnTo>
                  <a:lnTo>
                    <a:pt x="2412683" y="2711864"/>
                  </a:lnTo>
                  <a:lnTo>
                    <a:pt x="2410778" y="2716008"/>
                  </a:lnTo>
                  <a:lnTo>
                    <a:pt x="2408873" y="2720151"/>
                  </a:lnTo>
                  <a:lnTo>
                    <a:pt x="2406016" y="2723976"/>
                  </a:lnTo>
                  <a:lnTo>
                    <a:pt x="2403793" y="2728120"/>
                  </a:lnTo>
                  <a:lnTo>
                    <a:pt x="2397443" y="2735769"/>
                  </a:lnTo>
                  <a:lnTo>
                    <a:pt x="2390140" y="2743419"/>
                  </a:lnTo>
                  <a:lnTo>
                    <a:pt x="2381886" y="2751068"/>
                  </a:lnTo>
                  <a:lnTo>
                    <a:pt x="2372996" y="2758080"/>
                  </a:lnTo>
                  <a:lnTo>
                    <a:pt x="2362518" y="2765093"/>
                  </a:lnTo>
                  <a:lnTo>
                    <a:pt x="2351723" y="2772105"/>
                  </a:lnTo>
                  <a:lnTo>
                    <a:pt x="2339658" y="2778798"/>
                  </a:lnTo>
                  <a:lnTo>
                    <a:pt x="2326640" y="2785173"/>
                  </a:lnTo>
                  <a:lnTo>
                    <a:pt x="2313306" y="2791229"/>
                  </a:lnTo>
                  <a:lnTo>
                    <a:pt x="2298700" y="2797284"/>
                  </a:lnTo>
                  <a:lnTo>
                    <a:pt x="2283778" y="2803340"/>
                  </a:lnTo>
                  <a:lnTo>
                    <a:pt x="2267586" y="2808440"/>
                  </a:lnTo>
                  <a:lnTo>
                    <a:pt x="2251076" y="2813540"/>
                  </a:lnTo>
                  <a:lnTo>
                    <a:pt x="2233613" y="2818640"/>
                  </a:lnTo>
                  <a:lnTo>
                    <a:pt x="2215516" y="2823102"/>
                  </a:lnTo>
                  <a:lnTo>
                    <a:pt x="2197100" y="2827245"/>
                  </a:lnTo>
                  <a:lnTo>
                    <a:pt x="2177733" y="2831389"/>
                  </a:lnTo>
                  <a:lnTo>
                    <a:pt x="2158048" y="2834895"/>
                  </a:lnTo>
                  <a:lnTo>
                    <a:pt x="2137728" y="2838401"/>
                  </a:lnTo>
                  <a:lnTo>
                    <a:pt x="2116773" y="2841270"/>
                  </a:lnTo>
                  <a:lnTo>
                    <a:pt x="2095500" y="2844138"/>
                  </a:lnTo>
                  <a:lnTo>
                    <a:pt x="2073910" y="2846051"/>
                  </a:lnTo>
                  <a:lnTo>
                    <a:pt x="2051368" y="2847963"/>
                  </a:lnTo>
                  <a:lnTo>
                    <a:pt x="2028826" y="2849238"/>
                  </a:lnTo>
                  <a:lnTo>
                    <a:pt x="2005966" y="2850513"/>
                  </a:lnTo>
                  <a:lnTo>
                    <a:pt x="1982788" y="2851150"/>
                  </a:lnTo>
                  <a:lnTo>
                    <a:pt x="1959293" y="2851150"/>
                  </a:lnTo>
                  <a:lnTo>
                    <a:pt x="1935480" y="2851150"/>
                  </a:lnTo>
                  <a:lnTo>
                    <a:pt x="1912303" y="2850513"/>
                  </a:lnTo>
                  <a:lnTo>
                    <a:pt x="1889443" y="2849238"/>
                  </a:lnTo>
                  <a:lnTo>
                    <a:pt x="1866900" y="2847963"/>
                  </a:lnTo>
                  <a:lnTo>
                    <a:pt x="1844358" y="2846051"/>
                  </a:lnTo>
                  <a:lnTo>
                    <a:pt x="1822768" y="2844138"/>
                  </a:lnTo>
                  <a:lnTo>
                    <a:pt x="1801496" y="2841270"/>
                  </a:lnTo>
                  <a:lnTo>
                    <a:pt x="1780540" y="2838401"/>
                  </a:lnTo>
                  <a:lnTo>
                    <a:pt x="1760220" y="2834895"/>
                  </a:lnTo>
                  <a:lnTo>
                    <a:pt x="1740536" y="2831389"/>
                  </a:lnTo>
                  <a:lnTo>
                    <a:pt x="1721168" y="2827245"/>
                  </a:lnTo>
                  <a:lnTo>
                    <a:pt x="1702753" y="2823102"/>
                  </a:lnTo>
                  <a:lnTo>
                    <a:pt x="1684656" y="2818640"/>
                  </a:lnTo>
                  <a:lnTo>
                    <a:pt x="1667193" y="2813540"/>
                  </a:lnTo>
                  <a:lnTo>
                    <a:pt x="1650683" y="2808440"/>
                  </a:lnTo>
                  <a:lnTo>
                    <a:pt x="1634490" y="2803340"/>
                  </a:lnTo>
                  <a:lnTo>
                    <a:pt x="1619568" y="2797284"/>
                  </a:lnTo>
                  <a:lnTo>
                    <a:pt x="1604963" y="2791229"/>
                  </a:lnTo>
                  <a:lnTo>
                    <a:pt x="1591628" y="2785173"/>
                  </a:lnTo>
                  <a:lnTo>
                    <a:pt x="1578610" y="2778798"/>
                  </a:lnTo>
                  <a:lnTo>
                    <a:pt x="1566863" y="2772105"/>
                  </a:lnTo>
                  <a:lnTo>
                    <a:pt x="1555750" y="2765093"/>
                  </a:lnTo>
                  <a:lnTo>
                    <a:pt x="1545273" y="2758080"/>
                  </a:lnTo>
                  <a:lnTo>
                    <a:pt x="1536383" y="2751068"/>
                  </a:lnTo>
                  <a:lnTo>
                    <a:pt x="1528128" y="2743419"/>
                  </a:lnTo>
                  <a:lnTo>
                    <a:pt x="1520826" y="2735769"/>
                  </a:lnTo>
                  <a:lnTo>
                    <a:pt x="1514793" y="2728120"/>
                  </a:lnTo>
                  <a:lnTo>
                    <a:pt x="1511936" y="2723976"/>
                  </a:lnTo>
                  <a:lnTo>
                    <a:pt x="1509396" y="2720151"/>
                  </a:lnTo>
                  <a:lnTo>
                    <a:pt x="1507490" y="2716008"/>
                  </a:lnTo>
                  <a:lnTo>
                    <a:pt x="1505586" y="2711864"/>
                  </a:lnTo>
                  <a:lnTo>
                    <a:pt x="1503998" y="2707721"/>
                  </a:lnTo>
                  <a:lnTo>
                    <a:pt x="1502410" y="2703896"/>
                  </a:lnTo>
                  <a:lnTo>
                    <a:pt x="1501776" y="2699434"/>
                  </a:lnTo>
                  <a:lnTo>
                    <a:pt x="1500823" y="2694971"/>
                  </a:lnTo>
                  <a:lnTo>
                    <a:pt x="1500506" y="2691147"/>
                  </a:lnTo>
                  <a:lnTo>
                    <a:pt x="1500188" y="2686684"/>
                  </a:lnTo>
                  <a:lnTo>
                    <a:pt x="1500506" y="2682541"/>
                  </a:lnTo>
                  <a:lnTo>
                    <a:pt x="1500823" y="2678397"/>
                  </a:lnTo>
                  <a:lnTo>
                    <a:pt x="1501776" y="2674254"/>
                  </a:lnTo>
                  <a:lnTo>
                    <a:pt x="1502410" y="2670110"/>
                  </a:lnTo>
                  <a:lnTo>
                    <a:pt x="1503998" y="2665967"/>
                  </a:lnTo>
                  <a:lnTo>
                    <a:pt x="1505586" y="2661823"/>
                  </a:lnTo>
                  <a:lnTo>
                    <a:pt x="1507490" y="2657998"/>
                  </a:lnTo>
                  <a:lnTo>
                    <a:pt x="1509396" y="2653855"/>
                  </a:lnTo>
                  <a:lnTo>
                    <a:pt x="1511936" y="2649711"/>
                  </a:lnTo>
                  <a:lnTo>
                    <a:pt x="1514793" y="2645568"/>
                  </a:lnTo>
                  <a:lnTo>
                    <a:pt x="1520826" y="2638237"/>
                  </a:lnTo>
                  <a:lnTo>
                    <a:pt x="1528128" y="2630587"/>
                  </a:lnTo>
                  <a:lnTo>
                    <a:pt x="1536383" y="2622938"/>
                  </a:lnTo>
                  <a:lnTo>
                    <a:pt x="1545273" y="2615607"/>
                  </a:lnTo>
                  <a:lnTo>
                    <a:pt x="1555750" y="2608914"/>
                  </a:lnTo>
                  <a:lnTo>
                    <a:pt x="1566863" y="2601583"/>
                  </a:lnTo>
                  <a:lnTo>
                    <a:pt x="1578610" y="2594889"/>
                  </a:lnTo>
                  <a:lnTo>
                    <a:pt x="1591628" y="2588515"/>
                  </a:lnTo>
                  <a:lnTo>
                    <a:pt x="1604963" y="2582140"/>
                  </a:lnTo>
                  <a:lnTo>
                    <a:pt x="1619568" y="2576403"/>
                  </a:lnTo>
                  <a:lnTo>
                    <a:pt x="1634490" y="2570666"/>
                  </a:lnTo>
                  <a:lnTo>
                    <a:pt x="1650683" y="2565247"/>
                  </a:lnTo>
                  <a:lnTo>
                    <a:pt x="1667193" y="2560148"/>
                  </a:lnTo>
                  <a:lnTo>
                    <a:pt x="1684656" y="2555367"/>
                  </a:lnTo>
                  <a:lnTo>
                    <a:pt x="1702753" y="2550586"/>
                  </a:lnTo>
                  <a:lnTo>
                    <a:pt x="1721168" y="2546123"/>
                  </a:lnTo>
                  <a:lnTo>
                    <a:pt x="1740536" y="2542299"/>
                  </a:lnTo>
                  <a:lnTo>
                    <a:pt x="1760220" y="2538793"/>
                  </a:lnTo>
                  <a:lnTo>
                    <a:pt x="1780540" y="2535605"/>
                  </a:lnTo>
                  <a:lnTo>
                    <a:pt x="1801496" y="2532737"/>
                  </a:lnTo>
                  <a:lnTo>
                    <a:pt x="1822768" y="2529868"/>
                  </a:lnTo>
                  <a:lnTo>
                    <a:pt x="1844358" y="2527637"/>
                  </a:lnTo>
                  <a:lnTo>
                    <a:pt x="1866900" y="2526043"/>
                  </a:lnTo>
                  <a:lnTo>
                    <a:pt x="1889443" y="2524450"/>
                  </a:lnTo>
                  <a:lnTo>
                    <a:pt x="1912303" y="2523493"/>
                  </a:lnTo>
                  <a:lnTo>
                    <a:pt x="1935480" y="2522856"/>
                  </a:lnTo>
                  <a:lnTo>
                    <a:pt x="1959293" y="2522537"/>
                  </a:lnTo>
                  <a:close/>
                  <a:moveTo>
                    <a:pt x="2854584" y="2507933"/>
                  </a:moveTo>
                  <a:lnTo>
                    <a:pt x="2854584" y="2625091"/>
                  </a:lnTo>
                  <a:lnTo>
                    <a:pt x="2873946" y="2630488"/>
                  </a:lnTo>
                  <a:lnTo>
                    <a:pt x="2893626" y="2636203"/>
                  </a:lnTo>
                  <a:lnTo>
                    <a:pt x="2914258" y="2640966"/>
                  </a:lnTo>
                  <a:lnTo>
                    <a:pt x="2935524" y="2645728"/>
                  </a:lnTo>
                  <a:lnTo>
                    <a:pt x="2935524" y="2529523"/>
                  </a:lnTo>
                  <a:lnTo>
                    <a:pt x="2914258" y="2524761"/>
                  </a:lnTo>
                  <a:lnTo>
                    <a:pt x="2893626" y="2519363"/>
                  </a:lnTo>
                  <a:lnTo>
                    <a:pt x="2873946" y="2513965"/>
                  </a:lnTo>
                  <a:lnTo>
                    <a:pt x="2854584" y="2507933"/>
                  </a:lnTo>
                  <a:close/>
                  <a:moveTo>
                    <a:pt x="2692385" y="2444750"/>
                  </a:moveTo>
                  <a:lnTo>
                    <a:pt x="2692385" y="2542223"/>
                  </a:lnTo>
                  <a:lnTo>
                    <a:pt x="2695241" y="2545081"/>
                  </a:lnTo>
                  <a:lnTo>
                    <a:pt x="2698098" y="2548256"/>
                  </a:lnTo>
                  <a:lnTo>
                    <a:pt x="2705399" y="2554923"/>
                  </a:lnTo>
                  <a:lnTo>
                    <a:pt x="2714921" y="2561591"/>
                  </a:lnTo>
                  <a:lnTo>
                    <a:pt x="2725078" y="2568576"/>
                  </a:lnTo>
                  <a:lnTo>
                    <a:pt x="2737140" y="2576196"/>
                  </a:lnTo>
                  <a:lnTo>
                    <a:pt x="2748884" y="2582863"/>
                  </a:lnTo>
                  <a:lnTo>
                    <a:pt x="2761581" y="2589213"/>
                  </a:lnTo>
                  <a:lnTo>
                    <a:pt x="2773325" y="2595246"/>
                  </a:lnTo>
                  <a:lnTo>
                    <a:pt x="2773325" y="2486343"/>
                  </a:lnTo>
                  <a:lnTo>
                    <a:pt x="2758407" y="2480628"/>
                  </a:lnTo>
                  <a:lnTo>
                    <a:pt x="2744441" y="2475230"/>
                  </a:lnTo>
                  <a:lnTo>
                    <a:pt x="2732379" y="2469198"/>
                  </a:lnTo>
                  <a:lnTo>
                    <a:pt x="2721269" y="2464118"/>
                  </a:lnTo>
                  <a:lnTo>
                    <a:pt x="2712064" y="2458720"/>
                  </a:lnTo>
                  <a:lnTo>
                    <a:pt x="2704446" y="2453958"/>
                  </a:lnTo>
                  <a:lnTo>
                    <a:pt x="2697781" y="2449195"/>
                  </a:lnTo>
                  <a:lnTo>
                    <a:pt x="2692385" y="2444750"/>
                  </a:lnTo>
                  <a:close/>
                  <a:moveTo>
                    <a:pt x="3744614" y="2439353"/>
                  </a:moveTo>
                  <a:lnTo>
                    <a:pt x="3737949" y="2444433"/>
                  </a:lnTo>
                  <a:lnTo>
                    <a:pt x="3730648" y="2449195"/>
                  </a:lnTo>
                  <a:lnTo>
                    <a:pt x="3722713" y="2454275"/>
                  </a:lnTo>
                  <a:lnTo>
                    <a:pt x="3715095" y="2459038"/>
                  </a:lnTo>
                  <a:lnTo>
                    <a:pt x="3706524" y="2462848"/>
                  </a:lnTo>
                  <a:lnTo>
                    <a:pt x="3698907" y="2466975"/>
                  </a:lnTo>
                  <a:lnTo>
                    <a:pt x="3691289" y="2470468"/>
                  </a:lnTo>
                  <a:lnTo>
                    <a:pt x="3683671" y="2473325"/>
                  </a:lnTo>
                  <a:lnTo>
                    <a:pt x="3683671" y="2592706"/>
                  </a:lnTo>
                  <a:lnTo>
                    <a:pt x="3692558" y="2588578"/>
                  </a:lnTo>
                  <a:lnTo>
                    <a:pt x="3701128" y="2583816"/>
                  </a:lnTo>
                  <a:lnTo>
                    <a:pt x="3709381" y="2579053"/>
                  </a:lnTo>
                  <a:lnTo>
                    <a:pt x="3717634" y="2573973"/>
                  </a:lnTo>
                  <a:lnTo>
                    <a:pt x="3725252" y="2568258"/>
                  </a:lnTo>
                  <a:lnTo>
                    <a:pt x="3732235" y="2563178"/>
                  </a:lnTo>
                  <a:lnTo>
                    <a:pt x="3738901" y="2557781"/>
                  </a:lnTo>
                  <a:lnTo>
                    <a:pt x="3744614" y="2553018"/>
                  </a:lnTo>
                  <a:lnTo>
                    <a:pt x="3744614" y="2439353"/>
                  </a:lnTo>
                  <a:close/>
                  <a:moveTo>
                    <a:pt x="3151360" y="2322195"/>
                  </a:moveTo>
                  <a:lnTo>
                    <a:pt x="3151360" y="2437130"/>
                  </a:lnTo>
                  <a:lnTo>
                    <a:pt x="3174848" y="2437765"/>
                  </a:lnTo>
                  <a:lnTo>
                    <a:pt x="3198972" y="2437765"/>
                  </a:lnTo>
                  <a:lnTo>
                    <a:pt x="3215477" y="2437765"/>
                  </a:lnTo>
                  <a:lnTo>
                    <a:pt x="3231983" y="2437448"/>
                  </a:lnTo>
                  <a:lnTo>
                    <a:pt x="3231983" y="2322512"/>
                  </a:lnTo>
                  <a:lnTo>
                    <a:pt x="3198972" y="2323147"/>
                  </a:lnTo>
                  <a:lnTo>
                    <a:pt x="3174848" y="2323147"/>
                  </a:lnTo>
                  <a:lnTo>
                    <a:pt x="3151360" y="2322195"/>
                  </a:lnTo>
                  <a:close/>
                  <a:moveTo>
                    <a:pt x="3815080" y="2317750"/>
                  </a:moveTo>
                  <a:lnTo>
                    <a:pt x="3816033" y="2325370"/>
                  </a:lnTo>
                  <a:lnTo>
                    <a:pt x="3816350" y="2332673"/>
                  </a:lnTo>
                  <a:lnTo>
                    <a:pt x="3816350" y="2483803"/>
                  </a:lnTo>
                  <a:lnTo>
                    <a:pt x="3816033" y="2484438"/>
                  </a:lnTo>
                  <a:lnTo>
                    <a:pt x="3815398" y="2493010"/>
                  </a:lnTo>
                  <a:lnTo>
                    <a:pt x="3814763" y="2498408"/>
                  </a:lnTo>
                  <a:lnTo>
                    <a:pt x="3813493" y="2504123"/>
                  </a:lnTo>
                  <a:lnTo>
                    <a:pt x="3811906" y="2509520"/>
                  </a:lnTo>
                  <a:lnTo>
                    <a:pt x="3810319" y="2514600"/>
                  </a:lnTo>
                  <a:lnTo>
                    <a:pt x="3808097" y="2520316"/>
                  </a:lnTo>
                  <a:lnTo>
                    <a:pt x="3805558" y="2525713"/>
                  </a:lnTo>
                  <a:lnTo>
                    <a:pt x="3803019" y="2530793"/>
                  </a:lnTo>
                  <a:lnTo>
                    <a:pt x="3799844" y="2536508"/>
                  </a:lnTo>
                  <a:lnTo>
                    <a:pt x="3796036" y="2541588"/>
                  </a:lnTo>
                  <a:lnTo>
                    <a:pt x="3792226" y="2546668"/>
                  </a:lnTo>
                  <a:lnTo>
                    <a:pt x="3788418" y="2551748"/>
                  </a:lnTo>
                  <a:lnTo>
                    <a:pt x="3783974" y="2556828"/>
                  </a:lnTo>
                  <a:lnTo>
                    <a:pt x="3779212" y="2561591"/>
                  </a:lnTo>
                  <a:lnTo>
                    <a:pt x="3774134" y="2566671"/>
                  </a:lnTo>
                  <a:lnTo>
                    <a:pt x="3768420" y="2571433"/>
                  </a:lnTo>
                  <a:lnTo>
                    <a:pt x="3763024" y="2576513"/>
                  </a:lnTo>
                  <a:lnTo>
                    <a:pt x="3750963" y="2586038"/>
                  </a:lnTo>
                  <a:lnTo>
                    <a:pt x="3737314" y="2595246"/>
                  </a:lnTo>
                  <a:lnTo>
                    <a:pt x="3722713" y="2604136"/>
                  </a:lnTo>
                  <a:lnTo>
                    <a:pt x="3707477" y="2613026"/>
                  </a:lnTo>
                  <a:lnTo>
                    <a:pt x="3690971" y="2621281"/>
                  </a:lnTo>
                  <a:lnTo>
                    <a:pt x="3673513" y="2628901"/>
                  </a:lnTo>
                  <a:lnTo>
                    <a:pt x="3655103" y="2636838"/>
                  </a:lnTo>
                  <a:lnTo>
                    <a:pt x="3635424" y="2644458"/>
                  </a:lnTo>
                  <a:lnTo>
                    <a:pt x="3615109" y="2651443"/>
                  </a:lnTo>
                  <a:lnTo>
                    <a:pt x="3593842" y="2658111"/>
                  </a:lnTo>
                  <a:lnTo>
                    <a:pt x="3571941" y="2664461"/>
                  </a:lnTo>
                  <a:lnTo>
                    <a:pt x="3549087" y="2670493"/>
                  </a:lnTo>
                  <a:lnTo>
                    <a:pt x="3525281" y="2675891"/>
                  </a:lnTo>
                  <a:lnTo>
                    <a:pt x="3501157" y="2680971"/>
                  </a:lnTo>
                  <a:lnTo>
                    <a:pt x="3476082" y="2685733"/>
                  </a:lnTo>
                  <a:lnTo>
                    <a:pt x="3450371" y="2689861"/>
                  </a:lnTo>
                  <a:lnTo>
                    <a:pt x="3424343" y="2693671"/>
                  </a:lnTo>
                  <a:lnTo>
                    <a:pt x="3397680" y="2697163"/>
                  </a:lnTo>
                  <a:lnTo>
                    <a:pt x="3370065" y="2700021"/>
                  </a:lnTo>
                  <a:lnTo>
                    <a:pt x="3341815" y="2702561"/>
                  </a:lnTo>
                  <a:lnTo>
                    <a:pt x="3313565" y="2704466"/>
                  </a:lnTo>
                  <a:lnTo>
                    <a:pt x="3284680" y="2705736"/>
                  </a:lnTo>
                  <a:lnTo>
                    <a:pt x="3255478" y="2706371"/>
                  </a:lnTo>
                  <a:lnTo>
                    <a:pt x="3225959" y="2706688"/>
                  </a:lnTo>
                  <a:lnTo>
                    <a:pt x="3195487" y="2706371"/>
                  </a:lnTo>
                  <a:lnTo>
                    <a:pt x="3165650" y="2705736"/>
                  </a:lnTo>
                  <a:lnTo>
                    <a:pt x="3136130" y="2704148"/>
                  </a:lnTo>
                  <a:lnTo>
                    <a:pt x="3106928" y="2701926"/>
                  </a:lnTo>
                  <a:lnTo>
                    <a:pt x="3078678" y="2699703"/>
                  </a:lnTo>
                  <a:lnTo>
                    <a:pt x="3050428" y="2696528"/>
                  </a:lnTo>
                  <a:lnTo>
                    <a:pt x="3022813" y="2693353"/>
                  </a:lnTo>
                  <a:lnTo>
                    <a:pt x="2996150" y="2688908"/>
                  </a:lnTo>
                  <a:lnTo>
                    <a:pt x="2970122" y="2684781"/>
                  </a:lnTo>
                  <a:lnTo>
                    <a:pt x="2944729" y="2680018"/>
                  </a:lnTo>
                  <a:lnTo>
                    <a:pt x="2919971" y="2674303"/>
                  </a:lnTo>
                  <a:lnTo>
                    <a:pt x="2895847" y="2668588"/>
                  </a:lnTo>
                  <a:lnTo>
                    <a:pt x="2872994" y="2662556"/>
                  </a:lnTo>
                  <a:lnTo>
                    <a:pt x="2850775" y="2655888"/>
                  </a:lnTo>
                  <a:lnTo>
                    <a:pt x="2829190" y="2648903"/>
                  </a:lnTo>
                  <a:lnTo>
                    <a:pt x="2808876" y="2641601"/>
                  </a:lnTo>
                  <a:lnTo>
                    <a:pt x="2789196" y="2633663"/>
                  </a:lnTo>
                  <a:lnTo>
                    <a:pt x="2770469" y="2625408"/>
                  </a:lnTo>
                  <a:lnTo>
                    <a:pt x="2753328" y="2617153"/>
                  </a:lnTo>
                  <a:lnTo>
                    <a:pt x="2736823" y="2608581"/>
                  </a:lnTo>
                  <a:lnTo>
                    <a:pt x="2721269" y="2599373"/>
                  </a:lnTo>
                  <a:lnTo>
                    <a:pt x="2706986" y="2590483"/>
                  </a:lnTo>
                  <a:lnTo>
                    <a:pt x="2693972" y="2580641"/>
                  </a:lnTo>
                  <a:lnTo>
                    <a:pt x="2688258" y="2575878"/>
                  </a:lnTo>
                  <a:lnTo>
                    <a:pt x="2682227" y="2570798"/>
                  </a:lnTo>
                  <a:lnTo>
                    <a:pt x="2676831" y="2566036"/>
                  </a:lnTo>
                  <a:lnTo>
                    <a:pt x="2671753" y="2560956"/>
                  </a:lnTo>
                  <a:lnTo>
                    <a:pt x="2666991" y="2555558"/>
                  </a:lnTo>
                  <a:lnTo>
                    <a:pt x="2662548" y="2550161"/>
                  </a:lnTo>
                  <a:lnTo>
                    <a:pt x="2658104" y="2545081"/>
                  </a:lnTo>
                  <a:lnTo>
                    <a:pt x="2654612" y="2540001"/>
                  </a:lnTo>
                  <a:lnTo>
                    <a:pt x="2651121" y="2534286"/>
                  </a:lnTo>
                  <a:lnTo>
                    <a:pt x="2647947" y="2528888"/>
                  </a:lnTo>
                  <a:lnTo>
                    <a:pt x="2645090" y="2523808"/>
                  </a:lnTo>
                  <a:lnTo>
                    <a:pt x="2642868" y="2518093"/>
                  </a:lnTo>
                  <a:lnTo>
                    <a:pt x="2640329" y="2512695"/>
                  </a:lnTo>
                  <a:lnTo>
                    <a:pt x="2638742" y="2506663"/>
                  </a:lnTo>
                  <a:lnTo>
                    <a:pt x="2637789" y="2501265"/>
                  </a:lnTo>
                  <a:lnTo>
                    <a:pt x="2636520" y="2495868"/>
                  </a:lnTo>
                  <a:lnTo>
                    <a:pt x="2636202" y="2489835"/>
                  </a:lnTo>
                  <a:lnTo>
                    <a:pt x="2635885" y="2484438"/>
                  </a:lnTo>
                  <a:lnTo>
                    <a:pt x="2635250" y="2484438"/>
                  </a:lnTo>
                  <a:lnTo>
                    <a:pt x="2635250" y="2375535"/>
                  </a:lnTo>
                  <a:lnTo>
                    <a:pt x="2646360" y="2383790"/>
                  </a:lnTo>
                  <a:lnTo>
                    <a:pt x="2657786" y="2392045"/>
                  </a:lnTo>
                  <a:lnTo>
                    <a:pt x="2670166" y="2399983"/>
                  </a:lnTo>
                  <a:lnTo>
                    <a:pt x="2683180" y="2407285"/>
                  </a:lnTo>
                  <a:lnTo>
                    <a:pt x="2696511" y="2414905"/>
                  </a:lnTo>
                  <a:lnTo>
                    <a:pt x="2710160" y="2421890"/>
                  </a:lnTo>
                  <a:lnTo>
                    <a:pt x="2724761" y="2429193"/>
                  </a:lnTo>
                  <a:lnTo>
                    <a:pt x="2740314" y="2435860"/>
                  </a:lnTo>
                  <a:lnTo>
                    <a:pt x="2755550" y="2442210"/>
                  </a:lnTo>
                  <a:lnTo>
                    <a:pt x="2771738" y="2448243"/>
                  </a:lnTo>
                  <a:lnTo>
                    <a:pt x="2788244" y="2453958"/>
                  </a:lnTo>
                  <a:lnTo>
                    <a:pt x="2805384" y="2459673"/>
                  </a:lnTo>
                  <a:lnTo>
                    <a:pt x="2822525" y="2465070"/>
                  </a:lnTo>
                  <a:lnTo>
                    <a:pt x="2840300" y="2470150"/>
                  </a:lnTo>
                  <a:lnTo>
                    <a:pt x="2858393" y="2474913"/>
                  </a:lnTo>
                  <a:lnTo>
                    <a:pt x="2877120" y="2479675"/>
                  </a:lnTo>
                  <a:lnTo>
                    <a:pt x="2895530" y="2483803"/>
                  </a:lnTo>
                  <a:lnTo>
                    <a:pt x="2914892" y="2487930"/>
                  </a:lnTo>
                  <a:lnTo>
                    <a:pt x="2934255" y="2491423"/>
                  </a:lnTo>
                  <a:lnTo>
                    <a:pt x="2953617" y="2494915"/>
                  </a:lnTo>
                  <a:lnTo>
                    <a:pt x="2973614" y="2498090"/>
                  </a:lnTo>
                  <a:lnTo>
                    <a:pt x="2993294" y="2501265"/>
                  </a:lnTo>
                  <a:lnTo>
                    <a:pt x="3013926" y="2503488"/>
                  </a:lnTo>
                  <a:lnTo>
                    <a:pt x="3033923" y="2506028"/>
                  </a:lnTo>
                  <a:lnTo>
                    <a:pt x="3054555" y="2508250"/>
                  </a:lnTo>
                  <a:lnTo>
                    <a:pt x="3074869" y="2509838"/>
                  </a:lnTo>
                  <a:lnTo>
                    <a:pt x="3095819" y="2511425"/>
                  </a:lnTo>
                  <a:lnTo>
                    <a:pt x="3116451" y="2512695"/>
                  </a:lnTo>
                  <a:lnTo>
                    <a:pt x="3137400" y="2513965"/>
                  </a:lnTo>
                  <a:lnTo>
                    <a:pt x="3158032" y="2514600"/>
                  </a:lnTo>
                  <a:lnTo>
                    <a:pt x="3178981" y="2514918"/>
                  </a:lnTo>
                  <a:lnTo>
                    <a:pt x="3199613" y="2514918"/>
                  </a:lnTo>
                  <a:lnTo>
                    <a:pt x="3224372" y="2514918"/>
                  </a:lnTo>
                  <a:lnTo>
                    <a:pt x="3249765" y="2514283"/>
                  </a:lnTo>
                  <a:lnTo>
                    <a:pt x="3274523" y="2513330"/>
                  </a:lnTo>
                  <a:lnTo>
                    <a:pt x="3299282" y="2511743"/>
                  </a:lnTo>
                  <a:lnTo>
                    <a:pt x="3324040" y="2510473"/>
                  </a:lnTo>
                  <a:lnTo>
                    <a:pt x="3348481" y="2507933"/>
                  </a:lnTo>
                  <a:lnTo>
                    <a:pt x="3372922" y="2505710"/>
                  </a:lnTo>
                  <a:lnTo>
                    <a:pt x="3397680" y="2502535"/>
                  </a:lnTo>
                  <a:lnTo>
                    <a:pt x="3421486" y="2499360"/>
                  </a:lnTo>
                  <a:lnTo>
                    <a:pt x="3445292" y="2495233"/>
                  </a:lnTo>
                  <a:lnTo>
                    <a:pt x="3468464" y="2491423"/>
                  </a:lnTo>
                  <a:lnTo>
                    <a:pt x="3491635" y="2486978"/>
                  </a:lnTo>
                  <a:lnTo>
                    <a:pt x="3514171" y="2481898"/>
                  </a:lnTo>
                  <a:lnTo>
                    <a:pt x="3536390" y="2476818"/>
                  </a:lnTo>
                  <a:lnTo>
                    <a:pt x="3557974" y="2471420"/>
                  </a:lnTo>
                  <a:lnTo>
                    <a:pt x="3579241" y="2465070"/>
                  </a:lnTo>
                  <a:lnTo>
                    <a:pt x="3599873" y="2458720"/>
                  </a:lnTo>
                  <a:lnTo>
                    <a:pt x="3619870" y="2452053"/>
                  </a:lnTo>
                  <a:lnTo>
                    <a:pt x="3639233" y="2444750"/>
                  </a:lnTo>
                  <a:lnTo>
                    <a:pt x="3657643" y="2437448"/>
                  </a:lnTo>
                  <a:lnTo>
                    <a:pt x="3676053" y="2429510"/>
                  </a:lnTo>
                  <a:lnTo>
                    <a:pt x="3692876" y="2421255"/>
                  </a:lnTo>
                  <a:lnTo>
                    <a:pt x="3709381" y="2412365"/>
                  </a:lnTo>
                  <a:lnTo>
                    <a:pt x="3724935" y="2403475"/>
                  </a:lnTo>
                  <a:lnTo>
                    <a:pt x="3739853" y="2393950"/>
                  </a:lnTo>
                  <a:lnTo>
                    <a:pt x="3753502" y="2384108"/>
                  </a:lnTo>
                  <a:lnTo>
                    <a:pt x="3766198" y="2374265"/>
                  </a:lnTo>
                  <a:lnTo>
                    <a:pt x="3772547" y="2368550"/>
                  </a:lnTo>
                  <a:lnTo>
                    <a:pt x="3777943" y="2363470"/>
                  </a:lnTo>
                  <a:lnTo>
                    <a:pt x="3783656" y="2358073"/>
                  </a:lnTo>
                  <a:lnTo>
                    <a:pt x="3789052" y="2352675"/>
                  </a:lnTo>
                  <a:lnTo>
                    <a:pt x="3793814" y="2346960"/>
                  </a:lnTo>
                  <a:lnTo>
                    <a:pt x="3798575" y="2341563"/>
                  </a:lnTo>
                  <a:lnTo>
                    <a:pt x="3803336" y="2335530"/>
                  </a:lnTo>
                  <a:lnTo>
                    <a:pt x="3807145" y="2329498"/>
                  </a:lnTo>
                  <a:lnTo>
                    <a:pt x="3811271" y="2323783"/>
                  </a:lnTo>
                  <a:lnTo>
                    <a:pt x="3815080" y="2317750"/>
                  </a:lnTo>
                  <a:close/>
                  <a:moveTo>
                    <a:pt x="2989478" y="2307907"/>
                  </a:moveTo>
                  <a:lnTo>
                    <a:pt x="2989478" y="2423478"/>
                  </a:lnTo>
                  <a:lnTo>
                    <a:pt x="3009158" y="2426018"/>
                  </a:lnTo>
                  <a:lnTo>
                    <a:pt x="3029472" y="2428240"/>
                  </a:lnTo>
                  <a:lnTo>
                    <a:pt x="3049469" y="2430780"/>
                  </a:lnTo>
                  <a:lnTo>
                    <a:pt x="3070419" y="2432685"/>
                  </a:lnTo>
                  <a:lnTo>
                    <a:pt x="3070419" y="2317432"/>
                  </a:lnTo>
                  <a:lnTo>
                    <a:pt x="3049469" y="2315527"/>
                  </a:lnTo>
                  <a:lnTo>
                    <a:pt x="3029472" y="2313305"/>
                  </a:lnTo>
                  <a:lnTo>
                    <a:pt x="3009158" y="2310765"/>
                  </a:lnTo>
                  <a:lnTo>
                    <a:pt x="2989478" y="2307907"/>
                  </a:lnTo>
                  <a:close/>
                  <a:moveTo>
                    <a:pt x="2827597" y="2271395"/>
                  </a:moveTo>
                  <a:lnTo>
                    <a:pt x="2827597" y="2388553"/>
                  </a:lnTo>
                  <a:lnTo>
                    <a:pt x="2846959" y="2393950"/>
                  </a:lnTo>
                  <a:lnTo>
                    <a:pt x="2866956" y="2399665"/>
                  </a:lnTo>
                  <a:lnTo>
                    <a:pt x="2887588" y="2404428"/>
                  </a:lnTo>
                  <a:lnTo>
                    <a:pt x="2908220" y="2408873"/>
                  </a:lnTo>
                  <a:lnTo>
                    <a:pt x="2908220" y="2292985"/>
                  </a:lnTo>
                  <a:lnTo>
                    <a:pt x="2887588" y="2288222"/>
                  </a:lnTo>
                  <a:lnTo>
                    <a:pt x="2866956" y="2282825"/>
                  </a:lnTo>
                  <a:lnTo>
                    <a:pt x="2846959" y="2277110"/>
                  </a:lnTo>
                  <a:lnTo>
                    <a:pt x="2827597" y="2271395"/>
                  </a:lnTo>
                  <a:close/>
                  <a:moveTo>
                    <a:pt x="3717945" y="2227897"/>
                  </a:moveTo>
                  <a:lnTo>
                    <a:pt x="3711914" y="2232025"/>
                  </a:lnTo>
                  <a:lnTo>
                    <a:pt x="3704931" y="2235517"/>
                  </a:lnTo>
                  <a:lnTo>
                    <a:pt x="3696678" y="2239327"/>
                  </a:lnTo>
                  <a:lnTo>
                    <a:pt x="3688425" y="2242820"/>
                  </a:lnTo>
                  <a:lnTo>
                    <a:pt x="3671285" y="2249487"/>
                  </a:lnTo>
                  <a:lnTo>
                    <a:pt x="3656684" y="2255202"/>
                  </a:lnTo>
                  <a:lnTo>
                    <a:pt x="3656684" y="2356167"/>
                  </a:lnTo>
                  <a:lnTo>
                    <a:pt x="3665254" y="2351722"/>
                  </a:lnTo>
                  <a:lnTo>
                    <a:pt x="3674142" y="2347595"/>
                  </a:lnTo>
                  <a:lnTo>
                    <a:pt x="3682394" y="2342197"/>
                  </a:lnTo>
                  <a:lnTo>
                    <a:pt x="3690647" y="2337117"/>
                  </a:lnTo>
                  <a:lnTo>
                    <a:pt x="3698582" y="2331720"/>
                  </a:lnTo>
                  <a:lnTo>
                    <a:pt x="3705566" y="2326640"/>
                  </a:lnTo>
                  <a:lnTo>
                    <a:pt x="3711914" y="2321560"/>
                  </a:lnTo>
                  <a:lnTo>
                    <a:pt x="3717945" y="2316162"/>
                  </a:lnTo>
                  <a:lnTo>
                    <a:pt x="3717945" y="2227897"/>
                  </a:lnTo>
                  <a:close/>
                  <a:moveTo>
                    <a:pt x="2665715" y="2187575"/>
                  </a:moveTo>
                  <a:lnTo>
                    <a:pt x="2665715" y="2305685"/>
                  </a:lnTo>
                  <a:lnTo>
                    <a:pt x="2668254" y="2308542"/>
                  </a:lnTo>
                  <a:lnTo>
                    <a:pt x="2671429" y="2311717"/>
                  </a:lnTo>
                  <a:lnTo>
                    <a:pt x="2678729" y="2318385"/>
                  </a:lnTo>
                  <a:lnTo>
                    <a:pt x="2687934" y="2325052"/>
                  </a:lnTo>
                  <a:lnTo>
                    <a:pt x="2698726" y="2332037"/>
                  </a:lnTo>
                  <a:lnTo>
                    <a:pt x="2710153" y="2339657"/>
                  </a:lnTo>
                  <a:lnTo>
                    <a:pt x="2722215" y="2346325"/>
                  </a:lnTo>
                  <a:lnTo>
                    <a:pt x="2734594" y="2352675"/>
                  </a:lnTo>
                  <a:lnTo>
                    <a:pt x="2746656" y="2358390"/>
                  </a:lnTo>
                  <a:lnTo>
                    <a:pt x="2746656" y="2239327"/>
                  </a:lnTo>
                  <a:lnTo>
                    <a:pt x="2734594" y="2233612"/>
                  </a:lnTo>
                  <a:lnTo>
                    <a:pt x="2723167" y="2227580"/>
                  </a:lnTo>
                  <a:lnTo>
                    <a:pt x="2712058" y="2221230"/>
                  </a:lnTo>
                  <a:lnTo>
                    <a:pt x="2701583" y="2214562"/>
                  </a:lnTo>
                  <a:lnTo>
                    <a:pt x="2691743" y="2208212"/>
                  </a:lnTo>
                  <a:lnTo>
                    <a:pt x="2682538" y="2201545"/>
                  </a:lnTo>
                  <a:lnTo>
                    <a:pt x="2673650" y="2194560"/>
                  </a:lnTo>
                  <a:lnTo>
                    <a:pt x="2665715" y="2187575"/>
                  </a:lnTo>
                  <a:close/>
                  <a:moveTo>
                    <a:pt x="2609850" y="2081212"/>
                  </a:moveTo>
                  <a:lnTo>
                    <a:pt x="2613342" y="2087245"/>
                  </a:lnTo>
                  <a:lnTo>
                    <a:pt x="2617468" y="2092960"/>
                  </a:lnTo>
                  <a:lnTo>
                    <a:pt x="2621594" y="2098675"/>
                  </a:lnTo>
                  <a:lnTo>
                    <a:pt x="2626038" y="2104390"/>
                  </a:lnTo>
                  <a:lnTo>
                    <a:pt x="2631117" y="2110105"/>
                  </a:lnTo>
                  <a:lnTo>
                    <a:pt x="2635878" y="2115502"/>
                  </a:lnTo>
                  <a:lnTo>
                    <a:pt x="2641274" y="2120900"/>
                  </a:lnTo>
                  <a:lnTo>
                    <a:pt x="2646988" y="2126615"/>
                  </a:lnTo>
                  <a:lnTo>
                    <a:pt x="2658732" y="2136775"/>
                  </a:lnTo>
                  <a:lnTo>
                    <a:pt x="2671746" y="2146935"/>
                  </a:lnTo>
                  <a:lnTo>
                    <a:pt x="2685712" y="2157095"/>
                  </a:lnTo>
                  <a:lnTo>
                    <a:pt x="2700631" y="2165985"/>
                  </a:lnTo>
                  <a:lnTo>
                    <a:pt x="2715867" y="2175192"/>
                  </a:lnTo>
                  <a:lnTo>
                    <a:pt x="2732372" y="2183765"/>
                  </a:lnTo>
                  <a:lnTo>
                    <a:pt x="2749830" y="2192020"/>
                  </a:lnTo>
                  <a:lnTo>
                    <a:pt x="2767923" y="2199957"/>
                  </a:lnTo>
                  <a:lnTo>
                    <a:pt x="2786650" y="2207895"/>
                  </a:lnTo>
                  <a:lnTo>
                    <a:pt x="2805695" y="2214880"/>
                  </a:lnTo>
                  <a:lnTo>
                    <a:pt x="2826009" y="2221547"/>
                  </a:lnTo>
                  <a:lnTo>
                    <a:pt x="2846959" y="2227897"/>
                  </a:lnTo>
                  <a:lnTo>
                    <a:pt x="2867591" y="2234247"/>
                  </a:lnTo>
                  <a:lnTo>
                    <a:pt x="2889492" y="2239645"/>
                  </a:lnTo>
                  <a:lnTo>
                    <a:pt x="2912029" y="2245042"/>
                  </a:lnTo>
                  <a:lnTo>
                    <a:pt x="2934248" y="2250122"/>
                  </a:lnTo>
                  <a:lnTo>
                    <a:pt x="2957102" y="2254250"/>
                  </a:lnTo>
                  <a:lnTo>
                    <a:pt x="2980908" y="2258695"/>
                  </a:lnTo>
                  <a:lnTo>
                    <a:pt x="3004396" y="2262187"/>
                  </a:lnTo>
                  <a:lnTo>
                    <a:pt x="3028203" y="2265680"/>
                  </a:lnTo>
                  <a:lnTo>
                    <a:pt x="3052644" y="2268537"/>
                  </a:lnTo>
                  <a:lnTo>
                    <a:pt x="3077084" y="2271395"/>
                  </a:lnTo>
                  <a:lnTo>
                    <a:pt x="3101525" y="2273300"/>
                  </a:lnTo>
                  <a:lnTo>
                    <a:pt x="3125966" y="2275205"/>
                  </a:lnTo>
                  <a:lnTo>
                    <a:pt x="3150725" y="2276792"/>
                  </a:lnTo>
                  <a:lnTo>
                    <a:pt x="3175800" y="2277745"/>
                  </a:lnTo>
                  <a:lnTo>
                    <a:pt x="3200559" y="2278380"/>
                  </a:lnTo>
                  <a:lnTo>
                    <a:pt x="3225317" y="2278380"/>
                  </a:lnTo>
                  <a:lnTo>
                    <a:pt x="3246266" y="2278380"/>
                  </a:lnTo>
                  <a:lnTo>
                    <a:pt x="3267216" y="2278062"/>
                  </a:lnTo>
                  <a:lnTo>
                    <a:pt x="3288165" y="2277110"/>
                  </a:lnTo>
                  <a:lnTo>
                    <a:pt x="3308797" y="2276157"/>
                  </a:lnTo>
                  <a:lnTo>
                    <a:pt x="3329429" y="2274887"/>
                  </a:lnTo>
                  <a:lnTo>
                    <a:pt x="3350378" y="2273300"/>
                  </a:lnTo>
                  <a:lnTo>
                    <a:pt x="3371010" y="2271712"/>
                  </a:lnTo>
                  <a:lnTo>
                    <a:pt x="3391325" y="2269807"/>
                  </a:lnTo>
                  <a:lnTo>
                    <a:pt x="3411957" y="2267267"/>
                  </a:lnTo>
                  <a:lnTo>
                    <a:pt x="3431954" y="2264727"/>
                  </a:lnTo>
                  <a:lnTo>
                    <a:pt x="3451951" y="2261870"/>
                  </a:lnTo>
                  <a:lnTo>
                    <a:pt x="3471948" y="2258695"/>
                  </a:lnTo>
                  <a:lnTo>
                    <a:pt x="3491628" y="2255202"/>
                  </a:lnTo>
                  <a:lnTo>
                    <a:pt x="3510990" y="2251710"/>
                  </a:lnTo>
                  <a:lnTo>
                    <a:pt x="3530035" y="2247582"/>
                  </a:lnTo>
                  <a:lnTo>
                    <a:pt x="3548763" y="2243455"/>
                  </a:lnTo>
                  <a:lnTo>
                    <a:pt x="3567173" y="2239010"/>
                  </a:lnTo>
                  <a:lnTo>
                    <a:pt x="3585265" y="2233930"/>
                  </a:lnTo>
                  <a:lnTo>
                    <a:pt x="3603041" y="2229167"/>
                  </a:lnTo>
                  <a:lnTo>
                    <a:pt x="3620498" y="2223452"/>
                  </a:lnTo>
                  <a:lnTo>
                    <a:pt x="3637004" y="2218055"/>
                  </a:lnTo>
                  <a:lnTo>
                    <a:pt x="3653510" y="2212022"/>
                  </a:lnTo>
                  <a:lnTo>
                    <a:pt x="3669698" y="2206307"/>
                  </a:lnTo>
                  <a:lnTo>
                    <a:pt x="3685251" y="2199957"/>
                  </a:lnTo>
                  <a:lnTo>
                    <a:pt x="3700170" y="2193290"/>
                  </a:lnTo>
                  <a:lnTo>
                    <a:pt x="3714770" y="2185987"/>
                  </a:lnTo>
                  <a:lnTo>
                    <a:pt x="3728419" y="2179002"/>
                  </a:lnTo>
                  <a:lnTo>
                    <a:pt x="3741751" y="2171382"/>
                  </a:lnTo>
                  <a:lnTo>
                    <a:pt x="3754765" y="2164080"/>
                  </a:lnTo>
                  <a:lnTo>
                    <a:pt x="3767144" y="2156142"/>
                  </a:lnTo>
                  <a:lnTo>
                    <a:pt x="3778571" y="2147887"/>
                  </a:lnTo>
                  <a:lnTo>
                    <a:pt x="3789363" y="2139632"/>
                  </a:lnTo>
                  <a:lnTo>
                    <a:pt x="3789363" y="2247265"/>
                  </a:lnTo>
                  <a:lnTo>
                    <a:pt x="3788728" y="2247582"/>
                  </a:lnTo>
                  <a:lnTo>
                    <a:pt x="3788728" y="2252027"/>
                  </a:lnTo>
                  <a:lnTo>
                    <a:pt x="3788411" y="2256472"/>
                  </a:lnTo>
                  <a:lnTo>
                    <a:pt x="3787776" y="2261870"/>
                  </a:lnTo>
                  <a:lnTo>
                    <a:pt x="3786506" y="2267267"/>
                  </a:lnTo>
                  <a:lnTo>
                    <a:pt x="3785237" y="2272982"/>
                  </a:lnTo>
                  <a:lnTo>
                    <a:pt x="3783332" y="2278062"/>
                  </a:lnTo>
                  <a:lnTo>
                    <a:pt x="3781428" y="2283460"/>
                  </a:lnTo>
                  <a:lnTo>
                    <a:pt x="3778571" y="2289175"/>
                  </a:lnTo>
                  <a:lnTo>
                    <a:pt x="3775714" y="2294255"/>
                  </a:lnTo>
                  <a:lnTo>
                    <a:pt x="3772540" y="2299335"/>
                  </a:lnTo>
                  <a:lnTo>
                    <a:pt x="3769048" y="2304732"/>
                  </a:lnTo>
                  <a:lnTo>
                    <a:pt x="3765557" y="2310130"/>
                  </a:lnTo>
                  <a:lnTo>
                    <a:pt x="3761113" y="2315210"/>
                  </a:lnTo>
                  <a:lnTo>
                    <a:pt x="3756987" y="2320290"/>
                  </a:lnTo>
                  <a:lnTo>
                    <a:pt x="3752226" y="2325052"/>
                  </a:lnTo>
                  <a:lnTo>
                    <a:pt x="3747147" y="2330132"/>
                  </a:lnTo>
                  <a:lnTo>
                    <a:pt x="3741433" y="2334895"/>
                  </a:lnTo>
                  <a:lnTo>
                    <a:pt x="3736037" y="2339975"/>
                  </a:lnTo>
                  <a:lnTo>
                    <a:pt x="3723658" y="2349500"/>
                  </a:lnTo>
                  <a:lnTo>
                    <a:pt x="3710327" y="2358390"/>
                  </a:lnTo>
                  <a:lnTo>
                    <a:pt x="3696043" y="2367598"/>
                  </a:lnTo>
                  <a:lnTo>
                    <a:pt x="3680490" y="2376170"/>
                  </a:lnTo>
                  <a:lnTo>
                    <a:pt x="3663667" y="2384425"/>
                  </a:lnTo>
                  <a:lnTo>
                    <a:pt x="3646526" y="2392363"/>
                  </a:lnTo>
                  <a:lnTo>
                    <a:pt x="3627799" y="2400300"/>
                  </a:lnTo>
                  <a:lnTo>
                    <a:pt x="3608754" y="2407920"/>
                  </a:lnTo>
                  <a:lnTo>
                    <a:pt x="3588122" y="2414905"/>
                  </a:lnTo>
                  <a:lnTo>
                    <a:pt x="3566855" y="2421573"/>
                  </a:lnTo>
                  <a:lnTo>
                    <a:pt x="3544636" y="2427923"/>
                  </a:lnTo>
                  <a:lnTo>
                    <a:pt x="3522417" y="2433955"/>
                  </a:lnTo>
                  <a:lnTo>
                    <a:pt x="3498611" y="2439353"/>
                  </a:lnTo>
                  <a:lnTo>
                    <a:pt x="3474170" y="2444433"/>
                  </a:lnTo>
                  <a:lnTo>
                    <a:pt x="3449412" y="2449195"/>
                  </a:lnTo>
                  <a:lnTo>
                    <a:pt x="3423701" y="2453323"/>
                  </a:lnTo>
                  <a:lnTo>
                    <a:pt x="3397356" y="2457133"/>
                  </a:lnTo>
                  <a:lnTo>
                    <a:pt x="3370376" y="2460625"/>
                  </a:lnTo>
                  <a:lnTo>
                    <a:pt x="3343395" y="2463483"/>
                  </a:lnTo>
                  <a:lnTo>
                    <a:pt x="3315146" y="2465705"/>
                  </a:lnTo>
                  <a:lnTo>
                    <a:pt x="3286896" y="2467928"/>
                  </a:lnTo>
                  <a:lnTo>
                    <a:pt x="3258011" y="2468880"/>
                  </a:lnTo>
                  <a:lnTo>
                    <a:pt x="3228491" y="2469833"/>
                  </a:lnTo>
                  <a:lnTo>
                    <a:pt x="3198972" y="2470150"/>
                  </a:lnTo>
                  <a:lnTo>
                    <a:pt x="3168500" y="2469833"/>
                  </a:lnTo>
                  <a:lnTo>
                    <a:pt x="3138663" y="2468880"/>
                  </a:lnTo>
                  <a:lnTo>
                    <a:pt x="3109143" y="2467293"/>
                  </a:lnTo>
                  <a:lnTo>
                    <a:pt x="3080259" y="2465388"/>
                  </a:lnTo>
                  <a:lnTo>
                    <a:pt x="3051374" y="2463165"/>
                  </a:lnTo>
                  <a:lnTo>
                    <a:pt x="3023441" y="2459990"/>
                  </a:lnTo>
                  <a:lnTo>
                    <a:pt x="2996144" y="2456815"/>
                  </a:lnTo>
                  <a:lnTo>
                    <a:pt x="2969481" y="2452370"/>
                  </a:lnTo>
                  <a:lnTo>
                    <a:pt x="2943453" y="2447925"/>
                  </a:lnTo>
                  <a:lnTo>
                    <a:pt x="2917742" y="2443480"/>
                  </a:lnTo>
                  <a:lnTo>
                    <a:pt x="2892984" y="2437765"/>
                  </a:lnTo>
                  <a:lnTo>
                    <a:pt x="2869178" y="2432050"/>
                  </a:lnTo>
                  <a:lnTo>
                    <a:pt x="2846007" y="2426018"/>
                  </a:lnTo>
                  <a:lnTo>
                    <a:pt x="2823470" y="2419350"/>
                  </a:lnTo>
                  <a:lnTo>
                    <a:pt x="2802203" y="2412048"/>
                  </a:lnTo>
                  <a:lnTo>
                    <a:pt x="2781889" y="2405063"/>
                  </a:lnTo>
                  <a:lnTo>
                    <a:pt x="2762527" y="2397125"/>
                  </a:lnTo>
                  <a:lnTo>
                    <a:pt x="2743799" y="2389188"/>
                  </a:lnTo>
                  <a:lnTo>
                    <a:pt x="2726024" y="2380615"/>
                  </a:lnTo>
                  <a:lnTo>
                    <a:pt x="2709518" y="2372043"/>
                  </a:lnTo>
                  <a:lnTo>
                    <a:pt x="2694600" y="2362835"/>
                  </a:lnTo>
                  <a:lnTo>
                    <a:pt x="2679999" y="2353945"/>
                  </a:lnTo>
                  <a:lnTo>
                    <a:pt x="2666985" y="2343785"/>
                  </a:lnTo>
                  <a:lnTo>
                    <a:pt x="2660954" y="2339340"/>
                  </a:lnTo>
                  <a:lnTo>
                    <a:pt x="2655240" y="2333942"/>
                  </a:lnTo>
                  <a:lnTo>
                    <a:pt x="2650162" y="2328862"/>
                  </a:lnTo>
                  <a:lnTo>
                    <a:pt x="2645083" y="2324100"/>
                  </a:lnTo>
                  <a:lnTo>
                    <a:pt x="2639687" y="2319020"/>
                  </a:lnTo>
                  <a:lnTo>
                    <a:pt x="2635561" y="2313622"/>
                  </a:lnTo>
                  <a:lnTo>
                    <a:pt x="2631434" y="2308542"/>
                  </a:lnTo>
                  <a:lnTo>
                    <a:pt x="2627625" y="2303145"/>
                  </a:lnTo>
                  <a:lnTo>
                    <a:pt x="2624134" y="2297747"/>
                  </a:lnTo>
                  <a:lnTo>
                    <a:pt x="2620960" y="2292350"/>
                  </a:lnTo>
                  <a:lnTo>
                    <a:pt x="2618103" y="2286635"/>
                  </a:lnTo>
                  <a:lnTo>
                    <a:pt x="2615881" y="2281555"/>
                  </a:lnTo>
                  <a:lnTo>
                    <a:pt x="2613659" y="2275840"/>
                  </a:lnTo>
                  <a:lnTo>
                    <a:pt x="2612072" y="2270125"/>
                  </a:lnTo>
                  <a:lnTo>
                    <a:pt x="2610485" y="2264727"/>
                  </a:lnTo>
                  <a:lnTo>
                    <a:pt x="2609850" y="2259012"/>
                  </a:lnTo>
                  <a:lnTo>
                    <a:pt x="2609215" y="2253297"/>
                  </a:lnTo>
                  <a:lnTo>
                    <a:pt x="2609215" y="2247582"/>
                  </a:lnTo>
                  <a:lnTo>
                    <a:pt x="2608580" y="2247582"/>
                  </a:lnTo>
                  <a:lnTo>
                    <a:pt x="2608580" y="2101215"/>
                  </a:lnTo>
                  <a:lnTo>
                    <a:pt x="2608263" y="2097405"/>
                  </a:lnTo>
                  <a:lnTo>
                    <a:pt x="2608580" y="2089150"/>
                  </a:lnTo>
                  <a:lnTo>
                    <a:pt x="2609850" y="2081212"/>
                  </a:lnTo>
                  <a:close/>
                  <a:moveTo>
                    <a:pt x="3270250" y="1882775"/>
                  </a:moveTo>
                  <a:lnTo>
                    <a:pt x="3307579" y="1890615"/>
                  </a:lnTo>
                  <a:lnTo>
                    <a:pt x="3314856" y="1892183"/>
                  </a:lnTo>
                  <a:lnTo>
                    <a:pt x="3321499" y="1894064"/>
                  </a:lnTo>
                  <a:lnTo>
                    <a:pt x="3326877" y="1895945"/>
                  </a:lnTo>
                  <a:lnTo>
                    <a:pt x="3331622" y="1898141"/>
                  </a:lnTo>
                  <a:lnTo>
                    <a:pt x="3336367" y="1900649"/>
                  </a:lnTo>
                  <a:lnTo>
                    <a:pt x="3340164" y="1902844"/>
                  </a:lnTo>
                  <a:lnTo>
                    <a:pt x="3348389" y="1908802"/>
                  </a:lnTo>
                  <a:lnTo>
                    <a:pt x="3351236" y="1911625"/>
                  </a:lnTo>
                  <a:lnTo>
                    <a:pt x="3353767" y="1914133"/>
                  </a:lnTo>
                  <a:lnTo>
                    <a:pt x="3355665" y="1916955"/>
                  </a:lnTo>
                  <a:lnTo>
                    <a:pt x="3356930" y="1919778"/>
                  </a:lnTo>
                  <a:lnTo>
                    <a:pt x="3357563" y="1922913"/>
                  </a:lnTo>
                  <a:lnTo>
                    <a:pt x="3357563" y="1925422"/>
                  </a:lnTo>
                  <a:lnTo>
                    <a:pt x="3357247" y="1928244"/>
                  </a:lnTo>
                  <a:lnTo>
                    <a:pt x="3355981" y="1931066"/>
                  </a:lnTo>
                  <a:lnTo>
                    <a:pt x="3354716" y="1933889"/>
                  </a:lnTo>
                  <a:lnTo>
                    <a:pt x="3352818" y="1936397"/>
                  </a:lnTo>
                  <a:lnTo>
                    <a:pt x="3350603" y="1939220"/>
                  </a:lnTo>
                  <a:lnTo>
                    <a:pt x="3347440" y="1941415"/>
                  </a:lnTo>
                  <a:lnTo>
                    <a:pt x="3344276" y="1943923"/>
                  </a:lnTo>
                  <a:lnTo>
                    <a:pt x="3340164" y="1945805"/>
                  </a:lnTo>
                  <a:lnTo>
                    <a:pt x="3336051" y="1947686"/>
                  </a:lnTo>
                  <a:lnTo>
                    <a:pt x="3331306" y="1949568"/>
                  </a:lnTo>
                  <a:lnTo>
                    <a:pt x="3324979" y="1951763"/>
                  </a:lnTo>
                  <a:lnTo>
                    <a:pt x="3318335" y="1953644"/>
                  </a:lnTo>
                  <a:lnTo>
                    <a:pt x="3310743" y="1955212"/>
                  </a:lnTo>
                  <a:lnTo>
                    <a:pt x="3303467" y="1956466"/>
                  </a:lnTo>
                  <a:lnTo>
                    <a:pt x="3295558" y="1957094"/>
                  </a:lnTo>
                  <a:lnTo>
                    <a:pt x="3287333" y="1958034"/>
                  </a:lnTo>
                  <a:lnTo>
                    <a:pt x="3270250" y="1958975"/>
                  </a:lnTo>
                  <a:lnTo>
                    <a:pt x="3270250" y="1882775"/>
                  </a:lnTo>
                  <a:close/>
                  <a:moveTo>
                    <a:pt x="2635250" y="1862137"/>
                  </a:moveTo>
                  <a:lnTo>
                    <a:pt x="2635885" y="1868810"/>
                  </a:lnTo>
                  <a:lnTo>
                    <a:pt x="2636520" y="1875166"/>
                  </a:lnTo>
                  <a:lnTo>
                    <a:pt x="2637789" y="1881521"/>
                  </a:lnTo>
                  <a:lnTo>
                    <a:pt x="2639694" y="1887559"/>
                  </a:lnTo>
                  <a:lnTo>
                    <a:pt x="2641598" y="1893914"/>
                  </a:lnTo>
                  <a:lnTo>
                    <a:pt x="2644455" y="1900270"/>
                  </a:lnTo>
                  <a:lnTo>
                    <a:pt x="2647629" y="1906307"/>
                  </a:lnTo>
                  <a:lnTo>
                    <a:pt x="2650803" y="1912663"/>
                  </a:lnTo>
                  <a:lnTo>
                    <a:pt x="2654612" y="1918383"/>
                  </a:lnTo>
                  <a:lnTo>
                    <a:pt x="2659056" y="1924420"/>
                  </a:lnTo>
                  <a:lnTo>
                    <a:pt x="2663817" y="1930458"/>
                  </a:lnTo>
                  <a:lnTo>
                    <a:pt x="2668896" y="1936178"/>
                  </a:lnTo>
                  <a:lnTo>
                    <a:pt x="2673975" y="1941898"/>
                  </a:lnTo>
                  <a:lnTo>
                    <a:pt x="2680005" y="1947618"/>
                  </a:lnTo>
                  <a:lnTo>
                    <a:pt x="2686354" y="1953338"/>
                  </a:lnTo>
                  <a:lnTo>
                    <a:pt x="2692385" y="1958740"/>
                  </a:lnTo>
                  <a:lnTo>
                    <a:pt x="2692385" y="2069006"/>
                  </a:lnTo>
                  <a:lnTo>
                    <a:pt x="2695241" y="2071549"/>
                  </a:lnTo>
                  <a:lnTo>
                    <a:pt x="2698098" y="2074726"/>
                  </a:lnTo>
                  <a:lnTo>
                    <a:pt x="2705399" y="2081400"/>
                  </a:lnTo>
                  <a:lnTo>
                    <a:pt x="2714921" y="2088391"/>
                  </a:lnTo>
                  <a:lnTo>
                    <a:pt x="2725078" y="2095699"/>
                  </a:lnTo>
                  <a:lnTo>
                    <a:pt x="2737140" y="2103008"/>
                  </a:lnTo>
                  <a:lnTo>
                    <a:pt x="2748884" y="2109681"/>
                  </a:lnTo>
                  <a:lnTo>
                    <a:pt x="2761581" y="2116354"/>
                  </a:lnTo>
                  <a:lnTo>
                    <a:pt x="2773325" y="2121757"/>
                  </a:lnTo>
                  <a:lnTo>
                    <a:pt x="2773325" y="2007994"/>
                  </a:lnTo>
                  <a:lnTo>
                    <a:pt x="2792370" y="2016256"/>
                  </a:lnTo>
                  <a:lnTo>
                    <a:pt x="2812050" y="2024201"/>
                  </a:lnTo>
                  <a:lnTo>
                    <a:pt x="2832999" y="2031827"/>
                  </a:lnTo>
                  <a:lnTo>
                    <a:pt x="2854584" y="2038818"/>
                  </a:lnTo>
                  <a:lnTo>
                    <a:pt x="2854584" y="2151945"/>
                  </a:lnTo>
                  <a:lnTo>
                    <a:pt x="2873946" y="2157347"/>
                  </a:lnTo>
                  <a:lnTo>
                    <a:pt x="2893626" y="2162749"/>
                  </a:lnTo>
                  <a:lnTo>
                    <a:pt x="2914258" y="2167516"/>
                  </a:lnTo>
                  <a:lnTo>
                    <a:pt x="2935524" y="2172282"/>
                  </a:lnTo>
                  <a:lnTo>
                    <a:pt x="2935524" y="2060744"/>
                  </a:lnTo>
                  <a:lnTo>
                    <a:pt x="2955204" y="2064558"/>
                  </a:lnTo>
                  <a:lnTo>
                    <a:pt x="2974884" y="2068371"/>
                  </a:lnTo>
                  <a:lnTo>
                    <a:pt x="2995198" y="2071549"/>
                  </a:lnTo>
                  <a:lnTo>
                    <a:pt x="3016148" y="2075362"/>
                  </a:lnTo>
                  <a:lnTo>
                    <a:pt x="3016148" y="2186900"/>
                  </a:lnTo>
                  <a:lnTo>
                    <a:pt x="3035827" y="2189442"/>
                  </a:lnTo>
                  <a:lnTo>
                    <a:pt x="3056142" y="2191666"/>
                  </a:lnTo>
                  <a:lnTo>
                    <a:pt x="3076456" y="2194208"/>
                  </a:lnTo>
                  <a:lnTo>
                    <a:pt x="3097406" y="2196115"/>
                  </a:lnTo>
                  <a:lnTo>
                    <a:pt x="3097406" y="2084577"/>
                  </a:lnTo>
                  <a:lnTo>
                    <a:pt x="3117085" y="2086166"/>
                  </a:lnTo>
                  <a:lnTo>
                    <a:pt x="3137400" y="2087437"/>
                  </a:lnTo>
                  <a:lnTo>
                    <a:pt x="3157715" y="2088708"/>
                  </a:lnTo>
                  <a:lnTo>
                    <a:pt x="3178346" y="2089344"/>
                  </a:lnTo>
                  <a:lnTo>
                    <a:pt x="3178346" y="2200246"/>
                  </a:lnTo>
                  <a:lnTo>
                    <a:pt x="3201835" y="2201199"/>
                  </a:lnTo>
                  <a:lnTo>
                    <a:pt x="3225959" y="2201199"/>
                  </a:lnTo>
                  <a:lnTo>
                    <a:pt x="3258970" y="2200882"/>
                  </a:lnTo>
                  <a:lnTo>
                    <a:pt x="3258970" y="2089344"/>
                  </a:lnTo>
                  <a:lnTo>
                    <a:pt x="3291029" y="2088708"/>
                  </a:lnTo>
                  <a:lnTo>
                    <a:pt x="3322135" y="2087119"/>
                  </a:lnTo>
                  <a:lnTo>
                    <a:pt x="3352925" y="2084577"/>
                  </a:lnTo>
                  <a:lnTo>
                    <a:pt x="3383396" y="2082035"/>
                  </a:lnTo>
                  <a:lnTo>
                    <a:pt x="3412916" y="2078540"/>
                  </a:lnTo>
                  <a:lnTo>
                    <a:pt x="3441801" y="2074091"/>
                  </a:lnTo>
                  <a:lnTo>
                    <a:pt x="3470051" y="2069642"/>
                  </a:lnTo>
                  <a:lnTo>
                    <a:pt x="3497348" y="2064558"/>
                  </a:lnTo>
                  <a:lnTo>
                    <a:pt x="3524011" y="2058520"/>
                  </a:lnTo>
                  <a:lnTo>
                    <a:pt x="3549722" y="2052482"/>
                  </a:lnTo>
                  <a:lnTo>
                    <a:pt x="3574480" y="2046127"/>
                  </a:lnTo>
                  <a:lnTo>
                    <a:pt x="3598604" y="2038500"/>
                  </a:lnTo>
                  <a:lnTo>
                    <a:pt x="3621457" y="2030874"/>
                  </a:lnTo>
                  <a:lnTo>
                    <a:pt x="3643042" y="2023247"/>
                  </a:lnTo>
                  <a:lnTo>
                    <a:pt x="3663991" y="2014350"/>
                  </a:lnTo>
                  <a:lnTo>
                    <a:pt x="3683671" y="2005770"/>
                  </a:lnTo>
                  <a:lnTo>
                    <a:pt x="3683671" y="2119532"/>
                  </a:lnTo>
                  <a:lnTo>
                    <a:pt x="3692558" y="2115083"/>
                  </a:lnTo>
                  <a:lnTo>
                    <a:pt x="3701128" y="2110635"/>
                  </a:lnTo>
                  <a:lnTo>
                    <a:pt x="3709381" y="2105550"/>
                  </a:lnTo>
                  <a:lnTo>
                    <a:pt x="3717634" y="2100466"/>
                  </a:lnTo>
                  <a:lnTo>
                    <a:pt x="3725252" y="2095064"/>
                  </a:lnTo>
                  <a:lnTo>
                    <a:pt x="3732235" y="2089979"/>
                  </a:lnTo>
                  <a:lnTo>
                    <a:pt x="3738901" y="2084577"/>
                  </a:lnTo>
                  <a:lnTo>
                    <a:pt x="3744614" y="2079493"/>
                  </a:lnTo>
                  <a:lnTo>
                    <a:pt x="3744614" y="1970179"/>
                  </a:lnTo>
                  <a:lnTo>
                    <a:pt x="3752867" y="1964142"/>
                  </a:lnTo>
                  <a:lnTo>
                    <a:pt x="3760802" y="1958104"/>
                  </a:lnTo>
                  <a:lnTo>
                    <a:pt x="3767786" y="1951749"/>
                  </a:lnTo>
                  <a:lnTo>
                    <a:pt x="3774769" y="1945393"/>
                  </a:lnTo>
                  <a:lnTo>
                    <a:pt x="3781117" y="1939038"/>
                  </a:lnTo>
                  <a:lnTo>
                    <a:pt x="3786830" y="1932365"/>
                  </a:lnTo>
                  <a:lnTo>
                    <a:pt x="3792226" y="1925691"/>
                  </a:lnTo>
                  <a:lnTo>
                    <a:pt x="3796988" y="1919018"/>
                  </a:lnTo>
                  <a:lnTo>
                    <a:pt x="3801432" y="1912027"/>
                  </a:lnTo>
                  <a:lnTo>
                    <a:pt x="3805240" y="1905354"/>
                  </a:lnTo>
                  <a:lnTo>
                    <a:pt x="3808415" y="1898363"/>
                  </a:lnTo>
                  <a:lnTo>
                    <a:pt x="3811271" y="1891372"/>
                  </a:lnTo>
                  <a:lnTo>
                    <a:pt x="3813176" y="1884063"/>
                  </a:lnTo>
                  <a:lnTo>
                    <a:pt x="3814763" y="1877072"/>
                  </a:lnTo>
                  <a:lnTo>
                    <a:pt x="3816033" y="1869446"/>
                  </a:lnTo>
                  <a:lnTo>
                    <a:pt x="3816350" y="1862455"/>
                  </a:lnTo>
                  <a:lnTo>
                    <a:pt x="3816350" y="2010536"/>
                  </a:lnTo>
                  <a:lnTo>
                    <a:pt x="3816033" y="2010854"/>
                  </a:lnTo>
                  <a:lnTo>
                    <a:pt x="3815398" y="2019434"/>
                  </a:lnTo>
                  <a:lnTo>
                    <a:pt x="3814763" y="2025154"/>
                  </a:lnTo>
                  <a:lnTo>
                    <a:pt x="3813493" y="2030556"/>
                  </a:lnTo>
                  <a:lnTo>
                    <a:pt x="3811906" y="2036276"/>
                  </a:lnTo>
                  <a:lnTo>
                    <a:pt x="3810319" y="2041678"/>
                  </a:lnTo>
                  <a:lnTo>
                    <a:pt x="3808097" y="2046762"/>
                  </a:lnTo>
                  <a:lnTo>
                    <a:pt x="3805558" y="2052482"/>
                  </a:lnTo>
                  <a:lnTo>
                    <a:pt x="3803019" y="2057567"/>
                  </a:lnTo>
                  <a:lnTo>
                    <a:pt x="3799844" y="2062969"/>
                  </a:lnTo>
                  <a:lnTo>
                    <a:pt x="3796036" y="2068053"/>
                  </a:lnTo>
                  <a:lnTo>
                    <a:pt x="3792226" y="2073137"/>
                  </a:lnTo>
                  <a:lnTo>
                    <a:pt x="3788418" y="2078540"/>
                  </a:lnTo>
                  <a:lnTo>
                    <a:pt x="3783974" y="2083624"/>
                  </a:lnTo>
                  <a:lnTo>
                    <a:pt x="3779212" y="2088391"/>
                  </a:lnTo>
                  <a:lnTo>
                    <a:pt x="3774134" y="2093475"/>
                  </a:lnTo>
                  <a:lnTo>
                    <a:pt x="3768420" y="2098241"/>
                  </a:lnTo>
                  <a:lnTo>
                    <a:pt x="3763024" y="2103326"/>
                  </a:lnTo>
                  <a:lnTo>
                    <a:pt x="3750963" y="2112859"/>
                  </a:lnTo>
                  <a:lnTo>
                    <a:pt x="3737314" y="2121757"/>
                  </a:lnTo>
                  <a:lnTo>
                    <a:pt x="3722713" y="2130972"/>
                  </a:lnTo>
                  <a:lnTo>
                    <a:pt x="3707477" y="2139552"/>
                  </a:lnTo>
                  <a:lnTo>
                    <a:pt x="3690971" y="2147814"/>
                  </a:lnTo>
                  <a:lnTo>
                    <a:pt x="3673513" y="2156076"/>
                  </a:lnTo>
                  <a:lnTo>
                    <a:pt x="3655103" y="2163702"/>
                  </a:lnTo>
                  <a:lnTo>
                    <a:pt x="3635424" y="2171011"/>
                  </a:lnTo>
                  <a:lnTo>
                    <a:pt x="3615109" y="2178320"/>
                  </a:lnTo>
                  <a:lnTo>
                    <a:pt x="3593842" y="2184993"/>
                  </a:lnTo>
                  <a:lnTo>
                    <a:pt x="3571941" y="2191349"/>
                  </a:lnTo>
                  <a:lnTo>
                    <a:pt x="3549087" y="2197068"/>
                  </a:lnTo>
                  <a:lnTo>
                    <a:pt x="3525281" y="2202788"/>
                  </a:lnTo>
                  <a:lnTo>
                    <a:pt x="3501157" y="2207873"/>
                  </a:lnTo>
                  <a:lnTo>
                    <a:pt x="3476082" y="2212639"/>
                  </a:lnTo>
                  <a:lnTo>
                    <a:pt x="3450371" y="2217088"/>
                  </a:lnTo>
                  <a:lnTo>
                    <a:pt x="3424343" y="2220584"/>
                  </a:lnTo>
                  <a:lnTo>
                    <a:pt x="3397680" y="2224079"/>
                  </a:lnTo>
                  <a:lnTo>
                    <a:pt x="3370065" y="2226939"/>
                  </a:lnTo>
                  <a:lnTo>
                    <a:pt x="3341815" y="2229163"/>
                  </a:lnTo>
                  <a:lnTo>
                    <a:pt x="3313565" y="2231070"/>
                  </a:lnTo>
                  <a:lnTo>
                    <a:pt x="3284680" y="2232341"/>
                  </a:lnTo>
                  <a:lnTo>
                    <a:pt x="3255478" y="2233294"/>
                  </a:lnTo>
                  <a:lnTo>
                    <a:pt x="3225959" y="2233612"/>
                  </a:lnTo>
                  <a:lnTo>
                    <a:pt x="3195487" y="2233294"/>
                  </a:lnTo>
                  <a:lnTo>
                    <a:pt x="3165650" y="2232341"/>
                  </a:lnTo>
                  <a:lnTo>
                    <a:pt x="3136130" y="2231070"/>
                  </a:lnTo>
                  <a:lnTo>
                    <a:pt x="3106928" y="2229163"/>
                  </a:lnTo>
                  <a:lnTo>
                    <a:pt x="3078678" y="2226303"/>
                  </a:lnTo>
                  <a:lnTo>
                    <a:pt x="3050428" y="2223761"/>
                  </a:lnTo>
                  <a:lnTo>
                    <a:pt x="3022813" y="2220266"/>
                  </a:lnTo>
                  <a:lnTo>
                    <a:pt x="2996150" y="2216135"/>
                  </a:lnTo>
                  <a:lnTo>
                    <a:pt x="2970122" y="2211368"/>
                  </a:lnTo>
                  <a:lnTo>
                    <a:pt x="2944729" y="2206602"/>
                  </a:lnTo>
                  <a:lnTo>
                    <a:pt x="2919971" y="2201199"/>
                  </a:lnTo>
                  <a:lnTo>
                    <a:pt x="2895847" y="2195797"/>
                  </a:lnTo>
                  <a:lnTo>
                    <a:pt x="2872994" y="2189442"/>
                  </a:lnTo>
                  <a:lnTo>
                    <a:pt x="2850775" y="2182769"/>
                  </a:lnTo>
                  <a:lnTo>
                    <a:pt x="2829190" y="2175460"/>
                  </a:lnTo>
                  <a:lnTo>
                    <a:pt x="2808876" y="2168469"/>
                  </a:lnTo>
                  <a:lnTo>
                    <a:pt x="2789196" y="2160525"/>
                  </a:lnTo>
                  <a:lnTo>
                    <a:pt x="2770469" y="2152580"/>
                  </a:lnTo>
                  <a:lnTo>
                    <a:pt x="2753328" y="2144001"/>
                  </a:lnTo>
                  <a:lnTo>
                    <a:pt x="2736823" y="2135103"/>
                  </a:lnTo>
                  <a:lnTo>
                    <a:pt x="2721269" y="2126205"/>
                  </a:lnTo>
                  <a:lnTo>
                    <a:pt x="2706986" y="2116990"/>
                  </a:lnTo>
                  <a:lnTo>
                    <a:pt x="2693972" y="2107139"/>
                  </a:lnTo>
                  <a:lnTo>
                    <a:pt x="2688258" y="2102372"/>
                  </a:lnTo>
                  <a:lnTo>
                    <a:pt x="2682227" y="2097288"/>
                  </a:lnTo>
                  <a:lnTo>
                    <a:pt x="2676831" y="2092522"/>
                  </a:lnTo>
                  <a:lnTo>
                    <a:pt x="2671753" y="2087437"/>
                  </a:lnTo>
                  <a:lnTo>
                    <a:pt x="2666991" y="2082353"/>
                  </a:lnTo>
                  <a:lnTo>
                    <a:pt x="2662548" y="2076951"/>
                  </a:lnTo>
                  <a:lnTo>
                    <a:pt x="2658104" y="2071549"/>
                  </a:lnTo>
                  <a:lnTo>
                    <a:pt x="2654612" y="2066464"/>
                  </a:lnTo>
                  <a:lnTo>
                    <a:pt x="2651121" y="2061062"/>
                  </a:lnTo>
                  <a:lnTo>
                    <a:pt x="2647947" y="2055342"/>
                  </a:lnTo>
                  <a:lnTo>
                    <a:pt x="2645090" y="2050258"/>
                  </a:lnTo>
                  <a:lnTo>
                    <a:pt x="2642868" y="2044856"/>
                  </a:lnTo>
                  <a:lnTo>
                    <a:pt x="2640329" y="2039454"/>
                  </a:lnTo>
                  <a:lnTo>
                    <a:pt x="2638742" y="2033416"/>
                  </a:lnTo>
                  <a:lnTo>
                    <a:pt x="2637789" y="2027696"/>
                  </a:lnTo>
                  <a:lnTo>
                    <a:pt x="2636520" y="2022294"/>
                  </a:lnTo>
                  <a:lnTo>
                    <a:pt x="2636202" y="2016256"/>
                  </a:lnTo>
                  <a:lnTo>
                    <a:pt x="2635885" y="2010854"/>
                  </a:lnTo>
                  <a:lnTo>
                    <a:pt x="2635250" y="2010854"/>
                  </a:lnTo>
                  <a:lnTo>
                    <a:pt x="2635250" y="1862137"/>
                  </a:lnTo>
                  <a:close/>
                  <a:moveTo>
                    <a:pt x="3815353" y="1849331"/>
                  </a:moveTo>
                  <a:lnTo>
                    <a:pt x="3816061" y="1854393"/>
                  </a:lnTo>
                  <a:lnTo>
                    <a:pt x="3816350" y="1860279"/>
                  </a:lnTo>
                  <a:lnTo>
                    <a:pt x="3816061" y="1862137"/>
                  </a:lnTo>
                  <a:lnTo>
                    <a:pt x="3816061" y="1859040"/>
                  </a:lnTo>
                  <a:lnTo>
                    <a:pt x="3815773" y="1853154"/>
                  </a:lnTo>
                  <a:lnTo>
                    <a:pt x="3815353" y="1849331"/>
                  </a:lnTo>
                  <a:close/>
                  <a:moveTo>
                    <a:pt x="2636143" y="1848861"/>
                  </a:moveTo>
                  <a:lnTo>
                    <a:pt x="2635885" y="1853247"/>
                  </a:lnTo>
                  <a:lnTo>
                    <a:pt x="2635250" y="1859280"/>
                  </a:lnTo>
                  <a:lnTo>
                    <a:pt x="2635250" y="1854517"/>
                  </a:lnTo>
                  <a:lnTo>
                    <a:pt x="2636143" y="1848861"/>
                  </a:lnTo>
                  <a:close/>
                  <a:moveTo>
                    <a:pt x="3814618" y="1842622"/>
                  </a:moveTo>
                  <a:lnTo>
                    <a:pt x="3815195" y="1847888"/>
                  </a:lnTo>
                  <a:lnTo>
                    <a:pt x="3815353" y="1849331"/>
                  </a:lnTo>
                  <a:lnTo>
                    <a:pt x="3815195" y="1848198"/>
                  </a:lnTo>
                  <a:lnTo>
                    <a:pt x="3814618" y="1842622"/>
                  </a:lnTo>
                  <a:close/>
                  <a:moveTo>
                    <a:pt x="2638425" y="1836737"/>
                  </a:moveTo>
                  <a:lnTo>
                    <a:pt x="2636838" y="1842770"/>
                  </a:lnTo>
                  <a:lnTo>
                    <a:pt x="2636202" y="1848485"/>
                  </a:lnTo>
                  <a:lnTo>
                    <a:pt x="2636143" y="1848861"/>
                  </a:lnTo>
                  <a:lnTo>
                    <a:pt x="2636202" y="1847850"/>
                  </a:lnTo>
                  <a:lnTo>
                    <a:pt x="2636838" y="1842452"/>
                  </a:lnTo>
                  <a:lnTo>
                    <a:pt x="2638425" y="1836737"/>
                  </a:lnTo>
                  <a:close/>
                  <a:moveTo>
                    <a:pt x="3187700" y="1751012"/>
                  </a:moveTo>
                  <a:lnTo>
                    <a:pt x="3187700" y="1827212"/>
                  </a:lnTo>
                  <a:lnTo>
                    <a:pt x="3172031" y="1824063"/>
                  </a:lnTo>
                  <a:lnTo>
                    <a:pt x="3153163" y="1820285"/>
                  </a:lnTo>
                  <a:lnTo>
                    <a:pt x="3144209" y="1818396"/>
                  </a:lnTo>
                  <a:lnTo>
                    <a:pt x="3136535" y="1816191"/>
                  </a:lnTo>
                  <a:lnTo>
                    <a:pt x="3129179" y="1813987"/>
                  </a:lnTo>
                  <a:lnTo>
                    <a:pt x="3122144" y="1811153"/>
                  </a:lnTo>
                  <a:lnTo>
                    <a:pt x="3115749" y="1808005"/>
                  </a:lnTo>
                  <a:lnTo>
                    <a:pt x="3109673" y="1804541"/>
                  </a:lnTo>
                  <a:lnTo>
                    <a:pt x="3106475" y="1801707"/>
                  </a:lnTo>
                  <a:lnTo>
                    <a:pt x="3103917" y="1799503"/>
                  </a:lnTo>
                  <a:lnTo>
                    <a:pt x="3101998" y="1796669"/>
                  </a:lnTo>
                  <a:lnTo>
                    <a:pt x="3100399" y="1793835"/>
                  </a:lnTo>
                  <a:lnTo>
                    <a:pt x="3099120" y="1791001"/>
                  </a:lnTo>
                  <a:lnTo>
                    <a:pt x="3098800" y="1788167"/>
                  </a:lnTo>
                  <a:lnTo>
                    <a:pt x="3098800" y="1785334"/>
                  </a:lnTo>
                  <a:lnTo>
                    <a:pt x="3099120" y="1782500"/>
                  </a:lnTo>
                  <a:lnTo>
                    <a:pt x="3099759" y="1779351"/>
                  </a:lnTo>
                  <a:lnTo>
                    <a:pt x="3101358" y="1777147"/>
                  </a:lnTo>
                  <a:lnTo>
                    <a:pt x="3103597" y="1774313"/>
                  </a:lnTo>
                  <a:lnTo>
                    <a:pt x="3105835" y="1771794"/>
                  </a:lnTo>
                  <a:lnTo>
                    <a:pt x="3108713" y="1769275"/>
                  </a:lnTo>
                  <a:lnTo>
                    <a:pt x="3112231" y="1767386"/>
                  </a:lnTo>
                  <a:lnTo>
                    <a:pt x="3116068" y="1765182"/>
                  </a:lnTo>
                  <a:lnTo>
                    <a:pt x="3120545" y="1763607"/>
                  </a:lnTo>
                  <a:lnTo>
                    <a:pt x="3127581" y="1760773"/>
                  </a:lnTo>
                  <a:lnTo>
                    <a:pt x="3135255" y="1758884"/>
                  </a:lnTo>
                  <a:lnTo>
                    <a:pt x="3143250" y="1756680"/>
                  </a:lnTo>
                  <a:lnTo>
                    <a:pt x="3151564" y="1755106"/>
                  </a:lnTo>
                  <a:lnTo>
                    <a:pt x="3160199" y="1753531"/>
                  </a:lnTo>
                  <a:lnTo>
                    <a:pt x="3169472" y="1752587"/>
                  </a:lnTo>
                  <a:lnTo>
                    <a:pt x="3178426" y="1751642"/>
                  </a:lnTo>
                  <a:lnTo>
                    <a:pt x="3187700" y="1751012"/>
                  </a:lnTo>
                  <a:close/>
                  <a:moveTo>
                    <a:pt x="3203106" y="1692876"/>
                  </a:moveTo>
                  <a:lnTo>
                    <a:pt x="3200250" y="1693193"/>
                  </a:lnTo>
                  <a:lnTo>
                    <a:pt x="3197710" y="1693827"/>
                  </a:lnTo>
                  <a:lnTo>
                    <a:pt x="3194854" y="1694144"/>
                  </a:lnTo>
                  <a:lnTo>
                    <a:pt x="3192949" y="1694778"/>
                  </a:lnTo>
                  <a:lnTo>
                    <a:pt x="3191045" y="1696045"/>
                  </a:lnTo>
                  <a:lnTo>
                    <a:pt x="3189458" y="1697313"/>
                  </a:lnTo>
                  <a:lnTo>
                    <a:pt x="3188506" y="1698581"/>
                  </a:lnTo>
                  <a:lnTo>
                    <a:pt x="3188188" y="1699532"/>
                  </a:lnTo>
                  <a:lnTo>
                    <a:pt x="3188188" y="1720450"/>
                  </a:lnTo>
                  <a:lnTo>
                    <a:pt x="3171684" y="1721718"/>
                  </a:lnTo>
                  <a:lnTo>
                    <a:pt x="3155179" y="1723620"/>
                  </a:lnTo>
                  <a:lnTo>
                    <a:pt x="3139309" y="1726155"/>
                  </a:lnTo>
                  <a:lnTo>
                    <a:pt x="3123756" y="1728691"/>
                  </a:lnTo>
                  <a:lnTo>
                    <a:pt x="3108838" y="1731860"/>
                  </a:lnTo>
                  <a:lnTo>
                    <a:pt x="3095190" y="1735347"/>
                  </a:lnTo>
                  <a:lnTo>
                    <a:pt x="3081542" y="1739784"/>
                  </a:lnTo>
                  <a:lnTo>
                    <a:pt x="3069480" y="1744538"/>
                  </a:lnTo>
                  <a:lnTo>
                    <a:pt x="3061228" y="1748342"/>
                  </a:lnTo>
                  <a:lnTo>
                    <a:pt x="3053293" y="1752462"/>
                  </a:lnTo>
                  <a:lnTo>
                    <a:pt x="3046310" y="1756582"/>
                  </a:lnTo>
                  <a:lnTo>
                    <a:pt x="3040280" y="1761019"/>
                  </a:lnTo>
                  <a:lnTo>
                    <a:pt x="3034884" y="1765774"/>
                  </a:lnTo>
                  <a:lnTo>
                    <a:pt x="3030440" y="1770528"/>
                  </a:lnTo>
                  <a:lnTo>
                    <a:pt x="3026949" y="1775282"/>
                  </a:lnTo>
                  <a:lnTo>
                    <a:pt x="3024092" y="1780353"/>
                  </a:lnTo>
                  <a:lnTo>
                    <a:pt x="3022505" y="1785107"/>
                  </a:lnTo>
                  <a:lnTo>
                    <a:pt x="3021235" y="1790179"/>
                  </a:lnTo>
                  <a:lnTo>
                    <a:pt x="3021235" y="1794933"/>
                  </a:lnTo>
                  <a:lnTo>
                    <a:pt x="3022505" y="1800004"/>
                  </a:lnTo>
                  <a:lnTo>
                    <a:pt x="3024092" y="1805075"/>
                  </a:lnTo>
                  <a:lnTo>
                    <a:pt x="3026949" y="1809829"/>
                  </a:lnTo>
                  <a:lnTo>
                    <a:pt x="3030758" y="1814583"/>
                  </a:lnTo>
                  <a:lnTo>
                    <a:pt x="3035519" y="1819338"/>
                  </a:lnTo>
                  <a:lnTo>
                    <a:pt x="3040597" y="1823775"/>
                  </a:lnTo>
                  <a:lnTo>
                    <a:pt x="3046310" y="1827578"/>
                  </a:lnTo>
                  <a:lnTo>
                    <a:pt x="3052976" y="1831065"/>
                  </a:lnTo>
                  <a:lnTo>
                    <a:pt x="3059958" y="1835185"/>
                  </a:lnTo>
                  <a:lnTo>
                    <a:pt x="3067893" y="1838354"/>
                  </a:lnTo>
                  <a:lnTo>
                    <a:pt x="3076146" y="1841524"/>
                  </a:lnTo>
                  <a:lnTo>
                    <a:pt x="3084716" y="1844059"/>
                  </a:lnTo>
                  <a:lnTo>
                    <a:pt x="3094555" y="1846595"/>
                  </a:lnTo>
                  <a:lnTo>
                    <a:pt x="3130104" y="1853885"/>
                  </a:lnTo>
                  <a:lnTo>
                    <a:pt x="3188188" y="1865929"/>
                  </a:lnTo>
                  <a:lnTo>
                    <a:pt x="3188188" y="1956259"/>
                  </a:lnTo>
                  <a:lnTo>
                    <a:pt x="3173588" y="1954357"/>
                  </a:lnTo>
                  <a:lnTo>
                    <a:pt x="3159305" y="1952455"/>
                  </a:lnTo>
                  <a:lnTo>
                    <a:pt x="3152005" y="1951187"/>
                  </a:lnTo>
                  <a:lnTo>
                    <a:pt x="3144070" y="1949603"/>
                  </a:lnTo>
                  <a:lnTo>
                    <a:pt x="3127565" y="1945799"/>
                  </a:lnTo>
                  <a:lnTo>
                    <a:pt x="3111695" y="1941362"/>
                  </a:lnTo>
                  <a:lnTo>
                    <a:pt x="3098681" y="1936608"/>
                  </a:lnTo>
                  <a:lnTo>
                    <a:pt x="3095190" y="1935657"/>
                  </a:lnTo>
                  <a:lnTo>
                    <a:pt x="3091699" y="1934072"/>
                  </a:lnTo>
                  <a:lnTo>
                    <a:pt x="3088842" y="1932805"/>
                  </a:lnTo>
                  <a:lnTo>
                    <a:pt x="3088524" y="1932488"/>
                  </a:lnTo>
                  <a:lnTo>
                    <a:pt x="3084398" y="1929952"/>
                  </a:lnTo>
                  <a:lnTo>
                    <a:pt x="3082176" y="1928684"/>
                  </a:lnTo>
                  <a:lnTo>
                    <a:pt x="3079637" y="1927733"/>
                  </a:lnTo>
                  <a:lnTo>
                    <a:pt x="3077415" y="1926783"/>
                  </a:lnTo>
                  <a:lnTo>
                    <a:pt x="3074559" y="1926149"/>
                  </a:lnTo>
                  <a:lnTo>
                    <a:pt x="3068211" y="1925198"/>
                  </a:lnTo>
                  <a:lnTo>
                    <a:pt x="3061863" y="1924881"/>
                  </a:lnTo>
                  <a:lnTo>
                    <a:pt x="3055197" y="1925515"/>
                  </a:lnTo>
                  <a:lnTo>
                    <a:pt x="3048532" y="1926466"/>
                  </a:lnTo>
                  <a:lnTo>
                    <a:pt x="3042184" y="1928050"/>
                  </a:lnTo>
                  <a:lnTo>
                    <a:pt x="3035836" y="1929952"/>
                  </a:lnTo>
                  <a:lnTo>
                    <a:pt x="3030123" y="1932488"/>
                  </a:lnTo>
                  <a:lnTo>
                    <a:pt x="3025044" y="1934706"/>
                  </a:lnTo>
                  <a:lnTo>
                    <a:pt x="3020918" y="1937559"/>
                  </a:lnTo>
                  <a:lnTo>
                    <a:pt x="3017427" y="1940728"/>
                  </a:lnTo>
                  <a:lnTo>
                    <a:pt x="3016157" y="1941679"/>
                  </a:lnTo>
                  <a:lnTo>
                    <a:pt x="3015522" y="1943264"/>
                  </a:lnTo>
                  <a:lnTo>
                    <a:pt x="3015205" y="1944849"/>
                  </a:lnTo>
                  <a:lnTo>
                    <a:pt x="3015205" y="1946116"/>
                  </a:lnTo>
                  <a:lnTo>
                    <a:pt x="3015205" y="1947701"/>
                  </a:lnTo>
                  <a:lnTo>
                    <a:pt x="3015840" y="1948969"/>
                  </a:lnTo>
                  <a:lnTo>
                    <a:pt x="3017109" y="1950554"/>
                  </a:lnTo>
                  <a:lnTo>
                    <a:pt x="3018696" y="1951504"/>
                  </a:lnTo>
                  <a:lnTo>
                    <a:pt x="3025044" y="1955625"/>
                  </a:lnTo>
                  <a:lnTo>
                    <a:pt x="3032027" y="1959428"/>
                  </a:lnTo>
                  <a:lnTo>
                    <a:pt x="3039962" y="1962915"/>
                  </a:lnTo>
                  <a:lnTo>
                    <a:pt x="3048532" y="1966084"/>
                  </a:lnTo>
                  <a:lnTo>
                    <a:pt x="3057737" y="1969253"/>
                  </a:lnTo>
                  <a:lnTo>
                    <a:pt x="3067576" y="1972106"/>
                  </a:lnTo>
                  <a:lnTo>
                    <a:pt x="3077733" y="1974959"/>
                  </a:lnTo>
                  <a:lnTo>
                    <a:pt x="3088842" y="1977177"/>
                  </a:lnTo>
                  <a:lnTo>
                    <a:pt x="3100268" y="1979713"/>
                  </a:lnTo>
                  <a:lnTo>
                    <a:pt x="3111695" y="1981614"/>
                  </a:lnTo>
                  <a:lnTo>
                    <a:pt x="3123756" y="1983516"/>
                  </a:lnTo>
                  <a:lnTo>
                    <a:pt x="3136452" y="1985101"/>
                  </a:lnTo>
                  <a:lnTo>
                    <a:pt x="3149148" y="1986369"/>
                  </a:lnTo>
                  <a:lnTo>
                    <a:pt x="3162162" y="1987636"/>
                  </a:lnTo>
                  <a:lnTo>
                    <a:pt x="3188188" y="1989538"/>
                  </a:lnTo>
                  <a:lnTo>
                    <a:pt x="3188188" y="2009823"/>
                  </a:lnTo>
                  <a:lnTo>
                    <a:pt x="3188506" y="2011407"/>
                  </a:lnTo>
                  <a:lnTo>
                    <a:pt x="3189458" y="2012675"/>
                  </a:lnTo>
                  <a:lnTo>
                    <a:pt x="3191045" y="2013626"/>
                  </a:lnTo>
                  <a:lnTo>
                    <a:pt x="3192949" y="2014577"/>
                  </a:lnTo>
                  <a:lnTo>
                    <a:pt x="3194854" y="2015528"/>
                  </a:lnTo>
                  <a:lnTo>
                    <a:pt x="3197710" y="2015845"/>
                  </a:lnTo>
                  <a:lnTo>
                    <a:pt x="3200250" y="2016162"/>
                  </a:lnTo>
                  <a:lnTo>
                    <a:pt x="3203106" y="2016479"/>
                  </a:lnTo>
                  <a:lnTo>
                    <a:pt x="3254843" y="2016479"/>
                  </a:lnTo>
                  <a:lnTo>
                    <a:pt x="3258017" y="2016162"/>
                  </a:lnTo>
                  <a:lnTo>
                    <a:pt x="3260556" y="2015845"/>
                  </a:lnTo>
                  <a:lnTo>
                    <a:pt x="3263413" y="2015528"/>
                  </a:lnTo>
                  <a:lnTo>
                    <a:pt x="3265317" y="2014577"/>
                  </a:lnTo>
                  <a:lnTo>
                    <a:pt x="3267539" y="2013626"/>
                  </a:lnTo>
                  <a:lnTo>
                    <a:pt x="3269126" y="2012675"/>
                  </a:lnTo>
                  <a:lnTo>
                    <a:pt x="3269761" y="2011407"/>
                  </a:lnTo>
                  <a:lnTo>
                    <a:pt x="3270078" y="2009823"/>
                  </a:lnTo>
                  <a:lnTo>
                    <a:pt x="3270078" y="1988587"/>
                  </a:lnTo>
                  <a:lnTo>
                    <a:pt x="3286265" y="1987636"/>
                  </a:lnTo>
                  <a:lnTo>
                    <a:pt x="3302136" y="1986369"/>
                  </a:lnTo>
                  <a:lnTo>
                    <a:pt x="3317371" y="1984467"/>
                  </a:lnTo>
                  <a:lnTo>
                    <a:pt x="3331971" y="1981931"/>
                  </a:lnTo>
                  <a:lnTo>
                    <a:pt x="3345937" y="1979079"/>
                  </a:lnTo>
                  <a:lnTo>
                    <a:pt x="3358950" y="1976543"/>
                  </a:lnTo>
                  <a:lnTo>
                    <a:pt x="3370694" y="1973057"/>
                  </a:lnTo>
                  <a:lnTo>
                    <a:pt x="3381486" y="1968937"/>
                  </a:lnTo>
                  <a:lnTo>
                    <a:pt x="3390056" y="1965450"/>
                  </a:lnTo>
                  <a:lnTo>
                    <a:pt x="3398308" y="1961964"/>
                  </a:lnTo>
                  <a:lnTo>
                    <a:pt x="3405291" y="1957843"/>
                  </a:lnTo>
                  <a:lnTo>
                    <a:pt x="3411956" y="1953723"/>
                  </a:lnTo>
                  <a:lnTo>
                    <a:pt x="3417670" y="1949286"/>
                  </a:lnTo>
                  <a:lnTo>
                    <a:pt x="3422748" y="1944849"/>
                  </a:lnTo>
                  <a:lnTo>
                    <a:pt x="3427192" y="1940094"/>
                  </a:lnTo>
                  <a:lnTo>
                    <a:pt x="3430683" y="1935657"/>
                  </a:lnTo>
                  <a:lnTo>
                    <a:pt x="3433540" y="1930903"/>
                  </a:lnTo>
                  <a:lnTo>
                    <a:pt x="3435444" y="1926149"/>
                  </a:lnTo>
                  <a:lnTo>
                    <a:pt x="3436396" y="1921078"/>
                  </a:lnTo>
                  <a:lnTo>
                    <a:pt x="3437031" y="1916323"/>
                  </a:lnTo>
                  <a:lnTo>
                    <a:pt x="3436079" y="1910935"/>
                  </a:lnTo>
                  <a:lnTo>
                    <a:pt x="3434492" y="1905864"/>
                  </a:lnTo>
                  <a:lnTo>
                    <a:pt x="3432270" y="1901110"/>
                  </a:lnTo>
                  <a:lnTo>
                    <a:pt x="3429096" y="1896039"/>
                  </a:lnTo>
                  <a:lnTo>
                    <a:pt x="3426557" y="1893820"/>
                  </a:lnTo>
                  <a:lnTo>
                    <a:pt x="3424335" y="1890968"/>
                  </a:lnTo>
                  <a:lnTo>
                    <a:pt x="3418304" y="1886530"/>
                  </a:lnTo>
                  <a:lnTo>
                    <a:pt x="3411639" y="1882093"/>
                  </a:lnTo>
                  <a:lnTo>
                    <a:pt x="3404339" y="1877973"/>
                  </a:lnTo>
                  <a:lnTo>
                    <a:pt x="3395451" y="1874169"/>
                  </a:lnTo>
                  <a:lnTo>
                    <a:pt x="3385929" y="1870683"/>
                  </a:lnTo>
                  <a:lnTo>
                    <a:pt x="3375772" y="1866880"/>
                  </a:lnTo>
                  <a:lnTo>
                    <a:pt x="3365298" y="1863710"/>
                  </a:lnTo>
                  <a:lnTo>
                    <a:pt x="3354189" y="1860541"/>
                  </a:lnTo>
                  <a:lnTo>
                    <a:pt x="3342763" y="1858005"/>
                  </a:lnTo>
                  <a:lnTo>
                    <a:pt x="3318640" y="1852300"/>
                  </a:lnTo>
                  <a:lnTo>
                    <a:pt x="3294200" y="1847546"/>
                  </a:lnTo>
                  <a:lnTo>
                    <a:pt x="3270078" y="1843426"/>
                  </a:lnTo>
                  <a:lnTo>
                    <a:pt x="3270078" y="1752779"/>
                  </a:lnTo>
                  <a:lnTo>
                    <a:pt x="3291026" y="1755631"/>
                  </a:lnTo>
                  <a:lnTo>
                    <a:pt x="3298961" y="1756582"/>
                  </a:lnTo>
                  <a:lnTo>
                    <a:pt x="3306896" y="1758801"/>
                  </a:lnTo>
                  <a:lnTo>
                    <a:pt x="3323719" y="1762921"/>
                  </a:lnTo>
                  <a:lnTo>
                    <a:pt x="3339589" y="1767992"/>
                  </a:lnTo>
                  <a:lnTo>
                    <a:pt x="3352920" y="1772746"/>
                  </a:lnTo>
                  <a:lnTo>
                    <a:pt x="3360537" y="1775599"/>
                  </a:lnTo>
                  <a:lnTo>
                    <a:pt x="3363076" y="1777184"/>
                  </a:lnTo>
                  <a:lnTo>
                    <a:pt x="3367203" y="1779402"/>
                  </a:lnTo>
                  <a:lnTo>
                    <a:pt x="3369424" y="1780670"/>
                  </a:lnTo>
                  <a:lnTo>
                    <a:pt x="3371964" y="1781938"/>
                  </a:lnTo>
                  <a:lnTo>
                    <a:pt x="3374186" y="1783206"/>
                  </a:lnTo>
                  <a:lnTo>
                    <a:pt x="3377042" y="1783523"/>
                  </a:lnTo>
                  <a:lnTo>
                    <a:pt x="3383390" y="1784157"/>
                  </a:lnTo>
                  <a:lnTo>
                    <a:pt x="3389738" y="1784790"/>
                  </a:lnTo>
                  <a:lnTo>
                    <a:pt x="3396404" y="1784157"/>
                  </a:lnTo>
                  <a:lnTo>
                    <a:pt x="3403069" y="1783206"/>
                  </a:lnTo>
                  <a:lnTo>
                    <a:pt x="3409417" y="1781621"/>
                  </a:lnTo>
                  <a:lnTo>
                    <a:pt x="3415765" y="1779402"/>
                  </a:lnTo>
                  <a:lnTo>
                    <a:pt x="3421478" y="1777184"/>
                  </a:lnTo>
                  <a:lnTo>
                    <a:pt x="3426557" y="1774965"/>
                  </a:lnTo>
                  <a:lnTo>
                    <a:pt x="3430683" y="1772113"/>
                  </a:lnTo>
                  <a:lnTo>
                    <a:pt x="3434174" y="1769260"/>
                  </a:lnTo>
                  <a:lnTo>
                    <a:pt x="3435127" y="1767675"/>
                  </a:lnTo>
                  <a:lnTo>
                    <a:pt x="3436079" y="1766091"/>
                  </a:lnTo>
                  <a:lnTo>
                    <a:pt x="3436396" y="1765140"/>
                  </a:lnTo>
                  <a:lnTo>
                    <a:pt x="3436396" y="1763555"/>
                  </a:lnTo>
                  <a:lnTo>
                    <a:pt x="3436079" y="1761970"/>
                  </a:lnTo>
                  <a:lnTo>
                    <a:pt x="3435761" y="1760702"/>
                  </a:lnTo>
                  <a:lnTo>
                    <a:pt x="3434492" y="1759118"/>
                  </a:lnTo>
                  <a:lnTo>
                    <a:pt x="3432905" y="1757850"/>
                  </a:lnTo>
                  <a:lnTo>
                    <a:pt x="3428144" y="1754997"/>
                  </a:lnTo>
                  <a:lnTo>
                    <a:pt x="3423065" y="1752145"/>
                  </a:lnTo>
                  <a:lnTo>
                    <a:pt x="3417352" y="1749292"/>
                  </a:lnTo>
                  <a:lnTo>
                    <a:pt x="3410369" y="1746440"/>
                  </a:lnTo>
                  <a:lnTo>
                    <a:pt x="3403386" y="1743587"/>
                  </a:lnTo>
                  <a:lnTo>
                    <a:pt x="3396404" y="1741369"/>
                  </a:lnTo>
                  <a:lnTo>
                    <a:pt x="3380534" y="1736614"/>
                  </a:lnTo>
                  <a:lnTo>
                    <a:pt x="3363711" y="1732177"/>
                  </a:lnTo>
                  <a:lnTo>
                    <a:pt x="3346572" y="1728374"/>
                  </a:lnTo>
                  <a:lnTo>
                    <a:pt x="3329749" y="1725204"/>
                  </a:lnTo>
                  <a:lnTo>
                    <a:pt x="3313562" y="1723303"/>
                  </a:lnTo>
                  <a:lnTo>
                    <a:pt x="3292296" y="1720767"/>
                  </a:lnTo>
                  <a:lnTo>
                    <a:pt x="3270078" y="1719182"/>
                  </a:lnTo>
                  <a:lnTo>
                    <a:pt x="3270078" y="1699532"/>
                  </a:lnTo>
                  <a:lnTo>
                    <a:pt x="3269761" y="1698581"/>
                  </a:lnTo>
                  <a:lnTo>
                    <a:pt x="3269126" y="1697313"/>
                  </a:lnTo>
                  <a:lnTo>
                    <a:pt x="3267539" y="1696045"/>
                  </a:lnTo>
                  <a:lnTo>
                    <a:pt x="3265317" y="1694778"/>
                  </a:lnTo>
                  <a:lnTo>
                    <a:pt x="3263413" y="1694144"/>
                  </a:lnTo>
                  <a:lnTo>
                    <a:pt x="3260556" y="1693827"/>
                  </a:lnTo>
                  <a:lnTo>
                    <a:pt x="3258017" y="1693193"/>
                  </a:lnTo>
                  <a:lnTo>
                    <a:pt x="3254843" y="1692876"/>
                  </a:lnTo>
                  <a:lnTo>
                    <a:pt x="3203106" y="1692876"/>
                  </a:lnTo>
                  <a:close/>
                  <a:moveTo>
                    <a:pt x="3225959" y="1673225"/>
                  </a:moveTo>
                  <a:lnTo>
                    <a:pt x="3251986" y="1673542"/>
                  </a:lnTo>
                  <a:lnTo>
                    <a:pt x="3278013" y="1674493"/>
                  </a:lnTo>
                  <a:lnTo>
                    <a:pt x="3303722" y="1675444"/>
                  </a:lnTo>
                  <a:lnTo>
                    <a:pt x="3328480" y="1677028"/>
                  </a:lnTo>
                  <a:lnTo>
                    <a:pt x="3353237" y="1679247"/>
                  </a:lnTo>
                  <a:lnTo>
                    <a:pt x="3377360" y="1681466"/>
                  </a:lnTo>
                  <a:lnTo>
                    <a:pt x="3401165" y="1684318"/>
                  </a:lnTo>
                  <a:lnTo>
                    <a:pt x="3424335" y="1687805"/>
                  </a:lnTo>
                  <a:lnTo>
                    <a:pt x="3446870" y="1691291"/>
                  </a:lnTo>
                  <a:lnTo>
                    <a:pt x="3468771" y="1695411"/>
                  </a:lnTo>
                  <a:lnTo>
                    <a:pt x="3490037" y="1699532"/>
                  </a:lnTo>
                  <a:lnTo>
                    <a:pt x="3510668" y="1704286"/>
                  </a:lnTo>
                  <a:lnTo>
                    <a:pt x="3530664" y="1709357"/>
                  </a:lnTo>
                  <a:lnTo>
                    <a:pt x="3550026" y="1715062"/>
                  </a:lnTo>
                  <a:lnTo>
                    <a:pt x="3568752" y="1720450"/>
                  </a:lnTo>
                  <a:lnTo>
                    <a:pt x="3586527" y="1726789"/>
                  </a:lnTo>
                  <a:lnTo>
                    <a:pt x="3603349" y="1733128"/>
                  </a:lnTo>
                  <a:lnTo>
                    <a:pt x="3619219" y="1739467"/>
                  </a:lnTo>
                  <a:lnTo>
                    <a:pt x="3634454" y="1746440"/>
                  </a:lnTo>
                  <a:lnTo>
                    <a:pt x="3648738" y="1753413"/>
                  </a:lnTo>
                  <a:lnTo>
                    <a:pt x="3661751" y="1760702"/>
                  </a:lnTo>
                  <a:lnTo>
                    <a:pt x="3673812" y="1768626"/>
                  </a:lnTo>
                  <a:lnTo>
                    <a:pt x="3685239" y="1776550"/>
                  </a:lnTo>
                  <a:lnTo>
                    <a:pt x="3695713" y="1784157"/>
                  </a:lnTo>
                  <a:lnTo>
                    <a:pt x="3704600" y="1792397"/>
                  </a:lnTo>
                  <a:lnTo>
                    <a:pt x="3708726" y="1796834"/>
                  </a:lnTo>
                  <a:lnTo>
                    <a:pt x="3712535" y="1800955"/>
                  </a:lnTo>
                  <a:lnTo>
                    <a:pt x="3716027" y="1805075"/>
                  </a:lnTo>
                  <a:lnTo>
                    <a:pt x="3719518" y="1809512"/>
                  </a:lnTo>
                  <a:lnTo>
                    <a:pt x="3722375" y="1813950"/>
                  </a:lnTo>
                  <a:lnTo>
                    <a:pt x="3725231" y="1818704"/>
                  </a:lnTo>
                  <a:lnTo>
                    <a:pt x="3727453" y="1822824"/>
                  </a:lnTo>
                  <a:lnTo>
                    <a:pt x="3729357" y="1827261"/>
                  </a:lnTo>
                  <a:lnTo>
                    <a:pt x="3731579" y="1832015"/>
                  </a:lnTo>
                  <a:lnTo>
                    <a:pt x="3733166" y="1836136"/>
                  </a:lnTo>
                  <a:lnTo>
                    <a:pt x="3733801" y="1840890"/>
                  </a:lnTo>
                  <a:lnTo>
                    <a:pt x="3735071" y="1845644"/>
                  </a:lnTo>
                  <a:lnTo>
                    <a:pt x="3735388" y="1850081"/>
                  </a:lnTo>
                  <a:lnTo>
                    <a:pt x="3735388" y="1854836"/>
                  </a:lnTo>
                  <a:lnTo>
                    <a:pt x="3735388" y="1859590"/>
                  </a:lnTo>
                  <a:lnTo>
                    <a:pt x="3735071" y="1864344"/>
                  </a:lnTo>
                  <a:lnTo>
                    <a:pt x="3733801" y="1869098"/>
                  </a:lnTo>
                  <a:lnTo>
                    <a:pt x="3733166" y="1873219"/>
                  </a:lnTo>
                  <a:lnTo>
                    <a:pt x="3731579" y="1877973"/>
                  </a:lnTo>
                  <a:lnTo>
                    <a:pt x="3729357" y="1882727"/>
                  </a:lnTo>
                  <a:lnTo>
                    <a:pt x="3727453" y="1887164"/>
                  </a:lnTo>
                  <a:lnTo>
                    <a:pt x="3725231" y="1891285"/>
                  </a:lnTo>
                  <a:lnTo>
                    <a:pt x="3722375" y="1895722"/>
                  </a:lnTo>
                  <a:lnTo>
                    <a:pt x="3719518" y="1900476"/>
                  </a:lnTo>
                  <a:lnTo>
                    <a:pt x="3716027" y="1904913"/>
                  </a:lnTo>
                  <a:lnTo>
                    <a:pt x="3712535" y="1908717"/>
                  </a:lnTo>
                  <a:lnTo>
                    <a:pt x="3708726" y="1913154"/>
                  </a:lnTo>
                  <a:lnTo>
                    <a:pt x="3704600" y="1917274"/>
                  </a:lnTo>
                  <a:lnTo>
                    <a:pt x="3695713" y="1925515"/>
                  </a:lnTo>
                  <a:lnTo>
                    <a:pt x="3685239" y="1933438"/>
                  </a:lnTo>
                  <a:lnTo>
                    <a:pt x="3673812" y="1941362"/>
                  </a:lnTo>
                  <a:lnTo>
                    <a:pt x="3661751" y="1948969"/>
                  </a:lnTo>
                  <a:lnTo>
                    <a:pt x="3648738" y="1956259"/>
                  </a:lnTo>
                  <a:lnTo>
                    <a:pt x="3634454" y="1963548"/>
                  </a:lnTo>
                  <a:lnTo>
                    <a:pt x="3619219" y="1970521"/>
                  </a:lnTo>
                  <a:lnTo>
                    <a:pt x="3603349" y="1976860"/>
                  </a:lnTo>
                  <a:lnTo>
                    <a:pt x="3586527" y="1983199"/>
                  </a:lnTo>
                  <a:lnTo>
                    <a:pt x="3568752" y="1989538"/>
                  </a:lnTo>
                  <a:lnTo>
                    <a:pt x="3550026" y="1994926"/>
                  </a:lnTo>
                  <a:lnTo>
                    <a:pt x="3530664" y="2000631"/>
                  </a:lnTo>
                  <a:lnTo>
                    <a:pt x="3510668" y="2005702"/>
                  </a:lnTo>
                  <a:lnTo>
                    <a:pt x="3490037" y="2010457"/>
                  </a:lnTo>
                  <a:lnTo>
                    <a:pt x="3468771" y="2014577"/>
                  </a:lnTo>
                  <a:lnTo>
                    <a:pt x="3446870" y="2018697"/>
                  </a:lnTo>
                  <a:lnTo>
                    <a:pt x="3424335" y="2022184"/>
                  </a:lnTo>
                  <a:lnTo>
                    <a:pt x="3401165" y="2025670"/>
                  </a:lnTo>
                  <a:lnTo>
                    <a:pt x="3377360" y="2028523"/>
                  </a:lnTo>
                  <a:lnTo>
                    <a:pt x="3353237" y="2030741"/>
                  </a:lnTo>
                  <a:lnTo>
                    <a:pt x="3328480" y="2032643"/>
                  </a:lnTo>
                  <a:lnTo>
                    <a:pt x="3303722" y="2034228"/>
                  </a:lnTo>
                  <a:lnTo>
                    <a:pt x="3278013" y="2035495"/>
                  </a:lnTo>
                  <a:lnTo>
                    <a:pt x="3251986" y="2036446"/>
                  </a:lnTo>
                  <a:lnTo>
                    <a:pt x="3225959" y="2036763"/>
                  </a:lnTo>
                  <a:lnTo>
                    <a:pt x="3199615" y="2036446"/>
                  </a:lnTo>
                  <a:lnTo>
                    <a:pt x="3173905" y="2035495"/>
                  </a:lnTo>
                  <a:lnTo>
                    <a:pt x="3148196" y="2034228"/>
                  </a:lnTo>
                  <a:lnTo>
                    <a:pt x="3123121" y="2032643"/>
                  </a:lnTo>
                  <a:lnTo>
                    <a:pt x="3098681" y="2030741"/>
                  </a:lnTo>
                  <a:lnTo>
                    <a:pt x="3074241" y="2028523"/>
                  </a:lnTo>
                  <a:lnTo>
                    <a:pt x="3050436" y="2025670"/>
                  </a:lnTo>
                  <a:lnTo>
                    <a:pt x="3027584" y="2022184"/>
                  </a:lnTo>
                  <a:lnTo>
                    <a:pt x="3004731" y="2018697"/>
                  </a:lnTo>
                  <a:lnTo>
                    <a:pt x="2983147" y="2014577"/>
                  </a:lnTo>
                  <a:lnTo>
                    <a:pt x="2961564" y="2010457"/>
                  </a:lnTo>
                  <a:lnTo>
                    <a:pt x="2940933" y="2005702"/>
                  </a:lnTo>
                  <a:lnTo>
                    <a:pt x="2920937" y="2000631"/>
                  </a:lnTo>
                  <a:lnTo>
                    <a:pt x="2901575" y="1994926"/>
                  </a:lnTo>
                  <a:lnTo>
                    <a:pt x="2883483" y="1989538"/>
                  </a:lnTo>
                  <a:lnTo>
                    <a:pt x="2865709" y="1983199"/>
                  </a:lnTo>
                  <a:lnTo>
                    <a:pt x="2848569" y="1976860"/>
                  </a:lnTo>
                  <a:lnTo>
                    <a:pt x="2832382" y="1970521"/>
                  </a:lnTo>
                  <a:lnTo>
                    <a:pt x="2817464" y="1963548"/>
                  </a:lnTo>
                  <a:lnTo>
                    <a:pt x="2803181" y="1956259"/>
                  </a:lnTo>
                  <a:lnTo>
                    <a:pt x="2789850" y="1948969"/>
                  </a:lnTo>
                  <a:lnTo>
                    <a:pt x="2777789" y="1941362"/>
                  </a:lnTo>
                  <a:lnTo>
                    <a:pt x="2766362" y="1933438"/>
                  </a:lnTo>
                  <a:lnTo>
                    <a:pt x="2755888" y="1925515"/>
                  </a:lnTo>
                  <a:lnTo>
                    <a:pt x="2747001" y="1917274"/>
                  </a:lnTo>
                  <a:lnTo>
                    <a:pt x="2742875" y="1913154"/>
                  </a:lnTo>
                  <a:lnTo>
                    <a:pt x="2739066" y="1908717"/>
                  </a:lnTo>
                  <a:lnTo>
                    <a:pt x="2735574" y="1904913"/>
                  </a:lnTo>
                  <a:lnTo>
                    <a:pt x="2732400" y="1900476"/>
                  </a:lnTo>
                  <a:lnTo>
                    <a:pt x="2729226" y="1895722"/>
                  </a:lnTo>
                  <a:lnTo>
                    <a:pt x="2726370" y="1891285"/>
                  </a:lnTo>
                  <a:lnTo>
                    <a:pt x="2724148" y="1887164"/>
                  </a:lnTo>
                  <a:lnTo>
                    <a:pt x="2722244" y="1882727"/>
                  </a:lnTo>
                  <a:lnTo>
                    <a:pt x="2720022" y="1877973"/>
                  </a:lnTo>
                  <a:lnTo>
                    <a:pt x="2718435" y="1873219"/>
                  </a:lnTo>
                  <a:lnTo>
                    <a:pt x="2717800" y="1869098"/>
                  </a:lnTo>
                  <a:lnTo>
                    <a:pt x="2716530" y="1864344"/>
                  </a:lnTo>
                  <a:lnTo>
                    <a:pt x="2716213" y="1859590"/>
                  </a:lnTo>
                  <a:lnTo>
                    <a:pt x="2716213" y="1854836"/>
                  </a:lnTo>
                  <a:lnTo>
                    <a:pt x="2716213" y="1850081"/>
                  </a:lnTo>
                  <a:lnTo>
                    <a:pt x="2716530" y="1845644"/>
                  </a:lnTo>
                  <a:lnTo>
                    <a:pt x="2717800" y="1840890"/>
                  </a:lnTo>
                  <a:lnTo>
                    <a:pt x="2718435" y="1836136"/>
                  </a:lnTo>
                  <a:lnTo>
                    <a:pt x="2720022" y="1832015"/>
                  </a:lnTo>
                  <a:lnTo>
                    <a:pt x="2722244" y="1827261"/>
                  </a:lnTo>
                  <a:lnTo>
                    <a:pt x="2724148" y="1822824"/>
                  </a:lnTo>
                  <a:lnTo>
                    <a:pt x="2726370" y="1818704"/>
                  </a:lnTo>
                  <a:lnTo>
                    <a:pt x="2729226" y="1813950"/>
                  </a:lnTo>
                  <a:lnTo>
                    <a:pt x="2732400" y="1809512"/>
                  </a:lnTo>
                  <a:lnTo>
                    <a:pt x="2735574" y="1805075"/>
                  </a:lnTo>
                  <a:lnTo>
                    <a:pt x="2739066" y="1800955"/>
                  </a:lnTo>
                  <a:lnTo>
                    <a:pt x="2742875" y="1796834"/>
                  </a:lnTo>
                  <a:lnTo>
                    <a:pt x="2747001" y="1792397"/>
                  </a:lnTo>
                  <a:lnTo>
                    <a:pt x="2755888" y="1784157"/>
                  </a:lnTo>
                  <a:lnTo>
                    <a:pt x="2766362" y="1776550"/>
                  </a:lnTo>
                  <a:lnTo>
                    <a:pt x="2777789" y="1768626"/>
                  </a:lnTo>
                  <a:lnTo>
                    <a:pt x="2789850" y="1760702"/>
                  </a:lnTo>
                  <a:lnTo>
                    <a:pt x="2803181" y="1753413"/>
                  </a:lnTo>
                  <a:lnTo>
                    <a:pt x="2817464" y="1746440"/>
                  </a:lnTo>
                  <a:lnTo>
                    <a:pt x="2832382" y="1739467"/>
                  </a:lnTo>
                  <a:lnTo>
                    <a:pt x="2848569" y="1733128"/>
                  </a:lnTo>
                  <a:lnTo>
                    <a:pt x="2865709" y="1726789"/>
                  </a:lnTo>
                  <a:lnTo>
                    <a:pt x="2883483" y="1720450"/>
                  </a:lnTo>
                  <a:lnTo>
                    <a:pt x="2901575" y="1715062"/>
                  </a:lnTo>
                  <a:lnTo>
                    <a:pt x="2920937" y="1709357"/>
                  </a:lnTo>
                  <a:lnTo>
                    <a:pt x="2940933" y="1704286"/>
                  </a:lnTo>
                  <a:lnTo>
                    <a:pt x="2961564" y="1699532"/>
                  </a:lnTo>
                  <a:lnTo>
                    <a:pt x="2983147" y="1695411"/>
                  </a:lnTo>
                  <a:lnTo>
                    <a:pt x="3004731" y="1691291"/>
                  </a:lnTo>
                  <a:lnTo>
                    <a:pt x="3027584" y="1687805"/>
                  </a:lnTo>
                  <a:lnTo>
                    <a:pt x="3050436" y="1684318"/>
                  </a:lnTo>
                  <a:lnTo>
                    <a:pt x="3074241" y="1681466"/>
                  </a:lnTo>
                  <a:lnTo>
                    <a:pt x="3098681" y="1679247"/>
                  </a:lnTo>
                  <a:lnTo>
                    <a:pt x="3123121" y="1677028"/>
                  </a:lnTo>
                  <a:lnTo>
                    <a:pt x="3148196" y="1675444"/>
                  </a:lnTo>
                  <a:lnTo>
                    <a:pt x="3173905" y="1674493"/>
                  </a:lnTo>
                  <a:lnTo>
                    <a:pt x="3199615" y="1673542"/>
                  </a:lnTo>
                  <a:lnTo>
                    <a:pt x="3225959" y="1673225"/>
                  </a:lnTo>
                  <a:close/>
                  <a:moveTo>
                    <a:pt x="3454389" y="0"/>
                  </a:moveTo>
                  <a:lnTo>
                    <a:pt x="3461374" y="0"/>
                  </a:lnTo>
                  <a:lnTo>
                    <a:pt x="3468995" y="635"/>
                  </a:lnTo>
                  <a:lnTo>
                    <a:pt x="3475981" y="1587"/>
                  </a:lnTo>
                  <a:lnTo>
                    <a:pt x="3482966" y="3174"/>
                  </a:lnTo>
                  <a:lnTo>
                    <a:pt x="3490270" y="5079"/>
                  </a:lnTo>
                  <a:lnTo>
                    <a:pt x="3497255" y="7300"/>
                  </a:lnTo>
                  <a:lnTo>
                    <a:pt x="3503923" y="9839"/>
                  </a:lnTo>
                  <a:lnTo>
                    <a:pt x="3510591" y="13013"/>
                  </a:lnTo>
                  <a:lnTo>
                    <a:pt x="3517259" y="16505"/>
                  </a:lnTo>
                  <a:lnTo>
                    <a:pt x="3523610" y="20314"/>
                  </a:lnTo>
                  <a:lnTo>
                    <a:pt x="3529643" y="24757"/>
                  </a:lnTo>
                  <a:lnTo>
                    <a:pt x="3535676" y="29518"/>
                  </a:lnTo>
                  <a:lnTo>
                    <a:pt x="3541074" y="34596"/>
                  </a:lnTo>
                  <a:lnTo>
                    <a:pt x="3546472" y="39992"/>
                  </a:lnTo>
                  <a:lnTo>
                    <a:pt x="3551235" y="45705"/>
                  </a:lnTo>
                  <a:lnTo>
                    <a:pt x="3555998" y="51418"/>
                  </a:lnTo>
                  <a:lnTo>
                    <a:pt x="3560443" y="57766"/>
                  </a:lnTo>
                  <a:lnTo>
                    <a:pt x="3564254" y="64113"/>
                  </a:lnTo>
                  <a:lnTo>
                    <a:pt x="3567746" y="70779"/>
                  </a:lnTo>
                  <a:lnTo>
                    <a:pt x="3570922" y="77444"/>
                  </a:lnTo>
                  <a:lnTo>
                    <a:pt x="3573462" y="84109"/>
                  </a:lnTo>
                  <a:lnTo>
                    <a:pt x="3575684" y="91410"/>
                  </a:lnTo>
                  <a:lnTo>
                    <a:pt x="3577590" y="98709"/>
                  </a:lnTo>
                  <a:lnTo>
                    <a:pt x="3579177" y="106009"/>
                  </a:lnTo>
                  <a:lnTo>
                    <a:pt x="3580448" y="113309"/>
                  </a:lnTo>
                  <a:lnTo>
                    <a:pt x="3580765" y="120927"/>
                  </a:lnTo>
                  <a:lnTo>
                    <a:pt x="3581400" y="128544"/>
                  </a:lnTo>
                  <a:lnTo>
                    <a:pt x="3580765" y="136162"/>
                  </a:lnTo>
                  <a:lnTo>
                    <a:pt x="3530913" y="1012801"/>
                  </a:lnTo>
                  <a:lnTo>
                    <a:pt x="3529960" y="1019149"/>
                  </a:lnTo>
                  <a:lnTo>
                    <a:pt x="3529326" y="1025814"/>
                  </a:lnTo>
                  <a:lnTo>
                    <a:pt x="3528055" y="1032162"/>
                  </a:lnTo>
                  <a:lnTo>
                    <a:pt x="3526785" y="1038510"/>
                  </a:lnTo>
                  <a:lnTo>
                    <a:pt x="3524880" y="1044541"/>
                  </a:lnTo>
                  <a:lnTo>
                    <a:pt x="3522975" y="1050254"/>
                  </a:lnTo>
                  <a:lnTo>
                    <a:pt x="3520434" y="1056284"/>
                  </a:lnTo>
                  <a:lnTo>
                    <a:pt x="3518212" y="1062315"/>
                  </a:lnTo>
                  <a:lnTo>
                    <a:pt x="3515354" y="1067710"/>
                  </a:lnTo>
                  <a:lnTo>
                    <a:pt x="3512179" y="1072789"/>
                  </a:lnTo>
                  <a:lnTo>
                    <a:pt x="3508686" y="1077867"/>
                  </a:lnTo>
                  <a:lnTo>
                    <a:pt x="3505193" y="1083263"/>
                  </a:lnTo>
                  <a:lnTo>
                    <a:pt x="3501700" y="1087706"/>
                  </a:lnTo>
                  <a:lnTo>
                    <a:pt x="3497572" y="1092467"/>
                  </a:lnTo>
                  <a:lnTo>
                    <a:pt x="3493445" y="1096910"/>
                  </a:lnTo>
                  <a:lnTo>
                    <a:pt x="3488999" y="1101354"/>
                  </a:lnTo>
                  <a:lnTo>
                    <a:pt x="3484554" y="1105163"/>
                  </a:lnTo>
                  <a:lnTo>
                    <a:pt x="3479791" y="1108654"/>
                  </a:lnTo>
                  <a:lnTo>
                    <a:pt x="3474710" y="1112463"/>
                  </a:lnTo>
                  <a:lnTo>
                    <a:pt x="3469630" y="1115319"/>
                  </a:lnTo>
                  <a:lnTo>
                    <a:pt x="3464550" y="1118493"/>
                  </a:lnTo>
                  <a:lnTo>
                    <a:pt x="3459152" y="1121350"/>
                  </a:lnTo>
                  <a:lnTo>
                    <a:pt x="3453436" y="1123889"/>
                  </a:lnTo>
                  <a:lnTo>
                    <a:pt x="3448038" y="1126111"/>
                  </a:lnTo>
                  <a:lnTo>
                    <a:pt x="3442005" y="1128015"/>
                  </a:lnTo>
                  <a:lnTo>
                    <a:pt x="3435972" y="1129602"/>
                  </a:lnTo>
                  <a:lnTo>
                    <a:pt x="3430256" y="1130871"/>
                  </a:lnTo>
                  <a:lnTo>
                    <a:pt x="3423906" y="1132141"/>
                  </a:lnTo>
                  <a:lnTo>
                    <a:pt x="3417873" y="1132776"/>
                  </a:lnTo>
                  <a:lnTo>
                    <a:pt x="3411522" y="1133093"/>
                  </a:lnTo>
                  <a:lnTo>
                    <a:pt x="3405490" y="1133093"/>
                  </a:lnTo>
                  <a:lnTo>
                    <a:pt x="3398504" y="1132776"/>
                  </a:lnTo>
                  <a:lnTo>
                    <a:pt x="3392471" y="1132458"/>
                  </a:lnTo>
                  <a:lnTo>
                    <a:pt x="3386120" y="1131189"/>
                  </a:lnTo>
                  <a:lnTo>
                    <a:pt x="3379770" y="1129919"/>
                  </a:lnTo>
                  <a:lnTo>
                    <a:pt x="3373736" y="1128332"/>
                  </a:lnTo>
                  <a:lnTo>
                    <a:pt x="3368021" y="1126745"/>
                  </a:lnTo>
                  <a:lnTo>
                    <a:pt x="3361988" y="1124524"/>
                  </a:lnTo>
                  <a:lnTo>
                    <a:pt x="3356590" y="1122302"/>
                  </a:lnTo>
                  <a:lnTo>
                    <a:pt x="3350874" y="1119763"/>
                  </a:lnTo>
                  <a:lnTo>
                    <a:pt x="3345476" y="1116589"/>
                  </a:lnTo>
                  <a:lnTo>
                    <a:pt x="3340396" y="1113415"/>
                  </a:lnTo>
                  <a:lnTo>
                    <a:pt x="3334998" y="1109924"/>
                  </a:lnTo>
                  <a:lnTo>
                    <a:pt x="3330553" y="1106432"/>
                  </a:lnTo>
                  <a:lnTo>
                    <a:pt x="3325790" y="1102306"/>
                  </a:lnTo>
                  <a:lnTo>
                    <a:pt x="3321344" y="1098497"/>
                  </a:lnTo>
                  <a:lnTo>
                    <a:pt x="3316899" y="1094054"/>
                  </a:lnTo>
                  <a:lnTo>
                    <a:pt x="3312771" y="1089293"/>
                  </a:lnTo>
                  <a:lnTo>
                    <a:pt x="3308961" y="1084849"/>
                  </a:lnTo>
                  <a:lnTo>
                    <a:pt x="3305150" y="1080089"/>
                  </a:lnTo>
                  <a:lnTo>
                    <a:pt x="3301975" y="1074693"/>
                  </a:lnTo>
                  <a:lnTo>
                    <a:pt x="3298482" y="1069615"/>
                  </a:lnTo>
                  <a:lnTo>
                    <a:pt x="3295625" y="1064219"/>
                  </a:lnTo>
                  <a:lnTo>
                    <a:pt x="3293084" y="1058823"/>
                  </a:lnTo>
                  <a:lnTo>
                    <a:pt x="3290544" y="1053110"/>
                  </a:lnTo>
                  <a:lnTo>
                    <a:pt x="3288639" y="1047397"/>
                  </a:lnTo>
                  <a:lnTo>
                    <a:pt x="3286734" y="1041367"/>
                  </a:lnTo>
                  <a:lnTo>
                    <a:pt x="3285146" y="1035019"/>
                  </a:lnTo>
                  <a:lnTo>
                    <a:pt x="3283558" y="1028988"/>
                  </a:lnTo>
                  <a:lnTo>
                    <a:pt x="3282606" y="1022640"/>
                  </a:lnTo>
                  <a:lnTo>
                    <a:pt x="3281971" y="1015975"/>
                  </a:lnTo>
                  <a:lnTo>
                    <a:pt x="3281654" y="1009627"/>
                  </a:lnTo>
                  <a:lnTo>
                    <a:pt x="3281018" y="1003597"/>
                  </a:lnTo>
                  <a:lnTo>
                    <a:pt x="3281654" y="996614"/>
                  </a:lnTo>
                  <a:lnTo>
                    <a:pt x="3306103" y="573529"/>
                  </a:lnTo>
                  <a:lnTo>
                    <a:pt x="3299118" y="568768"/>
                  </a:lnTo>
                  <a:lnTo>
                    <a:pt x="2057582" y="2162081"/>
                  </a:lnTo>
                  <a:lnTo>
                    <a:pt x="2052502" y="2168112"/>
                  </a:lnTo>
                  <a:lnTo>
                    <a:pt x="2047422" y="2173825"/>
                  </a:lnTo>
                  <a:lnTo>
                    <a:pt x="2042024" y="2178903"/>
                  </a:lnTo>
                  <a:lnTo>
                    <a:pt x="2036626" y="2183981"/>
                  </a:lnTo>
                  <a:lnTo>
                    <a:pt x="2030592" y="2188742"/>
                  </a:lnTo>
                  <a:lnTo>
                    <a:pt x="2024877" y="2193186"/>
                  </a:lnTo>
                  <a:lnTo>
                    <a:pt x="2018844" y="2197629"/>
                  </a:lnTo>
                  <a:lnTo>
                    <a:pt x="2012493" y="2201121"/>
                  </a:lnTo>
                  <a:lnTo>
                    <a:pt x="2006143" y="2204612"/>
                  </a:lnTo>
                  <a:lnTo>
                    <a:pt x="1999475" y="2207786"/>
                  </a:lnTo>
                  <a:lnTo>
                    <a:pt x="1992807" y="2210642"/>
                  </a:lnTo>
                  <a:lnTo>
                    <a:pt x="1986139" y="2213182"/>
                  </a:lnTo>
                  <a:lnTo>
                    <a:pt x="1979470" y="2215403"/>
                  </a:lnTo>
                  <a:lnTo>
                    <a:pt x="1972485" y="2217308"/>
                  </a:lnTo>
                  <a:lnTo>
                    <a:pt x="1965499" y="2218577"/>
                  </a:lnTo>
                  <a:lnTo>
                    <a:pt x="1958514" y="2219529"/>
                  </a:lnTo>
                  <a:lnTo>
                    <a:pt x="1951528" y="2220482"/>
                  </a:lnTo>
                  <a:lnTo>
                    <a:pt x="1944225" y="2221116"/>
                  </a:lnTo>
                  <a:lnTo>
                    <a:pt x="1937239" y="2221116"/>
                  </a:lnTo>
                  <a:lnTo>
                    <a:pt x="1929619" y="2221116"/>
                  </a:lnTo>
                  <a:lnTo>
                    <a:pt x="1922633" y="2220482"/>
                  </a:lnTo>
                  <a:lnTo>
                    <a:pt x="1915647" y="2219529"/>
                  </a:lnTo>
                  <a:lnTo>
                    <a:pt x="1908344" y="2218577"/>
                  </a:lnTo>
                  <a:lnTo>
                    <a:pt x="1901358" y="2216990"/>
                  </a:lnTo>
                  <a:lnTo>
                    <a:pt x="1894690" y="2214769"/>
                  </a:lnTo>
                  <a:lnTo>
                    <a:pt x="1887387" y="2212547"/>
                  </a:lnTo>
                  <a:lnTo>
                    <a:pt x="1880402" y="2210008"/>
                  </a:lnTo>
                  <a:lnTo>
                    <a:pt x="1873734" y="2207151"/>
                  </a:lnTo>
                  <a:lnTo>
                    <a:pt x="1867066" y="2203977"/>
                  </a:lnTo>
                  <a:lnTo>
                    <a:pt x="1860715" y="2199851"/>
                  </a:lnTo>
                  <a:lnTo>
                    <a:pt x="1854047" y="2196042"/>
                  </a:lnTo>
                  <a:lnTo>
                    <a:pt x="1847696" y="2191599"/>
                  </a:lnTo>
                  <a:lnTo>
                    <a:pt x="1229469" y="1731062"/>
                  </a:lnTo>
                  <a:lnTo>
                    <a:pt x="271487" y="2768937"/>
                  </a:lnTo>
                  <a:lnTo>
                    <a:pt x="266406" y="2774967"/>
                  </a:lnTo>
                  <a:lnTo>
                    <a:pt x="260691" y="2780680"/>
                  </a:lnTo>
                  <a:lnTo>
                    <a:pt x="254975" y="2785759"/>
                  </a:lnTo>
                  <a:lnTo>
                    <a:pt x="248942" y="2791154"/>
                  </a:lnTo>
                  <a:lnTo>
                    <a:pt x="242592" y="2795915"/>
                  </a:lnTo>
                  <a:lnTo>
                    <a:pt x="236241" y="2800041"/>
                  </a:lnTo>
                  <a:lnTo>
                    <a:pt x="230208" y="2804167"/>
                  </a:lnTo>
                  <a:lnTo>
                    <a:pt x="223223" y="2807659"/>
                  </a:lnTo>
                  <a:lnTo>
                    <a:pt x="216554" y="2810833"/>
                  </a:lnTo>
                  <a:lnTo>
                    <a:pt x="209886" y="2814007"/>
                  </a:lnTo>
                  <a:lnTo>
                    <a:pt x="202901" y="2816228"/>
                  </a:lnTo>
                  <a:lnTo>
                    <a:pt x="195915" y="2818767"/>
                  </a:lnTo>
                  <a:lnTo>
                    <a:pt x="188612" y="2820354"/>
                  </a:lnTo>
                  <a:lnTo>
                    <a:pt x="181309" y="2821941"/>
                  </a:lnTo>
                  <a:lnTo>
                    <a:pt x="174006" y="2822894"/>
                  </a:lnTo>
                  <a:lnTo>
                    <a:pt x="166703" y="2823846"/>
                  </a:lnTo>
                  <a:lnTo>
                    <a:pt x="159082" y="2824163"/>
                  </a:lnTo>
                  <a:lnTo>
                    <a:pt x="152096" y="2824163"/>
                  </a:lnTo>
                  <a:lnTo>
                    <a:pt x="144476" y="2823846"/>
                  </a:lnTo>
                  <a:lnTo>
                    <a:pt x="136855" y="2823528"/>
                  </a:lnTo>
                  <a:lnTo>
                    <a:pt x="129552" y="2822259"/>
                  </a:lnTo>
                  <a:lnTo>
                    <a:pt x="122249" y="2820672"/>
                  </a:lnTo>
                  <a:lnTo>
                    <a:pt x="114945" y="2819085"/>
                  </a:lnTo>
                  <a:lnTo>
                    <a:pt x="107642" y="2816546"/>
                  </a:lnTo>
                  <a:lnTo>
                    <a:pt x="100657" y="2814324"/>
                  </a:lnTo>
                  <a:lnTo>
                    <a:pt x="93671" y="2811467"/>
                  </a:lnTo>
                  <a:lnTo>
                    <a:pt x="87003" y="2807976"/>
                  </a:lnTo>
                  <a:lnTo>
                    <a:pt x="80335" y="2804485"/>
                  </a:lnTo>
                  <a:lnTo>
                    <a:pt x="73349" y="2800359"/>
                  </a:lnTo>
                  <a:lnTo>
                    <a:pt x="66681" y="2796233"/>
                  </a:lnTo>
                  <a:lnTo>
                    <a:pt x="60331" y="2791472"/>
                  </a:lnTo>
                  <a:lnTo>
                    <a:pt x="54298" y="2785759"/>
                  </a:lnTo>
                  <a:lnTo>
                    <a:pt x="48265" y="2780680"/>
                  </a:lnTo>
                  <a:lnTo>
                    <a:pt x="42867" y="2774967"/>
                  </a:lnTo>
                  <a:lnTo>
                    <a:pt x="37469" y="2768937"/>
                  </a:lnTo>
                  <a:lnTo>
                    <a:pt x="32388" y="2762906"/>
                  </a:lnTo>
                  <a:lnTo>
                    <a:pt x="28260" y="2756876"/>
                  </a:lnTo>
                  <a:lnTo>
                    <a:pt x="23815" y="2749893"/>
                  </a:lnTo>
                  <a:lnTo>
                    <a:pt x="19687" y="2743228"/>
                  </a:lnTo>
                  <a:lnTo>
                    <a:pt x="16194" y="2736563"/>
                  </a:lnTo>
                  <a:lnTo>
                    <a:pt x="13019" y="2729580"/>
                  </a:lnTo>
                  <a:lnTo>
                    <a:pt x="10479" y="2722280"/>
                  </a:lnTo>
                  <a:lnTo>
                    <a:pt x="7938" y="2715297"/>
                  </a:lnTo>
                  <a:lnTo>
                    <a:pt x="5716" y="2708315"/>
                  </a:lnTo>
                  <a:lnTo>
                    <a:pt x="3811" y="2700697"/>
                  </a:lnTo>
                  <a:lnTo>
                    <a:pt x="2540" y="2693080"/>
                  </a:lnTo>
                  <a:lnTo>
                    <a:pt x="1270" y="2685780"/>
                  </a:lnTo>
                  <a:lnTo>
                    <a:pt x="635" y="2678162"/>
                  </a:lnTo>
                  <a:lnTo>
                    <a:pt x="0" y="2670228"/>
                  </a:lnTo>
                  <a:lnTo>
                    <a:pt x="0" y="2662927"/>
                  </a:lnTo>
                  <a:lnTo>
                    <a:pt x="0" y="2655310"/>
                  </a:lnTo>
                  <a:lnTo>
                    <a:pt x="953" y="2648010"/>
                  </a:lnTo>
                  <a:lnTo>
                    <a:pt x="1588" y="2640075"/>
                  </a:lnTo>
                  <a:lnTo>
                    <a:pt x="3176" y="2632458"/>
                  </a:lnTo>
                  <a:lnTo>
                    <a:pt x="4763" y="2625158"/>
                  </a:lnTo>
                  <a:lnTo>
                    <a:pt x="6668" y="2617858"/>
                  </a:lnTo>
                  <a:lnTo>
                    <a:pt x="9526" y="2610558"/>
                  </a:lnTo>
                  <a:lnTo>
                    <a:pt x="12384" y="2603258"/>
                  </a:lnTo>
                  <a:lnTo>
                    <a:pt x="15559" y="2596275"/>
                  </a:lnTo>
                  <a:lnTo>
                    <a:pt x="19052" y="2588975"/>
                  </a:lnTo>
                  <a:lnTo>
                    <a:pt x="22545" y="2582310"/>
                  </a:lnTo>
                  <a:lnTo>
                    <a:pt x="26990" y="2575644"/>
                  </a:lnTo>
                  <a:lnTo>
                    <a:pt x="31753" y="2569297"/>
                  </a:lnTo>
                  <a:lnTo>
                    <a:pt x="36516" y="2562631"/>
                  </a:lnTo>
                  <a:lnTo>
                    <a:pt x="1086264" y="1414621"/>
                  </a:lnTo>
                  <a:lnTo>
                    <a:pt x="1091027" y="1408908"/>
                  </a:lnTo>
                  <a:lnTo>
                    <a:pt x="1096742" y="1403829"/>
                  </a:lnTo>
                  <a:lnTo>
                    <a:pt x="1101823" y="1398751"/>
                  </a:lnTo>
                  <a:lnTo>
                    <a:pt x="1107221" y="1393990"/>
                  </a:lnTo>
                  <a:lnTo>
                    <a:pt x="1113254" y="1389229"/>
                  </a:lnTo>
                  <a:lnTo>
                    <a:pt x="1119287" y="1385103"/>
                  </a:lnTo>
                  <a:lnTo>
                    <a:pt x="1125002" y="1381295"/>
                  </a:lnTo>
                  <a:lnTo>
                    <a:pt x="1131353" y="1377803"/>
                  </a:lnTo>
                  <a:lnTo>
                    <a:pt x="1137703" y="1374629"/>
                  </a:lnTo>
                  <a:lnTo>
                    <a:pt x="1144054" y="1371455"/>
                  </a:lnTo>
                  <a:lnTo>
                    <a:pt x="1150722" y="1368599"/>
                  </a:lnTo>
                  <a:lnTo>
                    <a:pt x="1157390" y="1366694"/>
                  </a:lnTo>
                  <a:lnTo>
                    <a:pt x="1164058" y="1364790"/>
                  </a:lnTo>
                  <a:lnTo>
                    <a:pt x="1170726" y="1362568"/>
                  </a:lnTo>
                  <a:lnTo>
                    <a:pt x="1177394" y="1361616"/>
                  </a:lnTo>
                  <a:lnTo>
                    <a:pt x="1184698" y="1360347"/>
                  </a:lnTo>
                  <a:lnTo>
                    <a:pt x="1191683" y="1360029"/>
                  </a:lnTo>
                  <a:lnTo>
                    <a:pt x="1198351" y="1359712"/>
                  </a:lnTo>
                  <a:lnTo>
                    <a:pt x="1205654" y="1359077"/>
                  </a:lnTo>
                  <a:lnTo>
                    <a:pt x="1212640" y="1359712"/>
                  </a:lnTo>
                  <a:lnTo>
                    <a:pt x="1219626" y="1360347"/>
                  </a:lnTo>
                  <a:lnTo>
                    <a:pt x="1226294" y="1361299"/>
                  </a:lnTo>
                  <a:lnTo>
                    <a:pt x="1233597" y="1362251"/>
                  </a:lnTo>
                  <a:lnTo>
                    <a:pt x="1240582" y="1363838"/>
                  </a:lnTo>
                  <a:lnTo>
                    <a:pt x="1247251" y="1365742"/>
                  </a:lnTo>
                  <a:lnTo>
                    <a:pt x="1253919" y="1368281"/>
                  </a:lnTo>
                  <a:lnTo>
                    <a:pt x="1260904" y="1371138"/>
                  </a:lnTo>
                  <a:lnTo>
                    <a:pt x="1267572" y="1373677"/>
                  </a:lnTo>
                  <a:lnTo>
                    <a:pt x="1274240" y="1376851"/>
                  </a:lnTo>
                  <a:lnTo>
                    <a:pt x="1280591" y="1380977"/>
                  </a:lnTo>
                  <a:lnTo>
                    <a:pt x="1286942" y="1384786"/>
                  </a:lnTo>
                  <a:lnTo>
                    <a:pt x="1292975" y="1389229"/>
                  </a:lnTo>
                  <a:lnTo>
                    <a:pt x="1907709" y="1846910"/>
                  </a:lnTo>
                  <a:lnTo>
                    <a:pt x="3043507" y="389124"/>
                  </a:lnTo>
                  <a:lnTo>
                    <a:pt x="3023186" y="374841"/>
                  </a:lnTo>
                  <a:lnTo>
                    <a:pt x="2660568" y="470377"/>
                  </a:lnTo>
                  <a:lnTo>
                    <a:pt x="2654853" y="471646"/>
                  </a:lnTo>
                  <a:lnTo>
                    <a:pt x="2648502" y="472598"/>
                  </a:lnTo>
                  <a:lnTo>
                    <a:pt x="2642152" y="473551"/>
                  </a:lnTo>
                  <a:lnTo>
                    <a:pt x="2635801" y="473868"/>
                  </a:lnTo>
                  <a:lnTo>
                    <a:pt x="2629450" y="474185"/>
                  </a:lnTo>
                  <a:lnTo>
                    <a:pt x="2623418" y="473868"/>
                  </a:lnTo>
                  <a:lnTo>
                    <a:pt x="2617384" y="473551"/>
                  </a:lnTo>
                  <a:lnTo>
                    <a:pt x="2611352" y="472598"/>
                  </a:lnTo>
                  <a:lnTo>
                    <a:pt x="2605318" y="471964"/>
                  </a:lnTo>
                  <a:lnTo>
                    <a:pt x="2599603" y="470377"/>
                  </a:lnTo>
                  <a:lnTo>
                    <a:pt x="2593570" y="468790"/>
                  </a:lnTo>
                  <a:lnTo>
                    <a:pt x="2587537" y="466885"/>
                  </a:lnTo>
                  <a:lnTo>
                    <a:pt x="2582139" y="464346"/>
                  </a:lnTo>
                  <a:lnTo>
                    <a:pt x="2576741" y="462124"/>
                  </a:lnTo>
                  <a:lnTo>
                    <a:pt x="2571660" y="459268"/>
                  </a:lnTo>
                  <a:lnTo>
                    <a:pt x="2565945" y="456094"/>
                  </a:lnTo>
                  <a:lnTo>
                    <a:pt x="2560864" y="452920"/>
                  </a:lnTo>
                  <a:lnTo>
                    <a:pt x="2556102" y="449429"/>
                  </a:lnTo>
                  <a:lnTo>
                    <a:pt x="2551339" y="445937"/>
                  </a:lnTo>
                  <a:lnTo>
                    <a:pt x="2546576" y="441811"/>
                  </a:lnTo>
                  <a:lnTo>
                    <a:pt x="2542448" y="437685"/>
                  </a:lnTo>
                  <a:lnTo>
                    <a:pt x="2538002" y="433242"/>
                  </a:lnTo>
                  <a:lnTo>
                    <a:pt x="2533875" y="428481"/>
                  </a:lnTo>
                  <a:lnTo>
                    <a:pt x="2530064" y="423402"/>
                  </a:lnTo>
                  <a:lnTo>
                    <a:pt x="2526572" y="418324"/>
                  </a:lnTo>
                  <a:lnTo>
                    <a:pt x="2523396" y="413246"/>
                  </a:lnTo>
                  <a:lnTo>
                    <a:pt x="2520221" y="407533"/>
                  </a:lnTo>
                  <a:lnTo>
                    <a:pt x="2517363" y="402137"/>
                  </a:lnTo>
                  <a:lnTo>
                    <a:pt x="2514823" y="396107"/>
                  </a:lnTo>
                  <a:lnTo>
                    <a:pt x="2512283" y="390394"/>
                  </a:lnTo>
                  <a:lnTo>
                    <a:pt x="2510378" y="384046"/>
                  </a:lnTo>
                  <a:lnTo>
                    <a:pt x="2508472" y="377698"/>
                  </a:lnTo>
                  <a:lnTo>
                    <a:pt x="2507202" y="371350"/>
                  </a:lnTo>
                  <a:lnTo>
                    <a:pt x="2505932" y="364685"/>
                  </a:lnTo>
                  <a:lnTo>
                    <a:pt x="2505297" y="358337"/>
                  </a:lnTo>
                  <a:lnTo>
                    <a:pt x="2504980" y="351989"/>
                  </a:lnTo>
                  <a:lnTo>
                    <a:pt x="2504344" y="345641"/>
                  </a:lnTo>
                  <a:lnTo>
                    <a:pt x="2504344" y="339293"/>
                  </a:lnTo>
                  <a:lnTo>
                    <a:pt x="2505297" y="332946"/>
                  </a:lnTo>
                  <a:lnTo>
                    <a:pt x="2505615" y="326915"/>
                  </a:lnTo>
                  <a:lnTo>
                    <a:pt x="2506885" y="320567"/>
                  </a:lnTo>
                  <a:lnTo>
                    <a:pt x="2508155" y="314537"/>
                  </a:lnTo>
                  <a:lnTo>
                    <a:pt x="2509425" y="308506"/>
                  </a:lnTo>
                  <a:lnTo>
                    <a:pt x="2511648" y="302793"/>
                  </a:lnTo>
                  <a:lnTo>
                    <a:pt x="2513870" y="296763"/>
                  </a:lnTo>
                  <a:lnTo>
                    <a:pt x="2516410" y="291367"/>
                  </a:lnTo>
                  <a:lnTo>
                    <a:pt x="2518633" y="285654"/>
                  </a:lnTo>
                  <a:lnTo>
                    <a:pt x="2521808" y="280576"/>
                  </a:lnTo>
                  <a:lnTo>
                    <a:pt x="2524984" y="275180"/>
                  </a:lnTo>
                  <a:lnTo>
                    <a:pt x="2528159" y="270102"/>
                  </a:lnTo>
                  <a:lnTo>
                    <a:pt x="2531970" y="265341"/>
                  </a:lnTo>
                  <a:lnTo>
                    <a:pt x="2535462" y="260580"/>
                  </a:lnTo>
                  <a:lnTo>
                    <a:pt x="2539908" y="256136"/>
                  </a:lnTo>
                  <a:lnTo>
                    <a:pt x="2544353" y="251693"/>
                  </a:lnTo>
                  <a:lnTo>
                    <a:pt x="2548481" y="247567"/>
                  </a:lnTo>
                  <a:lnTo>
                    <a:pt x="2553244" y="243441"/>
                  </a:lnTo>
                  <a:lnTo>
                    <a:pt x="2558642" y="239949"/>
                  </a:lnTo>
                  <a:lnTo>
                    <a:pt x="2563722" y="236458"/>
                  </a:lnTo>
                  <a:lnTo>
                    <a:pt x="2568803" y="233284"/>
                  </a:lnTo>
                  <a:lnTo>
                    <a:pt x="2574201" y="230428"/>
                  </a:lnTo>
                  <a:lnTo>
                    <a:pt x="2579916" y="227889"/>
                  </a:lnTo>
                  <a:lnTo>
                    <a:pt x="2585632" y="225349"/>
                  </a:lnTo>
                  <a:lnTo>
                    <a:pt x="2591982" y="223445"/>
                  </a:lnTo>
                  <a:lnTo>
                    <a:pt x="2598015" y="221541"/>
                  </a:lnTo>
                  <a:lnTo>
                    <a:pt x="3425176" y="4126"/>
                  </a:lnTo>
                  <a:lnTo>
                    <a:pt x="3432162" y="2222"/>
                  </a:lnTo>
                  <a:lnTo>
                    <a:pt x="3439782" y="952"/>
                  </a:lnTo>
                  <a:lnTo>
                    <a:pt x="3446768" y="318"/>
                  </a:lnTo>
                  <a:lnTo>
                    <a:pt x="3454389" y="0"/>
                  </a:lnTo>
                  <a:close/>
                </a:path>
              </a:pathLst>
            </a:custGeom>
            <a:grpFill/>
            <a:ln>
              <a:noFill/>
            </a:ln>
            <a:extLst/>
          </p:spPr>
          <p:txBody>
            <a:bodyPr anchor="ctr">
              <a:scene3d>
                <a:camera prst="orthographicFront"/>
                <a:lightRig rig="threePt" dir="t"/>
              </a:scene3d>
              <a:sp3d contourW="12700">
                <a:contourClr>
                  <a:srgbClr val="FFFFFF"/>
                </a:contourClr>
              </a:sp3d>
            </a:bodyPr>
            <a:lstStyle/>
            <a:p>
              <a:pPr>
                <a:defRPr/>
              </a:pPr>
              <a:endParaRPr lang="zh-CN" altLang="en-US" sz="2400" dirty="0">
                <a:solidFill>
                  <a:srgbClr val="D80E2B"/>
                </a:solidFill>
                <a:ea typeface="微软雅黑" pitchFamily="34" charset="-122"/>
              </a:endParaRPr>
            </a:p>
          </p:txBody>
        </p:sp>
      </p:grpSp>
    </p:spTree>
    <p:extLst>
      <p:ext uri="{BB962C8B-B14F-4D97-AF65-F5344CB8AC3E}">
        <p14:creationId xmlns:p14="http://schemas.microsoft.com/office/powerpoint/2010/main" val="42681461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left)">
                                          <p:cBhvr>
                                            <p:cTn id="11" dur="1000"/>
                                            <p:tgtEl>
                                              <p:spTgt spid="3"/>
                                            </p:tgtEl>
                                          </p:cBhvr>
                                        </p:animEffect>
                                      </p:childTnLst>
                                    </p:cTn>
                                  </p:par>
                                </p:childTnLst>
                              </p:cTn>
                            </p:par>
                            <p:par>
                              <p:cTn id="12" fill="hold">
                                <p:stCondLst>
                                  <p:cond delay="1500"/>
                                </p:stCondLst>
                                <p:childTnLst>
                                  <p:par>
                                    <p:cTn id="13" presetID="22" presetClass="entr" presetSubtype="4"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down)">
                                          <p:cBhvr>
                                            <p:cTn id="15" dur="500"/>
                                            <p:tgtEl>
                                              <p:spTgt spid="9"/>
                                            </p:tgtEl>
                                          </p:cBhvr>
                                        </p:animEffect>
                                      </p:childTnLst>
                                    </p:cTn>
                                  </p:par>
                                  <p:par>
                                    <p:cTn id="16" presetID="22" presetClass="entr" presetSubtype="4"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down)">
                                          <p:cBhvr>
                                            <p:cTn id="18" dur="1000"/>
                                            <p:tgtEl>
                                              <p:spTgt spid="8"/>
                                            </p:tgtEl>
                                          </p:cBhvr>
                                        </p:animEffect>
                                      </p:childTnLst>
                                    </p:cTn>
                                  </p:par>
                                  <p:par>
                                    <p:cTn id="19" presetID="22" presetClass="entr" presetSubtype="4" fill="hold" nodeType="withEffect">
                                      <p:stCondLst>
                                        <p:cond delay="250"/>
                                      </p:stCondLst>
                                      <p:childTnLst>
                                        <p:set>
                                          <p:cBhvr>
                                            <p:cTn id="20" dur="1" fill="hold">
                                              <p:stCondLst>
                                                <p:cond delay="0"/>
                                              </p:stCondLst>
                                            </p:cTn>
                                            <p:tgtEl>
                                              <p:spTgt spid="10"/>
                                            </p:tgtEl>
                                            <p:attrNameLst>
                                              <p:attrName>style.visibility</p:attrName>
                                            </p:attrNameLst>
                                          </p:cBhvr>
                                          <p:to>
                                            <p:strVal val="visible"/>
                                          </p:to>
                                        </p:set>
                                        <p:animEffect transition="in" filter="wipe(down)">
                                          <p:cBhvr>
                                            <p:cTn id="21" dur="1000"/>
                                            <p:tgtEl>
                                              <p:spTgt spid="10"/>
                                            </p:tgtEl>
                                          </p:cBhvr>
                                        </p:animEffect>
                                      </p:childTnLst>
                                    </p:cTn>
                                  </p:par>
                                </p:childTnLst>
                              </p:cTn>
                            </p:par>
                            <p:par>
                              <p:cTn id="22" fill="hold">
                                <p:stCondLst>
                                  <p:cond delay="2750"/>
                                </p:stCondLst>
                                <p:childTnLst>
                                  <p:par>
                                    <p:cTn id="23" presetID="53" presetClass="entr" presetSubtype="16" fill="hold" nodeType="after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p:cTn id="25" dur="750" fill="hold"/>
                                            <p:tgtEl>
                                              <p:spTgt spid="5"/>
                                            </p:tgtEl>
                                            <p:attrNameLst>
                                              <p:attrName>ppt_w</p:attrName>
                                            </p:attrNameLst>
                                          </p:cBhvr>
                                          <p:tavLst>
                                            <p:tav tm="0">
                                              <p:val>
                                                <p:fltVal val="0"/>
                                              </p:val>
                                            </p:tav>
                                            <p:tav tm="100000">
                                              <p:val>
                                                <p:strVal val="#ppt_w"/>
                                              </p:val>
                                            </p:tav>
                                          </p:tavLst>
                                        </p:anim>
                                        <p:anim calcmode="lin" valueType="num">
                                          <p:cBhvr>
                                            <p:cTn id="26" dur="750" fill="hold"/>
                                            <p:tgtEl>
                                              <p:spTgt spid="5"/>
                                            </p:tgtEl>
                                            <p:attrNameLst>
                                              <p:attrName>ppt_h</p:attrName>
                                            </p:attrNameLst>
                                          </p:cBhvr>
                                          <p:tavLst>
                                            <p:tav tm="0">
                                              <p:val>
                                                <p:fltVal val="0"/>
                                              </p:val>
                                            </p:tav>
                                            <p:tav tm="100000">
                                              <p:val>
                                                <p:strVal val="#ppt_h"/>
                                              </p:val>
                                            </p:tav>
                                          </p:tavLst>
                                        </p:anim>
                                        <p:animEffect transition="in" filter="fade">
                                          <p:cBhvr>
                                            <p:cTn id="27" dur="750"/>
                                            <p:tgtEl>
                                              <p:spTgt spid="5"/>
                                            </p:tgtEl>
                                          </p:cBhvr>
                                        </p:animEffect>
                                      </p:childTnLst>
                                    </p:cTn>
                                  </p:par>
                                  <p:par>
                                    <p:cTn id="28" presetID="53" presetClass="entr" presetSubtype="16" fill="hold" nodeType="withEffect">
                                      <p:stCondLst>
                                        <p:cond delay="0"/>
                                      </p:stCondLst>
                                      <p:childTnLst>
                                        <p:set>
                                          <p:cBhvr>
                                            <p:cTn id="29" dur="1" fill="hold">
                                              <p:stCondLst>
                                                <p:cond delay="0"/>
                                              </p:stCondLst>
                                            </p:cTn>
                                            <p:tgtEl>
                                              <p:spTgt spid="4"/>
                                            </p:tgtEl>
                                            <p:attrNameLst>
                                              <p:attrName>style.visibility</p:attrName>
                                            </p:attrNameLst>
                                          </p:cBhvr>
                                          <p:to>
                                            <p:strVal val="visible"/>
                                          </p:to>
                                        </p:set>
                                        <p:anim calcmode="lin" valueType="num">
                                          <p:cBhvr>
                                            <p:cTn id="30" dur="750" fill="hold"/>
                                            <p:tgtEl>
                                              <p:spTgt spid="4"/>
                                            </p:tgtEl>
                                            <p:attrNameLst>
                                              <p:attrName>ppt_w</p:attrName>
                                            </p:attrNameLst>
                                          </p:cBhvr>
                                          <p:tavLst>
                                            <p:tav tm="0">
                                              <p:val>
                                                <p:fltVal val="0"/>
                                              </p:val>
                                            </p:tav>
                                            <p:tav tm="100000">
                                              <p:val>
                                                <p:strVal val="#ppt_w"/>
                                              </p:val>
                                            </p:tav>
                                          </p:tavLst>
                                        </p:anim>
                                        <p:anim calcmode="lin" valueType="num">
                                          <p:cBhvr>
                                            <p:cTn id="31" dur="750" fill="hold"/>
                                            <p:tgtEl>
                                              <p:spTgt spid="4"/>
                                            </p:tgtEl>
                                            <p:attrNameLst>
                                              <p:attrName>ppt_h</p:attrName>
                                            </p:attrNameLst>
                                          </p:cBhvr>
                                          <p:tavLst>
                                            <p:tav tm="0">
                                              <p:val>
                                                <p:fltVal val="0"/>
                                              </p:val>
                                            </p:tav>
                                            <p:tav tm="100000">
                                              <p:val>
                                                <p:strVal val="#ppt_h"/>
                                              </p:val>
                                            </p:tav>
                                          </p:tavLst>
                                        </p:anim>
                                        <p:animEffect transition="in" filter="fade">
                                          <p:cBhvr>
                                            <p:cTn id="32" dur="750"/>
                                            <p:tgtEl>
                                              <p:spTgt spid="4"/>
                                            </p:tgtEl>
                                          </p:cBhvr>
                                        </p:animEffect>
                                      </p:childTnLst>
                                    </p:cTn>
                                  </p:par>
                                </p:childTnLst>
                              </p:cTn>
                            </p:par>
                            <p:par>
                              <p:cTn id="33" fill="hold">
                                <p:stCondLst>
                                  <p:cond delay="3500"/>
                                </p:stCondLst>
                                <p:childTnLst>
                                  <p:par>
                                    <p:cTn id="34" presetID="42" presetClass="entr" presetSubtype="0" fill="hold" nodeType="after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fade">
                                          <p:cBhvr>
                                            <p:cTn id="36" dur="750"/>
                                            <p:tgtEl>
                                              <p:spTgt spid="6"/>
                                            </p:tgtEl>
                                          </p:cBhvr>
                                        </p:animEffect>
                                        <p:anim calcmode="lin" valueType="num">
                                          <p:cBhvr>
                                            <p:cTn id="37" dur="750" fill="hold"/>
                                            <p:tgtEl>
                                              <p:spTgt spid="6"/>
                                            </p:tgtEl>
                                            <p:attrNameLst>
                                              <p:attrName>ppt_x</p:attrName>
                                            </p:attrNameLst>
                                          </p:cBhvr>
                                          <p:tavLst>
                                            <p:tav tm="0">
                                              <p:val>
                                                <p:strVal val="#ppt_x"/>
                                              </p:val>
                                            </p:tav>
                                            <p:tav tm="100000">
                                              <p:val>
                                                <p:strVal val="#ppt_x"/>
                                              </p:val>
                                            </p:tav>
                                          </p:tavLst>
                                        </p:anim>
                                        <p:anim calcmode="lin" valueType="num">
                                          <p:cBhvr>
                                            <p:cTn id="38" dur="750" fill="hold"/>
                                            <p:tgtEl>
                                              <p:spTgt spid="6"/>
                                            </p:tgtEl>
                                            <p:attrNameLst>
                                              <p:attrName>ppt_y</p:attrName>
                                            </p:attrNameLst>
                                          </p:cBhvr>
                                          <p:tavLst>
                                            <p:tav tm="0">
                                              <p:val>
                                                <p:strVal val="#ppt_y+.1"/>
                                              </p:val>
                                            </p:tav>
                                            <p:tav tm="100000">
                                              <p:val>
                                                <p:strVal val="#ppt_y"/>
                                              </p:val>
                                            </p:tav>
                                          </p:tavLst>
                                        </p:anim>
                                      </p:childTnLst>
                                    </p:cTn>
                                  </p:par>
                                </p:childTnLst>
                              </p:cTn>
                            </p:par>
                            <p:par>
                              <p:cTn id="39" fill="hold">
                                <p:stCondLst>
                                  <p:cond delay="4250"/>
                                </p:stCondLst>
                                <p:childTnLst>
                                  <p:par>
                                    <p:cTn id="40" presetID="53" presetClass="entr" presetSubtype="16" fill="hold" nodeType="afterEffect">
                                      <p:stCondLst>
                                        <p:cond delay="0"/>
                                      </p:stCondLst>
                                      <p:childTnLst>
                                        <p:set>
                                          <p:cBhvr>
                                            <p:cTn id="41" dur="1" fill="hold">
                                              <p:stCondLst>
                                                <p:cond delay="0"/>
                                              </p:stCondLst>
                                            </p:cTn>
                                            <p:tgtEl>
                                              <p:spTgt spid="7"/>
                                            </p:tgtEl>
                                            <p:attrNameLst>
                                              <p:attrName>style.visibility</p:attrName>
                                            </p:attrNameLst>
                                          </p:cBhvr>
                                          <p:to>
                                            <p:strVal val="visible"/>
                                          </p:to>
                                        </p:set>
                                        <p:anim calcmode="lin" valueType="num">
                                          <p:cBhvr>
                                            <p:cTn id="42" dur="1000" fill="hold"/>
                                            <p:tgtEl>
                                              <p:spTgt spid="7"/>
                                            </p:tgtEl>
                                            <p:attrNameLst>
                                              <p:attrName>ppt_w</p:attrName>
                                            </p:attrNameLst>
                                          </p:cBhvr>
                                          <p:tavLst>
                                            <p:tav tm="0">
                                              <p:val>
                                                <p:fltVal val="0"/>
                                              </p:val>
                                            </p:tav>
                                            <p:tav tm="100000">
                                              <p:val>
                                                <p:strVal val="#ppt_w"/>
                                              </p:val>
                                            </p:tav>
                                          </p:tavLst>
                                        </p:anim>
                                        <p:anim calcmode="lin" valueType="num">
                                          <p:cBhvr>
                                            <p:cTn id="43" dur="1000" fill="hold"/>
                                            <p:tgtEl>
                                              <p:spTgt spid="7"/>
                                            </p:tgtEl>
                                            <p:attrNameLst>
                                              <p:attrName>ppt_h</p:attrName>
                                            </p:attrNameLst>
                                          </p:cBhvr>
                                          <p:tavLst>
                                            <p:tav tm="0">
                                              <p:val>
                                                <p:fltVal val="0"/>
                                              </p:val>
                                            </p:tav>
                                            <p:tav tm="100000">
                                              <p:val>
                                                <p:strVal val="#ppt_h"/>
                                              </p:val>
                                            </p:tav>
                                          </p:tavLst>
                                        </p:anim>
                                        <p:animEffect transition="in" filter="fade">
                                          <p:cBhvr>
                                            <p:cTn id="44" dur="1000"/>
                                            <p:tgtEl>
                                              <p:spTgt spid="7"/>
                                            </p:tgtEl>
                                          </p:cBhvr>
                                        </p:animEffect>
                                      </p:childTnLst>
                                    </p:cTn>
                                  </p:par>
                                </p:childTnLst>
                              </p:cTn>
                            </p:par>
                            <p:par>
                              <p:cTn id="45" fill="hold">
                                <p:stCondLst>
                                  <p:cond delay="5250"/>
                                </p:stCondLst>
                                <p:childTnLst>
                                  <p:par>
                                    <p:cTn id="46" presetID="10" presetClass="entr" presetSubtype="0" fill="hold" nodeType="afterEffect">
                                      <p:stCondLst>
                                        <p:cond delay="0"/>
                                      </p:stCondLst>
                                      <p:childTnLst>
                                        <p:set>
                                          <p:cBhvr>
                                            <p:cTn id="47" dur="1" fill="hold">
                                              <p:stCondLst>
                                                <p:cond delay="0"/>
                                              </p:stCondLst>
                                            </p:cTn>
                                            <p:tgtEl>
                                              <p:spTgt spid="11"/>
                                            </p:tgtEl>
                                            <p:attrNameLst>
                                              <p:attrName>style.visibility</p:attrName>
                                            </p:attrNameLst>
                                          </p:cBhvr>
                                          <p:to>
                                            <p:strVal val="visible"/>
                                          </p:to>
                                        </p:set>
                                        <p:animEffect transition="in" filter="fade">
                                          <p:cBhvr>
                                            <p:cTn id="48" dur="500"/>
                                            <p:tgtEl>
                                              <p:spTgt spid="11"/>
                                            </p:tgtEl>
                                          </p:cBhvr>
                                        </p:animEffect>
                                      </p:childTnLst>
                                    </p:cTn>
                                  </p:par>
                                </p:childTnLst>
                              </p:cTn>
                            </p:par>
                            <p:par>
                              <p:cTn id="49" fill="hold">
                                <p:stCondLst>
                                  <p:cond delay="5750"/>
                                </p:stCondLst>
                                <p:childTnLst>
                                  <p:par>
                                    <p:cTn id="50" presetID="41" presetClass="entr" presetSubtype="0" fill="hold" grpId="0" nodeType="afterEffect">
                                      <p:stCondLst>
                                        <p:cond delay="0"/>
                                      </p:stCondLst>
                                      <p:iterate type="lt">
                                        <p:tmPct val="10000"/>
                                      </p:iterate>
                                      <p:childTnLst>
                                        <p:set>
                                          <p:cBhvr>
                                            <p:cTn id="51" dur="1" fill="hold">
                                              <p:stCondLst>
                                                <p:cond delay="0"/>
                                              </p:stCondLst>
                                            </p:cTn>
                                            <p:tgtEl>
                                              <p:spTgt spid="29"/>
                                            </p:tgtEl>
                                            <p:attrNameLst>
                                              <p:attrName>style.visibility</p:attrName>
                                            </p:attrNameLst>
                                          </p:cBhvr>
                                          <p:to>
                                            <p:strVal val="visible"/>
                                          </p:to>
                                        </p:set>
                                        <p:anim calcmode="lin" valueType="num">
                                          <p:cBhvr>
                                            <p:cTn id="52" dur="500" fill="hold"/>
                                            <p:tgtEl>
                                              <p:spTgt spid="29"/>
                                            </p:tgtEl>
                                            <p:attrNameLst>
                                              <p:attrName>ppt_x</p:attrName>
                                            </p:attrNameLst>
                                          </p:cBhvr>
                                          <p:tavLst>
                                            <p:tav tm="0">
                                              <p:val>
                                                <p:strVal val="#ppt_x"/>
                                              </p:val>
                                            </p:tav>
                                            <p:tav tm="50000">
                                              <p:val>
                                                <p:strVal val="#ppt_x+.1"/>
                                              </p:val>
                                            </p:tav>
                                            <p:tav tm="100000">
                                              <p:val>
                                                <p:strVal val="#ppt_x"/>
                                              </p:val>
                                            </p:tav>
                                          </p:tavLst>
                                        </p:anim>
                                        <p:anim calcmode="lin" valueType="num">
                                          <p:cBhvr>
                                            <p:cTn id="53" dur="500" fill="hold"/>
                                            <p:tgtEl>
                                              <p:spTgt spid="29"/>
                                            </p:tgtEl>
                                            <p:attrNameLst>
                                              <p:attrName>ppt_y</p:attrName>
                                            </p:attrNameLst>
                                          </p:cBhvr>
                                          <p:tavLst>
                                            <p:tav tm="0">
                                              <p:val>
                                                <p:strVal val="#ppt_y"/>
                                              </p:val>
                                            </p:tav>
                                            <p:tav tm="100000">
                                              <p:val>
                                                <p:strVal val="#ppt_y"/>
                                              </p:val>
                                            </p:tav>
                                          </p:tavLst>
                                        </p:anim>
                                        <p:anim calcmode="lin" valueType="num">
                                          <p:cBhvr>
                                            <p:cTn id="54" dur="500" fill="hold"/>
                                            <p:tgtEl>
                                              <p:spTgt spid="29"/>
                                            </p:tgtEl>
                                            <p:attrNameLst>
                                              <p:attrName>ppt_h</p:attrName>
                                            </p:attrNameLst>
                                          </p:cBhvr>
                                          <p:tavLst>
                                            <p:tav tm="0">
                                              <p:val>
                                                <p:strVal val="#ppt_h/10"/>
                                              </p:val>
                                            </p:tav>
                                            <p:tav tm="50000">
                                              <p:val>
                                                <p:strVal val="#ppt_h+.01"/>
                                              </p:val>
                                            </p:tav>
                                            <p:tav tm="100000">
                                              <p:val>
                                                <p:strVal val="#ppt_h"/>
                                              </p:val>
                                            </p:tav>
                                          </p:tavLst>
                                        </p:anim>
                                        <p:anim calcmode="lin" valueType="num">
                                          <p:cBhvr>
                                            <p:cTn id="55" dur="500" fill="hold"/>
                                            <p:tgtEl>
                                              <p:spTgt spid="29"/>
                                            </p:tgtEl>
                                            <p:attrNameLst>
                                              <p:attrName>ppt_w</p:attrName>
                                            </p:attrNameLst>
                                          </p:cBhvr>
                                          <p:tavLst>
                                            <p:tav tm="0">
                                              <p:val>
                                                <p:strVal val="#ppt_w/10"/>
                                              </p:val>
                                            </p:tav>
                                            <p:tav tm="50000">
                                              <p:val>
                                                <p:strVal val="#ppt_w+.01"/>
                                              </p:val>
                                            </p:tav>
                                            <p:tav tm="100000">
                                              <p:val>
                                                <p:strVal val="#ppt_w"/>
                                              </p:val>
                                            </p:tav>
                                          </p:tavLst>
                                        </p:anim>
                                        <p:animEffect transition="in" filter="fade">
                                          <p:cBhvr>
                                            <p:cTn id="56" dur="500" tmFilter="0,0; .5, 1; 1, 1"/>
                                            <p:tgtEl>
                                              <p:spTgt spid="29"/>
                                            </p:tgtEl>
                                          </p:cBhvr>
                                        </p:animEffect>
                                      </p:childTnLst>
                                    </p:cTn>
                                  </p:par>
                                </p:childTnLst>
                              </p:cTn>
                            </p:par>
                            <p:par>
                              <p:cTn id="57" fill="hold">
                                <p:stCondLst>
                                  <p:cond delay="6500"/>
                                </p:stCondLst>
                                <p:childTnLst>
                                  <p:par>
                                    <p:cTn id="58" presetID="2" presetClass="entr" presetSubtype="8" fill="hold" nodeType="afterEffect" p14:presetBounceEnd="43000">
                                      <p:stCondLst>
                                        <p:cond delay="0"/>
                                      </p:stCondLst>
                                      <p:childTnLst>
                                        <p:set>
                                          <p:cBhvr>
                                            <p:cTn id="59" dur="1" fill="hold">
                                              <p:stCondLst>
                                                <p:cond delay="0"/>
                                              </p:stCondLst>
                                            </p:cTn>
                                            <p:tgtEl>
                                              <p:spTgt spid="32"/>
                                            </p:tgtEl>
                                            <p:attrNameLst>
                                              <p:attrName>style.visibility</p:attrName>
                                            </p:attrNameLst>
                                          </p:cBhvr>
                                          <p:to>
                                            <p:strVal val="visible"/>
                                          </p:to>
                                        </p:set>
                                        <p:anim calcmode="lin" valueType="num" p14:bounceEnd="43000">
                                          <p:cBhvr additive="base">
                                            <p:cTn id="60" dur="1000" fill="hold"/>
                                            <p:tgtEl>
                                              <p:spTgt spid="32"/>
                                            </p:tgtEl>
                                            <p:attrNameLst>
                                              <p:attrName>ppt_x</p:attrName>
                                            </p:attrNameLst>
                                          </p:cBhvr>
                                          <p:tavLst>
                                            <p:tav tm="0">
                                              <p:val>
                                                <p:strVal val="0-#ppt_w/2"/>
                                              </p:val>
                                            </p:tav>
                                            <p:tav tm="100000">
                                              <p:val>
                                                <p:strVal val="#ppt_x"/>
                                              </p:val>
                                            </p:tav>
                                          </p:tavLst>
                                        </p:anim>
                                        <p:anim calcmode="lin" valueType="num" p14:bounceEnd="43000">
                                          <p:cBhvr additive="base">
                                            <p:cTn id="61" dur="1000" fill="hold"/>
                                            <p:tgtEl>
                                              <p:spTgt spid="32"/>
                                            </p:tgtEl>
                                            <p:attrNameLst>
                                              <p:attrName>ppt_y</p:attrName>
                                            </p:attrNameLst>
                                          </p:cBhvr>
                                          <p:tavLst>
                                            <p:tav tm="0">
                                              <p:val>
                                                <p:strVal val="#ppt_y"/>
                                              </p:val>
                                            </p:tav>
                                            <p:tav tm="100000">
                                              <p:val>
                                                <p:strVal val="#ppt_y"/>
                                              </p:val>
                                            </p:tav>
                                          </p:tavLst>
                                        </p:anim>
                                      </p:childTnLst>
                                    </p:cTn>
                                  </p:par>
                                  <p:par>
                                    <p:cTn id="62" presetID="2" presetClass="entr" presetSubtype="8" fill="hold" nodeType="withEffect" p14:presetBounceEnd="43000">
                                      <p:stCondLst>
                                        <p:cond delay="250"/>
                                      </p:stCondLst>
                                      <p:childTnLst>
                                        <p:set>
                                          <p:cBhvr>
                                            <p:cTn id="63" dur="1" fill="hold">
                                              <p:stCondLst>
                                                <p:cond delay="0"/>
                                              </p:stCondLst>
                                            </p:cTn>
                                            <p:tgtEl>
                                              <p:spTgt spid="38"/>
                                            </p:tgtEl>
                                            <p:attrNameLst>
                                              <p:attrName>style.visibility</p:attrName>
                                            </p:attrNameLst>
                                          </p:cBhvr>
                                          <p:to>
                                            <p:strVal val="visible"/>
                                          </p:to>
                                        </p:set>
                                        <p:anim calcmode="lin" valueType="num" p14:bounceEnd="43000">
                                          <p:cBhvr additive="base">
                                            <p:cTn id="64" dur="1000" fill="hold"/>
                                            <p:tgtEl>
                                              <p:spTgt spid="38"/>
                                            </p:tgtEl>
                                            <p:attrNameLst>
                                              <p:attrName>ppt_x</p:attrName>
                                            </p:attrNameLst>
                                          </p:cBhvr>
                                          <p:tavLst>
                                            <p:tav tm="0">
                                              <p:val>
                                                <p:strVal val="0-#ppt_w/2"/>
                                              </p:val>
                                            </p:tav>
                                            <p:tav tm="100000">
                                              <p:val>
                                                <p:strVal val="#ppt_x"/>
                                              </p:val>
                                            </p:tav>
                                          </p:tavLst>
                                        </p:anim>
                                        <p:anim calcmode="lin" valueType="num" p14:bounceEnd="43000">
                                          <p:cBhvr additive="base">
                                            <p:cTn id="65" dur="1000" fill="hold"/>
                                            <p:tgtEl>
                                              <p:spTgt spid="38"/>
                                            </p:tgtEl>
                                            <p:attrNameLst>
                                              <p:attrName>ppt_y</p:attrName>
                                            </p:attrNameLst>
                                          </p:cBhvr>
                                          <p:tavLst>
                                            <p:tav tm="0">
                                              <p:val>
                                                <p:strVal val="#ppt_y"/>
                                              </p:val>
                                            </p:tav>
                                            <p:tav tm="100000">
                                              <p:val>
                                                <p:strVal val="#ppt_y"/>
                                              </p:val>
                                            </p:tav>
                                          </p:tavLst>
                                        </p:anim>
                                      </p:childTnLst>
                                    </p:cTn>
                                  </p:par>
                                  <p:par>
                                    <p:cTn id="66" presetID="2" presetClass="entr" presetSubtype="8" fill="hold" nodeType="withEffect" p14:presetBounceEnd="43000">
                                      <p:stCondLst>
                                        <p:cond delay="450"/>
                                      </p:stCondLst>
                                      <p:childTnLst>
                                        <p:set>
                                          <p:cBhvr>
                                            <p:cTn id="67" dur="1" fill="hold">
                                              <p:stCondLst>
                                                <p:cond delay="0"/>
                                              </p:stCondLst>
                                            </p:cTn>
                                            <p:tgtEl>
                                              <p:spTgt spid="44"/>
                                            </p:tgtEl>
                                            <p:attrNameLst>
                                              <p:attrName>style.visibility</p:attrName>
                                            </p:attrNameLst>
                                          </p:cBhvr>
                                          <p:to>
                                            <p:strVal val="visible"/>
                                          </p:to>
                                        </p:set>
                                        <p:anim calcmode="lin" valueType="num" p14:bounceEnd="43000">
                                          <p:cBhvr additive="base">
                                            <p:cTn id="68" dur="1000" fill="hold"/>
                                            <p:tgtEl>
                                              <p:spTgt spid="44"/>
                                            </p:tgtEl>
                                            <p:attrNameLst>
                                              <p:attrName>ppt_x</p:attrName>
                                            </p:attrNameLst>
                                          </p:cBhvr>
                                          <p:tavLst>
                                            <p:tav tm="0">
                                              <p:val>
                                                <p:strVal val="0-#ppt_w/2"/>
                                              </p:val>
                                            </p:tav>
                                            <p:tav tm="100000">
                                              <p:val>
                                                <p:strVal val="#ppt_x"/>
                                              </p:val>
                                            </p:tav>
                                          </p:tavLst>
                                        </p:anim>
                                        <p:anim calcmode="lin" valueType="num" p14:bounceEnd="43000">
                                          <p:cBhvr additive="base">
                                            <p:cTn id="69" dur="1000" fill="hold"/>
                                            <p:tgtEl>
                                              <p:spTgt spid="44"/>
                                            </p:tgtEl>
                                            <p:attrNameLst>
                                              <p:attrName>ppt_y</p:attrName>
                                            </p:attrNameLst>
                                          </p:cBhvr>
                                          <p:tavLst>
                                            <p:tav tm="0">
                                              <p:val>
                                                <p:strVal val="#ppt_y"/>
                                              </p:val>
                                            </p:tav>
                                            <p:tav tm="100000">
                                              <p:val>
                                                <p:strVal val="#ppt_y"/>
                                              </p:val>
                                            </p:tav>
                                          </p:tavLst>
                                        </p:anim>
                                      </p:childTnLst>
                                    </p:cTn>
                                  </p:par>
                                  <p:par>
                                    <p:cTn id="70" presetID="2" presetClass="entr" presetSubtype="8" fill="hold" nodeType="withEffect" p14:presetBounceEnd="43000">
                                      <p:stCondLst>
                                        <p:cond delay="650"/>
                                      </p:stCondLst>
                                      <p:childTnLst>
                                        <p:set>
                                          <p:cBhvr>
                                            <p:cTn id="71" dur="1" fill="hold">
                                              <p:stCondLst>
                                                <p:cond delay="0"/>
                                              </p:stCondLst>
                                            </p:cTn>
                                            <p:tgtEl>
                                              <p:spTgt spid="41"/>
                                            </p:tgtEl>
                                            <p:attrNameLst>
                                              <p:attrName>style.visibility</p:attrName>
                                            </p:attrNameLst>
                                          </p:cBhvr>
                                          <p:to>
                                            <p:strVal val="visible"/>
                                          </p:to>
                                        </p:set>
                                        <p:anim calcmode="lin" valueType="num" p14:bounceEnd="43000">
                                          <p:cBhvr additive="base">
                                            <p:cTn id="72" dur="1000" fill="hold"/>
                                            <p:tgtEl>
                                              <p:spTgt spid="41"/>
                                            </p:tgtEl>
                                            <p:attrNameLst>
                                              <p:attrName>ppt_x</p:attrName>
                                            </p:attrNameLst>
                                          </p:cBhvr>
                                          <p:tavLst>
                                            <p:tav tm="0">
                                              <p:val>
                                                <p:strVal val="0-#ppt_w/2"/>
                                              </p:val>
                                            </p:tav>
                                            <p:tav tm="100000">
                                              <p:val>
                                                <p:strVal val="#ppt_x"/>
                                              </p:val>
                                            </p:tav>
                                          </p:tavLst>
                                        </p:anim>
                                        <p:anim calcmode="lin" valueType="num" p14:bounceEnd="43000">
                                          <p:cBhvr additive="base">
                                            <p:cTn id="73" dur="1000" fill="hold"/>
                                            <p:tgtEl>
                                              <p:spTgt spid="41"/>
                                            </p:tgtEl>
                                            <p:attrNameLst>
                                              <p:attrName>ppt_y</p:attrName>
                                            </p:attrNameLst>
                                          </p:cBhvr>
                                          <p:tavLst>
                                            <p:tav tm="0">
                                              <p:val>
                                                <p:strVal val="#ppt_y"/>
                                              </p:val>
                                            </p:tav>
                                            <p:tav tm="100000">
                                              <p:val>
                                                <p:strVal val="#ppt_y"/>
                                              </p:val>
                                            </p:tav>
                                          </p:tavLst>
                                        </p:anim>
                                      </p:childTnLst>
                                    </p:cTn>
                                  </p:par>
                                  <p:par>
                                    <p:cTn id="74" presetID="2" presetClass="entr" presetSubtype="8" fill="hold" nodeType="withEffect" p14:presetBounceEnd="43000">
                                      <p:stCondLst>
                                        <p:cond delay="850"/>
                                      </p:stCondLst>
                                      <p:childTnLst>
                                        <p:set>
                                          <p:cBhvr>
                                            <p:cTn id="75" dur="1" fill="hold">
                                              <p:stCondLst>
                                                <p:cond delay="0"/>
                                              </p:stCondLst>
                                            </p:cTn>
                                            <p:tgtEl>
                                              <p:spTgt spid="35"/>
                                            </p:tgtEl>
                                            <p:attrNameLst>
                                              <p:attrName>style.visibility</p:attrName>
                                            </p:attrNameLst>
                                          </p:cBhvr>
                                          <p:to>
                                            <p:strVal val="visible"/>
                                          </p:to>
                                        </p:set>
                                        <p:anim calcmode="lin" valueType="num" p14:bounceEnd="43000">
                                          <p:cBhvr additive="base">
                                            <p:cTn id="76" dur="1000" fill="hold"/>
                                            <p:tgtEl>
                                              <p:spTgt spid="35"/>
                                            </p:tgtEl>
                                            <p:attrNameLst>
                                              <p:attrName>ppt_x</p:attrName>
                                            </p:attrNameLst>
                                          </p:cBhvr>
                                          <p:tavLst>
                                            <p:tav tm="0">
                                              <p:val>
                                                <p:strVal val="0-#ppt_w/2"/>
                                              </p:val>
                                            </p:tav>
                                            <p:tav tm="100000">
                                              <p:val>
                                                <p:strVal val="#ppt_x"/>
                                              </p:val>
                                            </p:tav>
                                          </p:tavLst>
                                        </p:anim>
                                        <p:anim calcmode="lin" valueType="num" p14:bounceEnd="43000">
                                          <p:cBhvr additive="base">
                                            <p:cTn id="77" dur="1000" fill="hold"/>
                                            <p:tgtEl>
                                              <p:spTgt spid="3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left)">
                                          <p:cBhvr>
                                            <p:cTn id="11" dur="1000"/>
                                            <p:tgtEl>
                                              <p:spTgt spid="3"/>
                                            </p:tgtEl>
                                          </p:cBhvr>
                                        </p:animEffect>
                                      </p:childTnLst>
                                    </p:cTn>
                                  </p:par>
                                </p:childTnLst>
                              </p:cTn>
                            </p:par>
                            <p:par>
                              <p:cTn id="12" fill="hold">
                                <p:stCondLst>
                                  <p:cond delay="1500"/>
                                </p:stCondLst>
                                <p:childTnLst>
                                  <p:par>
                                    <p:cTn id="13" presetID="22" presetClass="entr" presetSubtype="4"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down)">
                                          <p:cBhvr>
                                            <p:cTn id="15" dur="500"/>
                                            <p:tgtEl>
                                              <p:spTgt spid="9"/>
                                            </p:tgtEl>
                                          </p:cBhvr>
                                        </p:animEffect>
                                      </p:childTnLst>
                                    </p:cTn>
                                  </p:par>
                                  <p:par>
                                    <p:cTn id="16" presetID="22" presetClass="entr" presetSubtype="4"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down)">
                                          <p:cBhvr>
                                            <p:cTn id="18" dur="1000"/>
                                            <p:tgtEl>
                                              <p:spTgt spid="8"/>
                                            </p:tgtEl>
                                          </p:cBhvr>
                                        </p:animEffect>
                                      </p:childTnLst>
                                    </p:cTn>
                                  </p:par>
                                  <p:par>
                                    <p:cTn id="19" presetID="22" presetClass="entr" presetSubtype="4" fill="hold" nodeType="withEffect">
                                      <p:stCondLst>
                                        <p:cond delay="250"/>
                                      </p:stCondLst>
                                      <p:childTnLst>
                                        <p:set>
                                          <p:cBhvr>
                                            <p:cTn id="20" dur="1" fill="hold">
                                              <p:stCondLst>
                                                <p:cond delay="0"/>
                                              </p:stCondLst>
                                            </p:cTn>
                                            <p:tgtEl>
                                              <p:spTgt spid="10"/>
                                            </p:tgtEl>
                                            <p:attrNameLst>
                                              <p:attrName>style.visibility</p:attrName>
                                            </p:attrNameLst>
                                          </p:cBhvr>
                                          <p:to>
                                            <p:strVal val="visible"/>
                                          </p:to>
                                        </p:set>
                                        <p:animEffect transition="in" filter="wipe(down)">
                                          <p:cBhvr>
                                            <p:cTn id="21" dur="1000"/>
                                            <p:tgtEl>
                                              <p:spTgt spid="10"/>
                                            </p:tgtEl>
                                          </p:cBhvr>
                                        </p:animEffect>
                                      </p:childTnLst>
                                    </p:cTn>
                                  </p:par>
                                </p:childTnLst>
                              </p:cTn>
                            </p:par>
                            <p:par>
                              <p:cTn id="22" fill="hold">
                                <p:stCondLst>
                                  <p:cond delay="2750"/>
                                </p:stCondLst>
                                <p:childTnLst>
                                  <p:par>
                                    <p:cTn id="23" presetID="53" presetClass="entr" presetSubtype="16" fill="hold" nodeType="after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p:cTn id="25" dur="750" fill="hold"/>
                                            <p:tgtEl>
                                              <p:spTgt spid="5"/>
                                            </p:tgtEl>
                                            <p:attrNameLst>
                                              <p:attrName>ppt_w</p:attrName>
                                            </p:attrNameLst>
                                          </p:cBhvr>
                                          <p:tavLst>
                                            <p:tav tm="0">
                                              <p:val>
                                                <p:fltVal val="0"/>
                                              </p:val>
                                            </p:tav>
                                            <p:tav tm="100000">
                                              <p:val>
                                                <p:strVal val="#ppt_w"/>
                                              </p:val>
                                            </p:tav>
                                          </p:tavLst>
                                        </p:anim>
                                        <p:anim calcmode="lin" valueType="num">
                                          <p:cBhvr>
                                            <p:cTn id="26" dur="750" fill="hold"/>
                                            <p:tgtEl>
                                              <p:spTgt spid="5"/>
                                            </p:tgtEl>
                                            <p:attrNameLst>
                                              <p:attrName>ppt_h</p:attrName>
                                            </p:attrNameLst>
                                          </p:cBhvr>
                                          <p:tavLst>
                                            <p:tav tm="0">
                                              <p:val>
                                                <p:fltVal val="0"/>
                                              </p:val>
                                            </p:tav>
                                            <p:tav tm="100000">
                                              <p:val>
                                                <p:strVal val="#ppt_h"/>
                                              </p:val>
                                            </p:tav>
                                          </p:tavLst>
                                        </p:anim>
                                        <p:animEffect transition="in" filter="fade">
                                          <p:cBhvr>
                                            <p:cTn id="27" dur="750"/>
                                            <p:tgtEl>
                                              <p:spTgt spid="5"/>
                                            </p:tgtEl>
                                          </p:cBhvr>
                                        </p:animEffect>
                                      </p:childTnLst>
                                    </p:cTn>
                                  </p:par>
                                  <p:par>
                                    <p:cTn id="28" presetID="53" presetClass="entr" presetSubtype="16" fill="hold" nodeType="withEffect">
                                      <p:stCondLst>
                                        <p:cond delay="0"/>
                                      </p:stCondLst>
                                      <p:childTnLst>
                                        <p:set>
                                          <p:cBhvr>
                                            <p:cTn id="29" dur="1" fill="hold">
                                              <p:stCondLst>
                                                <p:cond delay="0"/>
                                              </p:stCondLst>
                                            </p:cTn>
                                            <p:tgtEl>
                                              <p:spTgt spid="4"/>
                                            </p:tgtEl>
                                            <p:attrNameLst>
                                              <p:attrName>style.visibility</p:attrName>
                                            </p:attrNameLst>
                                          </p:cBhvr>
                                          <p:to>
                                            <p:strVal val="visible"/>
                                          </p:to>
                                        </p:set>
                                        <p:anim calcmode="lin" valueType="num">
                                          <p:cBhvr>
                                            <p:cTn id="30" dur="750" fill="hold"/>
                                            <p:tgtEl>
                                              <p:spTgt spid="4"/>
                                            </p:tgtEl>
                                            <p:attrNameLst>
                                              <p:attrName>ppt_w</p:attrName>
                                            </p:attrNameLst>
                                          </p:cBhvr>
                                          <p:tavLst>
                                            <p:tav tm="0">
                                              <p:val>
                                                <p:fltVal val="0"/>
                                              </p:val>
                                            </p:tav>
                                            <p:tav tm="100000">
                                              <p:val>
                                                <p:strVal val="#ppt_w"/>
                                              </p:val>
                                            </p:tav>
                                          </p:tavLst>
                                        </p:anim>
                                        <p:anim calcmode="lin" valueType="num">
                                          <p:cBhvr>
                                            <p:cTn id="31" dur="750" fill="hold"/>
                                            <p:tgtEl>
                                              <p:spTgt spid="4"/>
                                            </p:tgtEl>
                                            <p:attrNameLst>
                                              <p:attrName>ppt_h</p:attrName>
                                            </p:attrNameLst>
                                          </p:cBhvr>
                                          <p:tavLst>
                                            <p:tav tm="0">
                                              <p:val>
                                                <p:fltVal val="0"/>
                                              </p:val>
                                            </p:tav>
                                            <p:tav tm="100000">
                                              <p:val>
                                                <p:strVal val="#ppt_h"/>
                                              </p:val>
                                            </p:tav>
                                          </p:tavLst>
                                        </p:anim>
                                        <p:animEffect transition="in" filter="fade">
                                          <p:cBhvr>
                                            <p:cTn id="32" dur="750"/>
                                            <p:tgtEl>
                                              <p:spTgt spid="4"/>
                                            </p:tgtEl>
                                          </p:cBhvr>
                                        </p:animEffect>
                                      </p:childTnLst>
                                    </p:cTn>
                                  </p:par>
                                </p:childTnLst>
                              </p:cTn>
                            </p:par>
                            <p:par>
                              <p:cTn id="33" fill="hold">
                                <p:stCondLst>
                                  <p:cond delay="3500"/>
                                </p:stCondLst>
                                <p:childTnLst>
                                  <p:par>
                                    <p:cTn id="34" presetID="42" presetClass="entr" presetSubtype="0" fill="hold" nodeType="after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fade">
                                          <p:cBhvr>
                                            <p:cTn id="36" dur="750"/>
                                            <p:tgtEl>
                                              <p:spTgt spid="6"/>
                                            </p:tgtEl>
                                          </p:cBhvr>
                                        </p:animEffect>
                                        <p:anim calcmode="lin" valueType="num">
                                          <p:cBhvr>
                                            <p:cTn id="37" dur="750" fill="hold"/>
                                            <p:tgtEl>
                                              <p:spTgt spid="6"/>
                                            </p:tgtEl>
                                            <p:attrNameLst>
                                              <p:attrName>ppt_x</p:attrName>
                                            </p:attrNameLst>
                                          </p:cBhvr>
                                          <p:tavLst>
                                            <p:tav tm="0">
                                              <p:val>
                                                <p:strVal val="#ppt_x"/>
                                              </p:val>
                                            </p:tav>
                                            <p:tav tm="100000">
                                              <p:val>
                                                <p:strVal val="#ppt_x"/>
                                              </p:val>
                                            </p:tav>
                                          </p:tavLst>
                                        </p:anim>
                                        <p:anim calcmode="lin" valueType="num">
                                          <p:cBhvr>
                                            <p:cTn id="38" dur="750" fill="hold"/>
                                            <p:tgtEl>
                                              <p:spTgt spid="6"/>
                                            </p:tgtEl>
                                            <p:attrNameLst>
                                              <p:attrName>ppt_y</p:attrName>
                                            </p:attrNameLst>
                                          </p:cBhvr>
                                          <p:tavLst>
                                            <p:tav tm="0">
                                              <p:val>
                                                <p:strVal val="#ppt_y+.1"/>
                                              </p:val>
                                            </p:tav>
                                            <p:tav tm="100000">
                                              <p:val>
                                                <p:strVal val="#ppt_y"/>
                                              </p:val>
                                            </p:tav>
                                          </p:tavLst>
                                        </p:anim>
                                      </p:childTnLst>
                                    </p:cTn>
                                  </p:par>
                                </p:childTnLst>
                              </p:cTn>
                            </p:par>
                            <p:par>
                              <p:cTn id="39" fill="hold">
                                <p:stCondLst>
                                  <p:cond delay="4250"/>
                                </p:stCondLst>
                                <p:childTnLst>
                                  <p:par>
                                    <p:cTn id="40" presetID="53" presetClass="entr" presetSubtype="16" fill="hold" nodeType="afterEffect">
                                      <p:stCondLst>
                                        <p:cond delay="0"/>
                                      </p:stCondLst>
                                      <p:childTnLst>
                                        <p:set>
                                          <p:cBhvr>
                                            <p:cTn id="41" dur="1" fill="hold">
                                              <p:stCondLst>
                                                <p:cond delay="0"/>
                                              </p:stCondLst>
                                            </p:cTn>
                                            <p:tgtEl>
                                              <p:spTgt spid="7"/>
                                            </p:tgtEl>
                                            <p:attrNameLst>
                                              <p:attrName>style.visibility</p:attrName>
                                            </p:attrNameLst>
                                          </p:cBhvr>
                                          <p:to>
                                            <p:strVal val="visible"/>
                                          </p:to>
                                        </p:set>
                                        <p:anim calcmode="lin" valueType="num">
                                          <p:cBhvr>
                                            <p:cTn id="42" dur="1000" fill="hold"/>
                                            <p:tgtEl>
                                              <p:spTgt spid="7"/>
                                            </p:tgtEl>
                                            <p:attrNameLst>
                                              <p:attrName>ppt_w</p:attrName>
                                            </p:attrNameLst>
                                          </p:cBhvr>
                                          <p:tavLst>
                                            <p:tav tm="0">
                                              <p:val>
                                                <p:fltVal val="0"/>
                                              </p:val>
                                            </p:tav>
                                            <p:tav tm="100000">
                                              <p:val>
                                                <p:strVal val="#ppt_w"/>
                                              </p:val>
                                            </p:tav>
                                          </p:tavLst>
                                        </p:anim>
                                        <p:anim calcmode="lin" valueType="num">
                                          <p:cBhvr>
                                            <p:cTn id="43" dur="1000" fill="hold"/>
                                            <p:tgtEl>
                                              <p:spTgt spid="7"/>
                                            </p:tgtEl>
                                            <p:attrNameLst>
                                              <p:attrName>ppt_h</p:attrName>
                                            </p:attrNameLst>
                                          </p:cBhvr>
                                          <p:tavLst>
                                            <p:tav tm="0">
                                              <p:val>
                                                <p:fltVal val="0"/>
                                              </p:val>
                                            </p:tav>
                                            <p:tav tm="100000">
                                              <p:val>
                                                <p:strVal val="#ppt_h"/>
                                              </p:val>
                                            </p:tav>
                                          </p:tavLst>
                                        </p:anim>
                                        <p:animEffect transition="in" filter="fade">
                                          <p:cBhvr>
                                            <p:cTn id="44" dur="1000"/>
                                            <p:tgtEl>
                                              <p:spTgt spid="7"/>
                                            </p:tgtEl>
                                          </p:cBhvr>
                                        </p:animEffect>
                                      </p:childTnLst>
                                    </p:cTn>
                                  </p:par>
                                </p:childTnLst>
                              </p:cTn>
                            </p:par>
                            <p:par>
                              <p:cTn id="45" fill="hold">
                                <p:stCondLst>
                                  <p:cond delay="5250"/>
                                </p:stCondLst>
                                <p:childTnLst>
                                  <p:par>
                                    <p:cTn id="46" presetID="10" presetClass="entr" presetSubtype="0" fill="hold" nodeType="afterEffect">
                                      <p:stCondLst>
                                        <p:cond delay="0"/>
                                      </p:stCondLst>
                                      <p:childTnLst>
                                        <p:set>
                                          <p:cBhvr>
                                            <p:cTn id="47" dur="1" fill="hold">
                                              <p:stCondLst>
                                                <p:cond delay="0"/>
                                              </p:stCondLst>
                                            </p:cTn>
                                            <p:tgtEl>
                                              <p:spTgt spid="11"/>
                                            </p:tgtEl>
                                            <p:attrNameLst>
                                              <p:attrName>style.visibility</p:attrName>
                                            </p:attrNameLst>
                                          </p:cBhvr>
                                          <p:to>
                                            <p:strVal val="visible"/>
                                          </p:to>
                                        </p:set>
                                        <p:animEffect transition="in" filter="fade">
                                          <p:cBhvr>
                                            <p:cTn id="48" dur="500"/>
                                            <p:tgtEl>
                                              <p:spTgt spid="11"/>
                                            </p:tgtEl>
                                          </p:cBhvr>
                                        </p:animEffect>
                                      </p:childTnLst>
                                    </p:cTn>
                                  </p:par>
                                </p:childTnLst>
                              </p:cTn>
                            </p:par>
                            <p:par>
                              <p:cTn id="49" fill="hold">
                                <p:stCondLst>
                                  <p:cond delay="5750"/>
                                </p:stCondLst>
                                <p:childTnLst>
                                  <p:par>
                                    <p:cTn id="50" presetID="41" presetClass="entr" presetSubtype="0" fill="hold" grpId="0" nodeType="afterEffect">
                                      <p:stCondLst>
                                        <p:cond delay="0"/>
                                      </p:stCondLst>
                                      <p:iterate type="lt">
                                        <p:tmPct val="10000"/>
                                      </p:iterate>
                                      <p:childTnLst>
                                        <p:set>
                                          <p:cBhvr>
                                            <p:cTn id="51" dur="1" fill="hold">
                                              <p:stCondLst>
                                                <p:cond delay="0"/>
                                              </p:stCondLst>
                                            </p:cTn>
                                            <p:tgtEl>
                                              <p:spTgt spid="29"/>
                                            </p:tgtEl>
                                            <p:attrNameLst>
                                              <p:attrName>style.visibility</p:attrName>
                                            </p:attrNameLst>
                                          </p:cBhvr>
                                          <p:to>
                                            <p:strVal val="visible"/>
                                          </p:to>
                                        </p:set>
                                        <p:anim calcmode="lin" valueType="num">
                                          <p:cBhvr>
                                            <p:cTn id="52" dur="500" fill="hold"/>
                                            <p:tgtEl>
                                              <p:spTgt spid="29"/>
                                            </p:tgtEl>
                                            <p:attrNameLst>
                                              <p:attrName>ppt_x</p:attrName>
                                            </p:attrNameLst>
                                          </p:cBhvr>
                                          <p:tavLst>
                                            <p:tav tm="0">
                                              <p:val>
                                                <p:strVal val="#ppt_x"/>
                                              </p:val>
                                            </p:tav>
                                            <p:tav tm="50000">
                                              <p:val>
                                                <p:strVal val="#ppt_x+.1"/>
                                              </p:val>
                                            </p:tav>
                                            <p:tav tm="100000">
                                              <p:val>
                                                <p:strVal val="#ppt_x"/>
                                              </p:val>
                                            </p:tav>
                                          </p:tavLst>
                                        </p:anim>
                                        <p:anim calcmode="lin" valueType="num">
                                          <p:cBhvr>
                                            <p:cTn id="53" dur="500" fill="hold"/>
                                            <p:tgtEl>
                                              <p:spTgt spid="29"/>
                                            </p:tgtEl>
                                            <p:attrNameLst>
                                              <p:attrName>ppt_y</p:attrName>
                                            </p:attrNameLst>
                                          </p:cBhvr>
                                          <p:tavLst>
                                            <p:tav tm="0">
                                              <p:val>
                                                <p:strVal val="#ppt_y"/>
                                              </p:val>
                                            </p:tav>
                                            <p:tav tm="100000">
                                              <p:val>
                                                <p:strVal val="#ppt_y"/>
                                              </p:val>
                                            </p:tav>
                                          </p:tavLst>
                                        </p:anim>
                                        <p:anim calcmode="lin" valueType="num">
                                          <p:cBhvr>
                                            <p:cTn id="54" dur="500" fill="hold"/>
                                            <p:tgtEl>
                                              <p:spTgt spid="29"/>
                                            </p:tgtEl>
                                            <p:attrNameLst>
                                              <p:attrName>ppt_h</p:attrName>
                                            </p:attrNameLst>
                                          </p:cBhvr>
                                          <p:tavLst>
                                            <p:tav tm="0">
                                              <p:val>
                                                <p:strVal val="#ppt_h/10"/>
                                              </p:val>
                                            </p:tav>
                                            <p:tav tm="50000">
                                              <p:val>
                                                <p:strVal val="#ppt_h+.01"/>
                                              </p:val>
                                            </p:tav>
                                            <p:tav tm="100000">
                                              <p:val>
                                                <p:strVal val="#ppt_h"/>
                                              </p:val>
                                            </p:tav>
                                          </p:tavLst>
                                        </p:anim>
                                        <p:anim calcmode="lin" valueType="num">
                                          <p:cBhvr>
                                            <p:cTn id="55" dur="500" fill="hold"/>
                                            <p:tgtEl>
                                              <p:spTgt spid="29"/>
                                            </p:tgtEl>
                                            <p:attrNameLst>
                                              <p:attrName>ppt_w</p:attrName>
                                            </p:attrNameLst>
                                          </p:cBhvr>
                                          <p:tavLst>
                                            <p:tav tm="0">
                                              <p:val>
                                                <p:strVal val="#ppt_w/10"/>
                                              </p:val>
                                            </p:tav>
                                            <p:tav tm="50000">
                                              <p:val>
                                                <p:strVal val="#ppt_w+.01"/>
                                              </p:val>
                                            </p:tav>
                                            <p:tav tm="100000">
                                              <p:val>
                                                <p:strVal val="#ppt_w"/>
                                              </p:val>
                                            </p:tav>
                                          </p:tavLst>
                                        </p:anim>
                                        <p:animEffect transition="in" filter="fade">
                                          <p:cBhvr>
                                            <p:cTn id="56" dur="500" tmFilter="0,0; .5, 1; 1, 1"/>
                                            <p:tgtEl>
                                              <p:spTgt spid="29"/>
                                            </p:tgtEl>
                                          </p:cBhvr>
                                        </p:animEffect>
                                      </p:childTnLst>
                                    </p:cTn>
                                  </p:par>
                                </p:childTnLst>
                              </p:cTn>
                            </p:par>
                            <p:par>
                              <p:cTn id="57" fill="hold">
                                <p:stCondLst>
                                  <p:cond delay="6500"/>
                                </p:stCondLst>
                                <p:childTnLst>
                                  <p:par>
                                    <p:cTn id="58" presetID="2" presetClass="entr" presetSubtype="8" fill="hold" nodeType="afterEffect">
                                      <p:stCondLst>
                                        <p:cond delay="0"/>
                                      </p:stCondLst>
                                      <p:childTnLst>
                                        <p:set>
                                          <p:cBhvr>
                                            <p:cTn id="59" dur="1" fill="hold">
                                              <p:stCondLst>
                                                <p:cond delay="0"/>
                                              </p:stCondLst>
                                            </p:cTn>
                                            <p:tgtEl>
                                              <p:spTgt spid="32"/>
                                            </p:tgtEl>
                                            <p:attrNameLst>
                                              <p:attrName>style.visibility</p:attrName>
                                            </p:attrNameLst>
                                          </p:cBhvr>
                                          <p:to>
                                            <p:strVal val="visible"/>
                                          </p:to>
                                        </p:set>
                                        <p:anim calcmode="lin" valueType="num">
                                          <p:cBhvr additive="base">
                                            <p:cTn id="60" dur="1000" fill="hold"/>
                                            <p:tgtEl>
                                              <p:spTgt spid="32"/>
                                            </p:tgtEl>
                                            <p:attrNameLst>
                                              <p:attrName>ppt_x</p:attrName>
                                            </p:attrNameLst>
                                          </p:cBhvr>
                                          <p:tavLst>
                                            <p:tav tm="0">
                                              <p:val>
                                                <p:strVal val="0-#ppt_w/2"/>
                                              </p:val>
                                            </p:tav>
                                            <p:tav tm="100000">
                                              <p:val>
                                                <p:strVal val="#ppt_x"/>
                                              </p:val>
                                            </p:tav>
                                          </p:tavLst>
                                        </p:anim>
                                        <p:anim calcmode="lin" valueType="num">
                                          <p:cBhvr additive="base">
                                            <p:cTn id="61" dur="1000" fill="hold"/>
                                            <p:tgtEl>
                                              <p:spTgt spid="32"/>
                                            </p:tgtEl>
                                            <p:attrNameLst>
                                              <p:attrName>ppt_y</p:attrName>
                                            </p:attrNameLst>
                                          </p:cBhvr>
                                          <p:tavLst>
                                            <p:tav tm="0">
                                              <p:val>
                                                <p:strVal val="#ppt_y"/>
                                              </p:val>
                                            </p:tav>
                                            <p:tav tm="100000">
                                              <p:val>
                                                <p:strVal val="#ppt_y"/>
                                              </p:val>
                                            </p:tav>
                                          </p:tavLst>
                                        </p:anim>
                                      </p:childTnLst>
                                    </p:cTn>
                                  </p:par>
                                  <p:par>
                                    <p:cTn id="62" presetID="2" presetClass="entr" presetSubtype="8" fill="hold" nodeType="withEffect">
                                      <p:stCondLst>
                                        <p:cond delay="250"/>
                                      </p:stCondLst>
                                      <p:childTnLst>
                                        <p:set>
                                          <p:cBhvr>
                                            <p:cTn id="63" dur="1" fill="hold">
                                              <p:stCondLst>
                                                <p:cond delay="0"/>
                                              </p:stCondLst>
                                            </p:cTn>
                                            <p:tgtEl>
                                              <p:spTgt spid="38"/>
                                            </p:tgtEl>
                                            <p:attrNameLst>
                                              <p:attrName>style.visibility</p:attrName>
                                            </p:attrNameLst>
                                          </p:cBhvr>
                                          <p:to>
                                            <p:strVal val="visible"/>
                                          </p:to>
                                        </p:set>
                                        <p:anim calcmode="lin" valueType="num">
                                          <p:cBhvr additive="base">
                                            <p:cTn id="64" dur="1000" fill="hold"/>
                                            <p:tgtEl>
                                              <p:spTgt spid="38"/>
                                            </p:tgtEl>
                                            <p:attrNameLst>
                                              <p:attrName>ppt_x</p:attrName>
                                            </p:attrNameLst>
                                          </p:cBhvr>
                                          <p:tavLst>
                                            <p:tav tm="0">
                                              <p:val>
                                                <p:strVal val="0-#ppt_w/2"/>
                                              </p:val>
                                            </p:tav>
                                            <p:tav tm="100000">
                                              <p:val>
                                                <p:strVal val="#ppt_x"/>
                                              </p:val>
                                            </p:tav>
                                          </p:tavLst>
                                        </p:anim>
                                        <p:anim calcmode="lin" valueType="num">
                                          <p:cBhvr additive="base">
                                            <p:cTn id="65" dur="1000" fill="hold"/>
                                            <p:tgtEl>
                                              <p:spTgt spid="38"/>
                                            </p:tgtEl>
                                            <p:attrNameLst>
                                              <p:attrName>ppt_y</p:attrName>
                                            </p:attrNameLst>
                                          </p:cBhvr>
                                          <p:tavLst>
                                            <p:tav tm="0">
                                              <p:val>
                                                <p:strVal val="#ppt_y"/>
                                              </p:val>
                                            </p:tav>
                                            <p:tav tm="100000">
                                              <p:val>
                                                <p:strVal val="#ppt_y"/>
                                              </p:val>
                                            </p:tav>
                                          </p:tavLst>
                                        </p:anim>
                                      </p:childTnLst>
                                    </p:cTn>
                                  </p:par>
                                  <p:par>
                                    <p:cTn id="66" presetID="2" presetClass="entr" presetSubtype="8" fill="hold" nodeType="withEffect">
                                      <p:stCondLst>
                                        <p:cond delay="450"/>
                                      </p:stCondLst>
                                      <p:childTnLst>
                                        <p:set>
                                          <p:cBhvr>
                                            <p:cTn id="67" dur="1" fill="hold">
                                              <p:stCondLst>
                                                <p:cond delay="0"/>
                                              </p:stCondLst>
                                            </p:cTn>
                                            <p:tgtEl>
                                              <p:spTgt spid="44"/>
                                            </p:tgtEl>
                                            <p:attrNameLst>
                                              <p:attrName>style.visibility</p:attrName>
                                            </p:attrNameLst>
                                          </p:cBhvr>
                                          <p:to>
                                            <p:strVal val="visible"/>
                                          </p:to>
                                        </p:set>
                                        <p:anim calcmode="lin" valueType="num">
                                          <p:cBhvr additive="base">
                                            <p:cTn id="68" dur="1000" fill="hold"/>
                                            <p:tgtEl>
                                              <p:spTgt spid="44"/>
                                            </p:tgtEl>
                                            <p:attrNameLst>
                                              <p:attrName>ppt_x</p:attrName>
                                            </p:attrNameLst>
                                          </p:cBhvr>
                                          <p:tavLst>
                                            <p:tav tm="0">
                                              <p:val>
                                                <p:strVal val="0-#ppt_w/2"/>
                                              </p:val>
                                            </p:tav>
                                            <p:tav tm="100000">
                                              <p:val>
                                                <p:strVal val="#ppt_x"/>
                                              </p:val>
                                            </p:tav>
                                          </p:tavLst>
                                        </p:anim>
                                        <p:anim calcmode="lin" valueType="num">
                                          <p:cBhvr additive="base">
                                            <p:cTn id="69" dur="1000" fill="hold"/>
                                            <p:tgtEl>
                                              <p:spTgt spid="44"/>
                                            </p:tgtEl>
                                            <p:attrNameLst>
                                              <p:attrName>ppt_y</p:attrName>
                                            </p:attrNameLst>
                                          </p:cBhvr>
                                          <p:tavLst>
                                            <p:tav tm="0">
                                              <p:val>
                                                <p:strVal val="#ppt_y"/>
                                              </p:val>
                                            </p:tav>
                                            <p:tav tm="100000">
                                              <p:val>
                                                <p:strVal val="#ppt_y"/>
                                              </p:val>
                                            </p:tav>
                                          </p:tavLst>
                                        </p:anim>
                                      </p:childTnLst>
                                    </p:cTn>
                                  </p:par>
                                  <p:par>
                                    <p:cTn id="70" presetID="2" presetClass="entr" presetSubtype="8" fill="hold" nodeType="withEffect">
                                      <p:stCondLst>
                                        <p:cond delay="650"/>
                                      </p:stCondLst>
                                      <p:childTnLst>
                                        <p:set>
                                          <p:cBhvr>
                                            <p:cTn id="71" dur="1" fill="hold">
                                              <p:stCondLst>
                                                <p:cond delay="0"/>
                                              </p:stCondLst>
                                            </p:cTn>
                                            <p:tgtEl>
                                              <p:spTgt spid="41"/>
                                            </p:tgtEl>
                                            <p:attrNameLst>
                                              <p:attrName>style.visibility</p:attrName>
                                            </p:attrNameLst>
                                          </p:cBhvr>
                                          <p:to>
                                            <p:strVal val="visible"/>
                                          </p:to>
                                        </p:set>
                                        <p:anim calcmode="lin" valueType="num">
                                          <p:cBhvr additive="base">
                                            <p:cTn id="72" dur="1000" fill="hold"/>
                                            <p:tgtEl>
                                              <p:spTgt spid="41"/>
                                            </p:tgtEl>
                                            <p:attrNameLst>
                                              <p:attrName>ppt_x</p:attrName>
                                            </p:attrNameLst>
                                          </p:cBhvr>
                                          <p:tavLst>
                                            <p:tav tm="0">
                                              <p:val>
                                                <p:strVal val="0-#ppt_w/2"/>
                                              </p:val>
                                            </p:tav>
                                            <p:tav tm="100000">
                                              <p:val>
                                                <p:strVal val="#ppt_x"/>
                                              </p:val>
                                            </p:tav>
                                          </p:tavLst>
                                        </p:anim>
                                        <p:anim calcmode="lin" valueType="num">
                                          <p:cBhvr additive="base">
                                            <p:cTn id="73" dur="1000" fill="hold"/>
                                            <p:tgtEl>
                                              <p:spTgt spid="41"/>
                                            </p:tgtEl>
                                            <p:attrNameLst>
                                              <p:attrName>ppt_y</p:attrName>
                                            </p:attrNameLst>
                                          </p:cBhvr>
                                          <p:tavLst>
                                            <p:tav tm="0">
                                              <p:val>
                                                <p:strVal val="#ppt_y"/>
                                              </p:val>
                                            </p:tav>
                                            <p:tav tm="100000">
                                              <p:val>
                                                <p:strVal val="#ppt_y"/>
                                              </p:val>
                                            </p:tav>
                                          </p:tavLst>
                                        </p:anim>
                                      </p:childTnLst>
                                    </p:cTn>
                                  </p:par>
                                  <p:par>
                                    <p:cTn id="74" presetID="2" presetClass="entr" presetSubtype="8" fill="hold" nodeType="withEffect">
                                      <p:stCondLst>
                                        <p:cond delay="850"/>
                                      </p:stCondLst>
                                      <p:childTnLst>
                                        <p:set>
                                          <p:cBhvr>
                                            <p:cTn id="75" dur="1" fill="hold">
                                              <p:stCondLst>
                                                <p:cond delay="0"/>
                                              </p:stCondLst>
                                            </p:cTn>
                                            <p:tgtEl>
                                              <p:spTgt spid="35"/>
                                            </p:tgtEl>
                                            <p:attrNameLst>
                                              <p:attrName>style.visibility</p:attrName>
                                            </p:attrNameLst>
                                          </p:cBhvr>
                                          <p:to>
                                            <p:strVal val="visible"/>
                                          </p:to>
                                        </p:set>
                                        <p:anim calcmode="lin" valueType="num">
                                          <p:cBhvr additive="base">
                                            <p:cTn id="76" dur="1000" fill="hold"/>
                                            <p:tgtEl>
                                              <p:spTgt spid="35"/>
                                            </p:tgtEl>
                                            <p:attrNameLst>
                                              <p:attrName>ppt_x</p:attrName>
                                            </p:attrNameLst>
                                          </p:cBhvr>
                                          <p:tavLst>
                                            <p:tav tm="0">
                                              <p:val>
                                                <p:strVal val="0-#ppt_w/2"/>
                                              </p:val>
                                            </p:tav>
                                            <p:tav tm="100000">
                                              <p:val>
                                                <p:strVal val="#ppt_x"/>
                                              </p:val>
                                            </p:tav>
                                          </p:tavLst>
                                        </p:anim>
                                        <p:anim calcmode="lin" valueType="num">
                                          <p:cBhvr additive="base">
                                            <p:cTn id="77" dur="1000" fill="hold"/>
                                            <p:tgtEl>
                                              <p:spTgt spid="3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2"/>
          <p:cNvPicPr>
            <a:picLocks noChangeAspect="1"/>
          </p:cNvPicPr>
          <p:nvPr/>
        </p:nvPicPr>
        <p:blipFill rotWithShape="1">
          <a:blip r:embed="rId6" cstate="print">
            <a:extLst>
              <a:ext uri="{28A0092B-C50C-407E-A947-70E740481C1C}">
                <a14:useLocalDpi xmlns:a14="http://schemas.microsoft.com/office/drawing/2010/main" val="0"/>
              </a:ext>
            </a:extLst>
          </a:blip>
          <a:srcRect t="74630"/>
          <a:stretch/>
        </p:blipFill>
        <p:spPr>
          <a:xfrm>
            <a:off x="0" y="5263734"/>
            <a:ext cx="12192000" cy="1546351"/>
          </a:xfrm>
          <a:prstGeom prst="rect">
            <a:avLst/>
          </a:prstGeom>
        </p:spPr>
      </p:pic>
      <p:pic>
        <p:nvPicPr>
          <p:cNvPr id="4" name="图片 3"/>
          <p:cNvPicPr>
            <a:picLocks noChangeAspect="1"/>
          </p:cNvPicPr>
          <p:nvPr/>
        </p:nvPicPr>
        <p:blipFill rotWithShape="1">
          <a:blip r:embed="rId7" cstate="print">
            <a:extLst>
              <a:ext uri="{28A0092B-C50C-407E-A947-70E740481C1C}">
                <a14:useLocalDpi xmlns:a14="http://schemas.microsoft.com/office/drawing/2010/main" val="0"/>
              </a:ext>
            </a:extLst>
          </a:blip>
          <a:srcRect l="37423" t="80352" r="52989" b="8049"/>
          <a:stretch/>
        </p:blipFill>
        <p:spPr>
          <a:xfrm>
            <a:off x="4430595" y="5896465"/>
            <a:ext cx="1168925" cy="707011"/>
          </a:xfrm>
          <a:prstGeom prst="rect">
            <a:avLst/>
          </a:prstGeom>
        </p:spPr>
      </p:pic>
      <p:pic>
        <p:nvPicPr>
          <p:cNvPr id="5" name="图片 4"/>
          <p:cNvPicPr>
            <a:picLocks noChangeAspect="1"/>
          </p:cNvPicPr>
          <p:nvPr/>
        </p:nvPicPr>
        <p:blipFill rotWithShape="1">
          <a:blip r:embed="rId7" cstate="print">
            <a:extLst>
              <a:ext uri="{28A0092B-C50C-407E-A947-70E740481C1C}">
                <a14:useLocalDpi xmlns:a14="http://schemas.microsoft.com/office/drawing/2010/main" val="0"/>
              </a:ext>
            </a:extLst>
          </a:blip>
          <a:srcRect l="73144" t="83600" r="16959" b="4181"/>
          <a:stretch/>
        </p:blipFill>
        <p:spPr>
          <a:xfrm>
            <a:off x="8993167" y="5359137"/>
            <a:ext cx="1206632" cy="744719"/>
          </a:xfrm>
          <a:prstGeom prst="rect">
            <a:avLst/>
          </a:prstGeom>
        </p:spPr>
      </p:pic>
      <p:pic>
        <p:nvPicPr>
          <p:cNvPr id="6" name="图片 5"/>
          <p:cNvPicPr>
            <a:picLocks noChangeAspect="1"/>
          </p:cNvPicPr>
          <p:nvPr/>
        </p:nvPicPr>
        <p:blipFill rotWithShape="1">
          <a:blip r:embed="rId7" cstate="print">
            <a:extLst>
              <a:ext uri="{28A0092B-C50C-407E-A947-70E740481C1C}">
                <a14:useLocalDpi xmlns:a14="http://schemas.microsoft.com/office/drawing/2010/main" val="0"/>
              </a:ext>
            </a:extLst>
          </a:blip>
          <a:srcRect l="75464" t="62566" r="11623" b="21040"/>
          <a:stretch/>
        </p:blipFill>
        <p:spPr>
          <a:xfrm>
            <a:off x="9200560" y="4194928"/>
            <a:ext cx="1574277" cy="999241"/>
          </a:xfrm>
          <a:prstGeom prst="rect">
            <a:avLst/>
          </a:prstGeom>
        </p:spPr>
      </p:pic>
      <p:pic>
        <p:nvPicPr>
          <p:cNvPr id="7" name="图片 6"/>
          <p:cNvPicPr>
            <a:picLocks noChangeAspect="1"/>
          </p:cNvPicPr>
          <p:nvPr/>
        </p:nvPicPr>
        <p:blipFill rotWithShape="1">
          <a:blip r:embed="rId8" cstate="print">
            <a:extLst>
              <a:ext uri="{28A0092B-C50C-407E-A947-70E740481C1C}">
                <a14:useLocalDpi xmlns:a14="http://schemas.microsoft.com/office/drawing/2010/main" val="0"/>
              </a:ext>
            </a:extLst>
          </a:blip>
          <a:srcRect l="47010" t="36583" r="13325" b="3718"/>
          <a:stretch/>
        </p:blipFill>
        <p:spPr>
          <a:xfrm>
            <a:off x="5731496" y="2611224"/>
            <a:ext cx="4835951" cy="3638747"/>
          </a:xfrm>
          <a:prstGeom prst="rect">
            <a:avLst/>
          </a:prstGeom>
        </p:spPr>
      </p:pic>
      <p:pic>
        <p:nvPicPr>
          <p:cNvPr id="9" name="图片 8"/>
          <p:cNvPicPr>
            <a:picLocks noChangeAspect="1"/>
          </p:cNvPicPr>
          <p:nvPr/>
        </p:nvPicPr>
        <p:blipFill rotWithShape="1">
          <a:blip r:embed="rId9" cstate="print">
            <a:extLst>
              <a:ext uri="{28A0092B-C50C-407E-A947-70E740481C1C}">
                <a14:useLocalDpi xmlns:a14="http://schemas.microsoft.com/office/drawing/2010/main" val="0"/>
              </a:ext>
            </a:extLst>
          </a:blip>
          <a:srcRect t="84837" r="91495"/>
          <a:stretch/>
        </p:blipFill>
        <p:spPr>
          <a:xfrm>
            <a:off x="0" y="5929280"/>
            <a:ext cx="1036948" cy="924182"/>
          </a:xfrm>
          <a:prstGeom prst="rect">
            <a:avLst/>
          </a:prstGeom>
        </p:spPr>
      </p:pic>
      <p:pic>
        <p:nvPicPr>
          <p:cNvPr id="10" name="图片 9"/>
          <p:cNvPicPr>
            <a:picLocks noChangeAspect="1"/>
          </p:cNvPicPr>
          <p:nvPr/>
        </p:nvPicPr>
        <p:blipFill rotWithShape="1">
          <a:blip r:embed="rId9" cstate="print">
            <a:extLst>
              <a:ext uri="{28A0092B-C50C-407E-A947-70E740481C1C}">
                <a14:useLocalDpi xmlns:a14="http://schemas.microsoft.com/office/drawing/2010/main" val="0"/>
              </a:ext>
            </a:extLst>
          </a:blip>
          <a:srcRect l="62088" t="77104" r="5515"/>
          <a:stretch/>
        </p:blipFill>
        <p:spPr>
          <a:xfrm>
            <a:off x="7381187" y="5462477"/>
            <a:ext cx="3949831" cy="1395523"/>
          </a:xfrm>
          <a:prstGeom prst="rect">
            <a:avLst/>
          </a:prstGeom>
        </p:spPr>
      </p:pic>
      <p:pic>
        <p:nvPicPr>
          <p:cNvPr id="11" name="图片 10"/>
          <p:cNvPicPr>
            <a:picLocks noChangeAspect="1"/>
          </p:cNvPicPr>
          <p:nvPr/>
        </p:nvPicPr>
        <p:blipFill rotWithShape="1">
          <a:blip r:embed="rId9" cstate="print">
            <a:extLst>
              <a:ext uri="{28A0092B-C50C-407E-A947-70E740481C1C}">
                <a14:useLocalDpi xmlns:a14="http://schemas.microsoft.com/office/drawing/2010/main" val="0"/>
              </a:ext>
            </a:extLst>
          </a:blip>
          <a:srcRect l="48170" t="27768" r="38995" b="46404"/>
          <a:stretch/>
        </p:blipFill>
        <p:spPr>
          <a:xfrm>
            <a:off x="4034670" y="338561"/>
            <a:ext cx="1564850" cy="1574277"/>
          </a:xfrm>
          <a:prstGeom prst="rect">
            <a:avLst/>
          </a:prstGeom>
        </p:spPr>
      </p:pic>
      <p:pic>
        <p:nvPicPr>
          <p:cNvPr id="8" name="图片 7"/>
          <p:cNvPicPr>
            <a:picLocks noChangeAspect="1"/>
          </p:cNvPicPr>
          <p:nvPr/>
        </p:nvPicPr>
        <p:blipFill rotWithShape="1">
          <a:blip r:embed="rId10" cstate="print">
            <a:extLst>
              <a:ext uri="{28A0092B-C50C-407E-A947-70E740481C1C}">
                <a14:useLocalDpi xmlns:a14="http://schemas.microsoft.com/office/drawing/2010/main" val="0"/>
              </a:ext>
            </a:extLst>
          </a:blip>
          <a:srcRect l="51804"/>
          <a:stretch/>
        </p:blipFill>
        <p:spPr>
          <a:xfrm>
            <a:off x="5599521" y="0"/>
            <a:ext cx="6592480" cy="6857999"/>
          </a:xfrm>
          <a:prstGeom prst="rect">
            <a:avLst/>
          </a:prstGeom>
        </p:spPr>
      </p:pic>
      <p:sp>
        <p:nvSpPr>
          <p:cNvPr id="31" name="TextBox 2"/>
          <p:cNvSpPr txBox="1"/>
          <p:nvPr/>
        </p:nvSpPr>
        <p:spPr>
          <a:xfrm>
            <a:off x="-348755" y="1912838"/>
            <a:ext cx="8498226" cy="2862322"/>
          </a:xfrm>
          <a:prstGeom prst="rect">
            <a:avLst/>
          </a:prstGeom>
          <a:noFill/>
        </p:spPr>
        <p:txBody>
          <a:bodyPr vert="horz" wrap="square" rtlCol="0">
            <a:spAutoFit/>
          </a:bodyPr>
          <a:lstStyle>
            <a:defPPr>
              <a:defRPr lang="zh-CN"/>
            </a:defPPr>
            <a:lvl1pPr algn="ctr">
              <a:defRPr sz="16600" b="1">
                <a:ln>
                  <a:gradFill>
                    <a:gsLst>
                      <a:gs pos="0">
                        <a:schemeClr val="accent1">
                          <a:lumMod val="5000"/>
                          <a:lumOff val="95000"/>
                          <a:alpha val="0"/>
                        </a:schemeClr>
                      </a:gs>
                      <a:gs pos="56000">
                        <a:schemeClr val="bg1"/>
                      </a:gs>
                      <a:gs pos="100000">
                        <a:schemeClr val="bg1">
                          <a:alpha val="0"/>
                        </a:schemeClr>
                      </a:gs>
                    </a:gsLst>
                    <a:lin ang="7200000" scaled="0"/>
                  </a:gradFill>
                </a:ln>
                <a:solidFill>
                  <a:srgbClr val="A5C846"/>
                </a:solidFill>
                <a:effectLst>
                  <a:outerShdw blurRad="38100" dist="38100" dir="2700000" algn="tl">
                    <a:srgbClr val="000000">
                      <a:alpha val="43137"/>
                    </a:srgbClr>
                  </a:outerShdw>
                </a:effectLst>
                <a:latin typeface="Agency FB" panose="020B0503020202020204" pitchFamily="34" charset="0"/>
              </a:defRPr>
            </a:lvl1pPr>
            <a:lvl2pPr>
              <a:defRPr/>
            </a:lvl2pPr>
            <a:lvl3pPr>
              <a:defRPr/>
            </a:lvl3pPr>
            <a:lvl4pPr>
              <a:defRPr/>
            </a:lvl4pPr>
            <a:lvl5pPr>
              <a:defRPr/>
            </a:lvl5pPr>
            <a:lvl6pPr>
              <a:defRPr/>
            </a:lvl6pPr>
            <a:lvl7pPr>
              <a:defRPr/>
            </a:lvl7pPr>
            <a:lvl8pPr>
              <a:defRPr/>
            </a:lvl8pPr>
            <a:lvl9pPr>
              <a:defRPr/>
            </a:lvl9pPr>
          </a:lstStyle>
          <a:p>
            <a:r>
              <a:rPr lang="en-US" altLang="zh-CN" sz="6000" spc="600" dirty="0">
                <a:ln>
                  <a:noFill/>
                </a:ln>
                <a:solidFill>
                  <a:srgbClr val="25532B"/>
                </a:solidFill>
                <a:effectLst/>
                <a:ea typeface="腾祥澜黑简" panose="01010104010101010101" pitchFamily="2" charset="-122"/>
              </a:rPr>
              <a:t>BÀI 2</a:t>
            </a:r>
          </a:p>
          <a:p>
            <a:r>
              <a:rPr lang="en-US" altLang="zh-CN" sz="6000" spc="600" dirty="0">
                <a:ln>
                  <a:noFill/>
                </a:ln>
                <a:solidFill>
                  <a:srgbClr val="25532B"/>
                </a:solidFill>
                <a:effectLst/>
                <a:ea typeface="腾祥澜黑简" panose="01010104010101010101" pitchFamily="2" charset="-122"/>
              </a:rPr>
              <a:t>TẬP HỢP SỐ TỰ NHIÊN</a:t>
            </a:r>
          </a:p>
          <a:p>
            <a:r>
              <a:rPr lang="en-US" altLang="zh-CN" sz="6000" spc="600" dirty="0">
                <a:ln>
                  <a:noFill/>
                </a:ln>
                <a:solidFill>
                  <a:srgbClr val="25532B"/>
                </a:solidFill>
                <a:effectLst/>
                <a:ea typeface="腾祥澜黑简" panose="01010104010101010101" pitchFamily="2" charset="-122"/>
              </a:rPr>
              <a:t>(3 TIẾT)</a:t>
            </a:r>
            <a:endParaRPr lang="zh-CN" altLang="en-US" sz="6000" spc="600" dirty="0">
              <a:ln>
                <a:noFill/>
              </a:ln>
              <a:solidFill>
                <a:srgbClr val="25532B"/>
              </a:solidFill>
              <a:effectLst/>
              <a:ea typeface="腾祥澜黑简" panose="01010104010101010101" pitchFamily="2" charset="-122"/>
            </a:endParaRPr>
          </a:p>
        </p:txBody>
      </p:sp>
      <p:pic>
        <p:nvPicPr>
          <p:cNvPr id="47" name="姜浩 - 舒缓钢琴曲 - 纯音乐版">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752669" y="186343"/>
            <a:ext cx="487363" cy="487363"/>
          </a:xfrm>
          <a:prstGeom prst="rect">
            <a:avLst/>
          </a:prstGeom>
        </p:spPr>
      </p:pic>
      <p:sp>
        <p:nvSpPr>
          <p:cNvPr id="12" name="文本框 11"/>
          <p:cNvSpPr txBox="1"/>
          <p:nvPr/>
        </p:nvSpPr>
        <p:spPr>
          <a:xfrm>
            <a:off x="1281812" y="4687793"/>
            <a:ext cx="4185056" cy="369332"/>
          </a:xfrm>
          <a:prstGeom prst="rect">
            <a:avLst/>
          </a:prstGeom>
          <a:noFill/>
        </p:spPr>
        <p:txBody>
          <a:bodyPr wrap="none" rtlCol="0">
            <a:spAutoFit/>
          </a:bodyPr>
          <a:lstStyle/>
          <a:p>
            <a:r>
              <a:rPr lang="en-US" altLang="zh-CN" dirty="0">
                <a:latin typeface="Times New Roman" panose="02020603050405020304" pitchFamily="18" charset="0"/>
                <a:ea typeface="微软雅黑" panose="020B0503020204020204" pitchFamily="34" charset="-122"/>
                <a:cs typeface="Times New Roman" panose="02020603050405020304" pitchFamily="18" charset="0"/>
              </a:rPr>
              <a:t>GIÁO VIÊN: KHUẤT THỊ THU HƯƠNG</a:t>
            </a:r>
            <a:endParaRPr lang="zh-CN" altLang="en-US" dirty="0">
              <a:latin typeface="Times New Roman" panose="02020603050405020304" pitchFamily="18" charset="0"/>
              <a:ea typeface="微软雅黑"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6846184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47"/>
                                        </p:tgtEl>
                                      </p:cBhvr>
                                    </p:cmd>
                                  </p:childTnLst>
                                </p:cTn>
                              </p:par>
                            </p:childTnLst>
                          </p:cTn>
                        </p:par>
                        <p:par>
                          <p:cTn id="7" fill="hold">
                            <p:stCondLst>
                              <p:cond delay="0"/>
                            </p:stCondLst>
                            <p:childTnLst>
                              <p:par>
                                <p:cTn id="8" presetID="10" presetClass="entr" presetSubtype="0" fill="hold" nodeType="after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par>
                          <p:cTn id="11" fill="hold">
                            <p:stCondLst>
                              <p:cond delay="500"/>
                            </p:stCondLst>
                            <p:childTnLst>
                              <p:par>
                                <p:cTn id="12" presetID="22" presetClass="entr" presetSubtype="8" fill="hold" nodeType="after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left)">
                                      <p:cBhvr>
                                        <p:cTn id="14" dur="1000"/>
                                        <p:tgtEl>
                                          <p:spTgt spid="3"/>
                                        </p:tgtEl>
                                      </p:cBhvr>
                                    </p:animEffect>
                                  </p:childTnLst>
                                </p:cTn>
                              </p:par>
                            </p:childTnLst>
                          </p:cTn>
                        </p:par>
                        <p:par>
                          <p:cTn id="15" fill="hold">
                            <p:stCondLst>
                              <p:cond delay="1500"/>
                            </p:stCondLst>
                            <p:childTnLst>
                              <p:par>
                                <p:cTn id="16" presetID="22" presetClass="entr" presetSubtype="4" fill="hold" nodeType="after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down)">
                                      <p:cBhvr>
                                        <p:cTn id="18" dur="500"/>
                                        <p:tgtEl>
                                          <p:spTgt spid="9"/>
                                        </p:tgtEl>
                                      </p:cBhvr>
                                    </p:animEffect>
                                  </p:childTnLst>
                                </p:cTn>
                              </p:par>
                              <p:par>
                                <p:cTn id="19" presetID="22" presetClass="entr" presetSubtype="4" fill="hold"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ipe(down)">
                                      <p:cBhvr>
                                        <p:cTn id="21" dur="1000"/>
                                        <p:tgtEl>
                                          <p:spTgt spid="8"/>
                                        </p:tgtEl>
                                      </p:cBhvr>
                                    </p:animEffect>
                                  </p:childTnLst>
                                </p:cTn>
                              </p:par>
                              <p:par>
                                <p:cTn id="22" presetID="22" presetClass="entr" presetSubtype="4" fill="hold" nodeType="withEffect">
                                  <p:stCondLst>
                                    <p:cond delay="250"/>
                                  </p:stCondLst>
                                  <p:childTnLst>
                                    <p:set>
                                      <p:cBhvr>
                                        <p:cTn id="23" dur="1" fill="hold">
                                          <p:stCondLst>
                                            <p:cond delay="0"/>
                                          </p:stCondLst>
                                        </p:cTn>
                                        <p:tgtEl>
                                          <p:spTgt spid="10"/>
                                        </p:tgtEl>
                                        <p:attrNameLst>
                                          <p:attrName>style.visibility</p:attrName>
                                        </p:attrNameLst>
                                      </p:cBhvr>
                                      <p:to>
                                        <p:strVal val="visible"/>
                                      </p:to>
                                    </p:set>
                                    <p:animEffect transition="in" filter="wipe(down)">
                                      <p:cBhvr>
                                        <p:cTn id="24" dur="1000"/>
                                        <p:tgtEl>
                                          <p:spTgt spid="10"/>
                                        </p:tgtEl>
                                      </p:cBhvr>
                                    </p:animEffect>
                                  </p:childTnLst>
                                </p:cTn>
                              </p:par>
                            </p:childTnLst>
                          </p:cTn>
                        </p:par>
                        <p:par>
                          <p:cTn id="25" fill="hold">
                            <p:stCondLst>
                              <p:cond delay="2750"/>
                            </p:stCondLst>
                            <p:childTnLst>
                              <p:par>
                                <p:cTn id="26" presetID="53" presetClass="entr" presetSubtype="16" fill="hold" nodeType="afterEffect">
                                  <p:stCondLst>
                                    <p:cond delay="0"/>
                                  </p:stCondLst>
                                  <p:childTnLst>
                                    <p:set>
                                      <p:cBhvr>
                                        <p:cTn id="27" dur="1" fill="hold">
                                          <p:stCondLst>
                                            <p:cond delay="0"/>
                                          </p:stCondLst>
                                        </p:cTn>
                                        <p:tgtEl>
                                          <p:spTgt spid="5"/>
                                        </p:tgtEl>
                                        <p:attrNameLst>
                                          <p:attrName>style.visibility</p:attrName>
                                        </p:attrNameLst>
                                      </p:cBhvr>
                                      <p:to>
                                        <p:strVal val="visible"/>
                                      </p:to>
                                    </p:set>
                                    <p:anim calcmode="lin" valueType="num">
                                      <p:cBhvr>
                                        <p:cTn id="28" dur="750" fill="hold"/>
                                        <p:tgtEl>
                                          <p:spTgt spid="5"/>
                                        </p:tgtEl>
                                        <p:attrNameLst>
                                          <p:attrName>ppt_w</p:attrName>
                                        </p:attrNameLst>
                                      </p:cBhvr>
                                      <p:tavLst>
                                        <p:tav tm="0">
                                          <p:val>
                                            <p:fltVal val="0"/>
                                          </p:val>
                                        </p:tav>
                                        <p:tav tm="100000">
                                          <p:val>
                                            <p:strVal val="#ppt_w"/>
                                          </p:val>
                                        </p:tav>
                                      </p:tavLst>
                                    </p:anim>
                                    <p:anim calcmode="lin" valueType="num">
                                      <p:cBhvr>
                                        <p:cTn id="29" dur="750" fill="hold"/>
                                        <p:tgtEl>
                                          <p:spTgt spid="5"/>
                                        </p:tgtEl>
                                        <p:attrNameLst>
                                          <p:attrName>ppt_h</p:attrName>
                                        </p:attrNameLst>
                                      </p:cBhvr>
                                      <p:tavLst>
                                        <p:tav tm="0">
                                          <p:val>
                                            <p:fltVal val="0"/>
                                          </p:val>
                                        </p:tav>
                                        <p:tav tm="100000">
                                          <p:val>
                                            <p:strVal val="#ppt_h"/>
                                          </p:val>
                                        </p:tav>
                                      </p:tavLst>
                                    </p:anim>
                                    <p:animEffect transition="in" filter="fade">
                                      <p:cBhvr>
                                        <p:cTn id="30" dur="750"/>
                                        <p:tgtEl>
                                          <p:spTgt spid="5"/>
                                        </p:tgtEl>
                                      </p:cBhvr>
                                    </p:animEffect>
                                  </p:childTnLst>
                                </p:cTn>
                              </p:par>
                              <p:par>
                                <p:cTn id="31" presetID="53" presetClass="entr" presetSubtype="16" fill="hold" nodeType="withEffect">
                                  <p:stCondLst>
                                    <p:cond delay="0"/>
                                  </p:stCondLst>
                                  <p:childTnLst>
                                    <p:set>
                                      <p:cBhvr>
                                        <p:cTn id="32" dur="1" fill="hold">
                                          <p:stCondLst>
                                            <p:cond delay="0"/>
                                          </p:stCondLst>
                                        </p:cTn>
                                        <p:tgtEl>
                                          <p:spTgt spid="4"/>
                                        </p:tgtEl>
                                        <p:attrNameLst>
                                          <p:attrName>style.visibility</p:attrName>
                                        </p:attrNameLst>
                                      </p:cBhvr>
                                      <p:to>
                                        <p:strVal val="visible"/>
                                      </p:to>
                                    </p:set>
                                    <p:anim calcmode="lin" valueType="num">
                                      <p:cBhvr>
                                        <p:cTn id="33" dur="750" fill="hold"/>
                                        <p:tgtEl>
                                          <p:spTgt spid="4"/>
                                        </p:tgtEl>
                                        <p:attrNameLst>
                                          <p:attrName>ppt_w</p:attrName>
                                        </p:attrNameLst>
                                      </p:cBhvr>
                                      <p:tavLst>
                                        <p:tav tm="0">
                                          <p:val>
                                            <p:fltVal val="0"/>
                                          </p:val>
                                        </p:tav>
                                        <p:tav tm="100000">
                                          <p:val>
                                            <p:strVal val="#ppt_w"/>
                                          </p:val>
                                        </p:tav>
                                      </p:tavLst>
                                    </p:anim>
                                    <p:anim calcmode="lin" valueType="num">
                                      <p:cBhvr>
                                        <p:cTn id="34" dur="750" fill="hold"/>
                                        <p:tgtEl>
                                          <p:spTgt spid="4"/>
                                        </p:tgtEl>
                                        <p:attrNameLst>
                                          <p:attrName>ppt_h</p:attrName>
                                        </p:attrNameLst>
                                      </p:cBhvr>
                                      <p:tavLst>
                                        <p:tav tm="0">
                                          <p:val>
                                            <p:fltVal val="0"/>
                                          </p:val>
                                        </p:tav>
                                        <p:tav tm="100000">
                                          <p:val>
                                            <p:strVal val="#ppt_h"/>
                                          </p:val>
                                        </p:tav>
                                      </p:tavLst>
                                    </p:anim>
                                    <p:animEffect transition="in" filter="fade">
                                      <p:cBhvr>
                                        <p:cTn id="35" dur="750"/>
                                        <p:tgtEl>
                                          <p:spTgt spid="4"/>
                                        </p:tgtEl>
                                      </p:cBhvr>
                                    </p:animEffect>
                                  </p:childTnLst>
                                </p:cTn>
                              </p:par>
                            </p:childTnLst>
                          </p:cTn>
                        </p:par>
                        <p:par>
                          <p:cTn id="36" fill="hold">
                            <p:stCondLst>
                              <p:cond delay="3500"/>
                            </p:stCondLst>
                            <p:childTnLst>
                              <p:par>
                                <p:cTn id="37" presetID="42" presetClass="entr" presetSubtype="0" fill="hold" nodeType="after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fade">
                                      <p:cBhvr>
                                        <p:cTn id="39" dur="750"/>
                                        <p:tgtEl>
                                          <p:spTgt spid="6"/>
                                        </p:tgtEl>
                                      </p:cBhvr>
                                    </p:animEffect>
                                    <p:anim calcmode="lin" valueType="num">
                                      <p:cBhvr>
                                        <p:cTn id="40" dur="750" fill="hold"/>
                                        <p:tgtEl>
                                          <p:spTgt spid="6"/>
                                        </p:tgtEl>
                                        <p:attrNameLst>
                                          <p:attrName>ppt_x</p:attrName>
                                        </p:attrNameLst>
                                      </p:cBhvr>
                                      <p:tavLst>
                                        <p:tav tm="0">
                                          <p:val>
                                            <p:strVal val="#ppt_x"/>
                                          </p:val>
                                        </p:tav>
                                        <p:tav tm="100000">
                                          <p:val>
                                            <p:strVal val="#ppt_x"/>
                                          </p:val>
                                        </p:tav>
                                      </p:tavLst>
                                    </p:anim>
                                    <p:anim calcmode="lin" valueType="num">
                                      <p:cBhvr>
                                        <p:cTn id="41" dur="750" fill="hold"/>
                                        <p:tgtEl>
                                          <p:spTgt spid="6"/>
                                        </p:tgtEl>
                                        <p:attrNameLst>
                                          <p:attrName>ppt_y</p:attrName>
                                        </p:attrNameLst>
                                      </p:cBhvr>
                                      <p:tavLst>
                                        <p:tav tm="0">
                                          <p:val>
                                            <p:strVal val="#ppt_y+.1"/>
                                          </p:val>
                                        </p:tav>
                                        <p:tav tm="100000">
                                          <p:val>
                                            <p:strVal val="#ppt_y"/>
                                          </p:val>
                                        </p:tav>
                                      </p:tavLst>
                                    </p:anim>
                                  </p:childTnLst>
                                </p:cTn>
                              </p:par>
                            </p:childTnLst>
                          </p:cTn>
                        </p:par>
                        <p:par>
                          <p:cTn id="42" fill="hold">
                            <p:stCondLst>
                              <p:cond delay="4250"/>
                            </p:stCondLst>
                            <p:childTnLst>
                              <p:par>
                                <p:cTn id="43" presetID="53" presetClass="entr" presetSubtype="16" fill="hold" nodeType="afterEffect">
                                  <p:stCondLst>
                                    <p:cond delay="0"/>
                                  </p:stCondLst>
                                  <p:childTnLst>
                                    <p:set>
                                      <p:cBhvr>
                                        <p:cTn id="44" dur="1" fill="hold">
                                          <p:stCondLst>
                                            <p:cond delay="0"/>
                                          </p:stCondLst>
                                        </p:cTn>
                                        <p:tgtEl>
                                          <p:spTgt spid="7"/>
                                        </p:tgtEl>
                                        <p:attrNameLst>
                                          <p:attrName>style.visibility</p:attrName>
                                        </p:attrNameLst>
                                      </p:cBhvr>
                                      <p:to>
                                        <p:strVal val="visible"/>
                                      </p:to>
                                    </p:set>
                                    <p:anim calcmode="lin" valueType="num">
                                      <p:cBhvr>
                                        <p:cTn id="45" dur="1000" fill="hold"/>
                                        <p:tgtEl>
                                          <p:spTgt spid="7"/>
                                        </p:tgtEl>
                                        <p:attrNameLst>
                                          <p:attrName>ppt_w</p:attrName>
                                        </p:attrNameLst>
                                      </p:cBhvr>
                                      <p:tavLst>
                                        <p:tav tm="0">
                                          <p:val>
                                            <p:fltVal val="0"/>
                                          </p:val>
                                        </p:tav>
                                        <p:tav tm="100000">
                                          <p:val>
                                            <p:strVal val="#ppt_w"/>
                                          </p:val>
                                        </p:tav>
                                      </p:tavLst>
                                    </p:anim>
                                    <p:anim calcmode="lin" valueType="num">
                                      <p:cBhvr>
                                        <p:cTn id="46" dur="1000" fill="hold"/>
                                        <p:tgtEl>
                                          <p:spTgt spid="7"/>
                                        </p:tgtEl>
                                        <p:attrNameLst>
                                          <p:attrName>ppt_h</p:attrName>
                                        </p:attrNameLst>
                                      </p:cBhvr>
                                      <p:tavLst>
                                        <p:tav tm="0">
                                          <p:val>
                                            <p:fltVal val="0"/>
                                          </p:val>
                                        </p:tav>
                                        <p:tav tm="100000">
                                          <p:val>
                                            <p:strVal val="#ppt_h"/>
                                          </p:val>
                                        </p:tav>
                                      </p:tavLst>
                                    </p:anim>
                                    <p:animEffect transition="in" filter="fade">
                                      <p:cBhvr>
                                        <p:cTn id="47" dur="1000"/>
                                        <p:tgtEl>
                                          <p:spTgt spid="7"/>
                                        </p:tgtEl>
                                      </p:cBhvr>
                                    </p:animEffect>
                                  </p:childTnLst>
                                </p:cTn>
                              </p:par>
                            </p:childTnLst>
                          </p:cTn>
                        </p:par>
                        <p:par>
                          <p:cTn id="48" fill="hold">
                            <p:stCondLst>
                              <p:cond delay="5250"/>
                            </p:stCondLst>
                            <p:childTnLst>
                              <p:par>
                                <p:cTn id="49" presetID="10" presetClass="entr" presetSubtype="0" fill="hold" nodeType="afterEffect">
                                  <p:stCondLst>
                                    <p:cond delay="0"/>
                                  </p:stCondLst>
                                  <p:childTnLst>
                                    <p:set>
                                      <p:cBhvr>
                                        <p:cTn id="50" dur="1" fill="hold">
                                          <p:stCondLst>
                                            <p:cond delay="0"/>
                                          </p:stCondLst>
                                        </p:cTn>
                                        <p:tgtEl>
                                          <p:spTgt spid="11"/>
                                        </p:tgtEl>
                                        <p:attrNameLst>
                                          <p:attrName>style.visibility</p:attrName>
                                        </p:attrNameLst>
                                      </p:cBhvr>
                                      <p:to>
                                        <p:strVal val="visible"/>
                                      </p:to>
                                    </p:set>
                                    <p:animEffect transition="in" filter="fade">
                                      <p:cBhvr>
                                        <p:cTn id="51" dur="500"/>
                                        <p:tgtEl>
                                          <p:spTgt spid="11"/>
                                        </p:tgtEl>
                                      </p:cBhvr>
                                    </p:animEffect>
                                  </p:childTnLst>
                                </p:cTn>
                              </p:par>
                            </p:childTnLst>
                          </p:cTn>
                        </p:par>
                        <p:par>
                          <p:cTn id="52" fill="hold">
                            <p:stCondLst>
                              <p:cond delay="5750"/>
                            </p:stCondLst>
                            <p:childTnLst>
                              <p:par>
                                <p:cTn id="53" presetID="56" presetClass="entr" presetSubtype="0" fill="hold" grpId="0" nodeType="afterEffect">
                                  <p:stCondLst>
                                    <p:cond delay="0"/>
                                  </p:stCondLst>
                                  <p:iterate type="lt">
                                    <p:tmPct val="10000"/>
                                  </p:iterate>
                                  <p:childTnLst>
                                    <p:set>
                                      <p:cBhvr>
                                        <p:cTn id="54" dur="1" fill="hold">
                                          <p:stCondLst>
                                            <p:cond delay="0"/>
                                          </p:stCondLst>
                                        </p:cTn>
                                        <p:tgtEl>
                                          <p:spTgt spid="31"/>
                                        </p:tgtEl>
                                        <p:attrNameLst>
                                          <p:attrName>style.visibility</p:attrName>
                                        </p:attrNameLst>
                                      </p:cBhvr>
                                      <p:to>
                                        <p:strVal val="visible"/>
                                      </p:to>
                                    </p:set>
                                    <p:anim by="(-#ppt_w*2)" calcmode="lin" valueType="num">
                                      <p:cBhvr rctx="PPT">
                                        <p:cTn id="55" dur="500" autoRev="1" fill="hold">
                                          <p:stCondLst>
                                            <p:cond delay="0"/>
                                          </p:stCondLst>
                                        </p:cTn>
                                        <p:tgtEl>
                                          <p:spTgt spid="31"/>
                                        </p:tgtEl>
                                        <p:attrNameLst>
                                          <p:attrName>ppt_w</p:attrName>
                                        </p:attrNameLst>
                                      </p:cBhvr>
                                    </p:anim>
                                    <p:anim by="(#ppt_w*0.50)" calcmode="lin" valueType="num">
                                      <p:cBhvr>
                                        <p:cTn id="56" dur="500" decel="50000" autoRev="1" fill="hold">
                                          <p:stCondLst>
                                            <p:cond delay="0"/>
                                          </p:stCondLst>
                                        </p:cTn>
                                        <p:tgtEl>
                                          <p:spTgt spid="31"/>
                                        </p:tgtEl>
                                        <p:attrNameLst>
                                          <p:attrName>ppt_x</p:attrName>
                                        </p:attrNameLst>
                                      </p:cBhvr>
                                    </p:anim>
                                    <p:anim from="(-#ppt_h/2)" to="(#ppt_y)" calcmode="lin" valueType="num">
                                      <p:cBhvr>
                                        <p:cTn id="57" dur="1000" fill="hold">
                                          <p:stCondLst>
                                            <p:cond delay="0"/>
                                          </p:stCondLst>
                                        </p:cTn>
                                        <p:tgtEl>
                                          <p:spTgt spid="31"/>
                                        </p:tgtEl>
                                        <p:attrNameLst>
                                          <p:attrName>ppt_y</p:attrName>
                                        </p:attrNameLst>
                                      </p:cBhvr>
                                    </p:anim>
                                    <p:animRot by="21600000">
                                      <p:cBhvr>
                                        <p:cTn id="58" dur="1000" fill="hold">
                                          <p:stCondLst>
                                            <p:cond delay="0"/>
                                          </p:stCondLst>
                                        </p:cTn>
                                        <p:tgtEl>
                                          <p:spTgt spid="31"/>
                                        </p:tgtEl>
                                        <p:attrNameLst>
                                          <p:attrName>r</p:attrName>
                                        </p:attrNameLst>
                                      </p:cBhvr>
                                    </p:animRot>
                                  </p:childTnLst>
                                </p:cTn>
                              </p:par>
                            </p:childTnLst>
                          </p:cTn>
                        </p:par>
                        <p:par>
                          <p:cTn id="59" fill="hold">
                            <p:stCondLst>
                              <p:cond delay="9250"/>
                            </p:stCondLst>
                            <p:childTnLst>
                              <p:par>
                                <p:cTn id="60" presetID="10" presetClass="entr" presetSubtype="0" fill="hold" nodeType="afterEffect">
                                  <p:stCondLst>
                                    <p:cond delay="0"/>
                                  </p:stCondLst>
                                  <p:childTnLst>
                                    <p:set>
                                      <p:cBhvr>
                                        <p:cTn id="61" dur="1" fill="hold">
                                          <p:stCondLst>
                                            <p:cond delay="0"/>
                                          </p:stCondLst>
                                        </p:cTn>
                                        <p:tgtEl>
                                          <p:spTgt spid="12">
                                            <p:txEl>
                                              <p:pRg st="0" end="0"/>
                                            </p:txEl>
                                          </p:spTgt>
                                        </p:tgtEl>
                                        <p:attrNameLst>
                                          <p:attrName>style.visibility</p:attrName>
                                        </p:attrNameLst>
                                      </p:cBhvr>
                                      <p:to>
                                        <p:strVal val="visible"/>
                                      </p:to>
                                    </p:set>
                                    <p:animEffect transition="in" filter="fade">
                                      <p:cBhvr>
                                        <p:cTn id="62"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63" repeatCount="indefinite" fill="hold" display="0">
                  <p:stCondLst>
                    <p:cond delay="indefinite"/>
                  </p:stCondLst>
                  <p:endCondLst>
                    <p:cond evt="onStopAudio" delay="0">
                      <p:tgtEl>
                        <p:sldTgt/>
                      </p:tgtEl>
                    </p:cond>
                  </p:endCondLst>
                </p:cTn>
                <p:tgtEl>
                  <p:spTgt spid="47"/>
                </p:tgtEl>
              </p:cMediaNode>
            </p:audio>
          </p:childTnLst>
        </p:cTn>
      </p:par>
    </p:tnLst>
    <p:bldLst>
      <p:bldP spid="31" grpId="0"/>
    </p:bldLst>
  </p:timing>
  <p:extLst mod="1">
    <p:ext uri="{E180D4A7-C9FB-4DFB-919C-405C955672EB}">
      <p14:showEvtLst xmlns:p14="http://schemas.microsoft.com/office/powerpoint/2010/main">
        <p14:playEvt time="0" objId="47"/>
      </p14:showEvtLst>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3" cstate="print">
            <a:extLst>
              <a:ext uri="{28A0092B-C50C-407E-A947-70E740481C1C}">
                <a14:useLocalDpi xmlns:a14="http://schemas.microsoft.com/office/drawing/2010/main" val="0"/>
              </a:ext>
            </a:extLst>
          </a:blip>
          <a:srcRect l="37423" t="80352" r="52989" b="8049"/>
          <a:stretch/>
        </p:blipFill>
        <p:spPr>
          <a:xfrm>
            <a:off x="2264844" y="5955072"/>
            <a:ext cx="1168925" cy="707011"/>
          </a:xfrm>
          <a:prstGeom prst="rect">
            <a:avLst/>
          </a:prstGeom>
        </p:spPr>
      </p:pic>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l="73144" t="83600" r="16959" b="4181"/>
          <a:stretch/>
        </p:blipFill>
        <p:spPr>
          <a:xfrm>
            <a:off x="1937032" y="5563859"/>
            <a:ext cx="1206632" cy="744719"/>
          </a:xfrm>
          <a:prstGeom prst="rect">
            <a:avLst/>
          </a:prstGeom>
        </p:spPr>
      </p:pic>
      <p:pic>
        <p:nvPicPr>
          <p:cNvPr id="6" name="图片 5"/>
          <p:cNvPicPr>
            <a:picLocks noChangeAspect="1"/>
          </p:cNvPicPr>
          <p:nvPr/>
        </p:nvPicPr>
        <p:blipFill rotWithShape="1">
          <a:blip r:embed="rId3" cstate="print">
            <a:extLst>
              <a:ext uri="{28A0092B-C50C-407E-A947-70E740481C1C}">
                <a14:useLocalDpi xmlns:a14="http://schemas.microsoft.com/office/drawing/2010/main" val="0"/>
              </a:ext>
            </a:extLst>
          </a:blip>
          <a:srcRect l="75464" t="62566" r="11623" b="21040"/>
          <a:stretch/>
        </p:blipFill>
        <p:spPr>
          <a:xfrm>
            <a:off x="2646631" y="5311649"/>
            <a:ext cx="1574277" cy="999241"/>
          </a:xfrm>
          <a:prstGeom prst="rect">
            <a:avLst/>
          </a:prstGeom>
        </p:spPr>
      </p:pic>
      <p:pic>
        <p:nvPicPr>
          <p:cNvPr id="7" name="图片 6"/>
          <p:cNvPicPr>
            <a:picLocks noChangeAspect="1"/>
          </p:cNvPicPr>
          <p:nvPr/>
        </p:nvPicPr>
        <p:blipFill rotWithShape="1">
          <a:blip r:embed="rId4" cstate="print">
            <a:extLst>
              <a:ext uri="{28A0092B-C50C-407E-A947-70E740481C1C}">
                <a14:useLocalDpi xmlns:a14="http://schemas.microsoft.com/office/drawing/2010/main" val="0"/>
              </a:ext>
            </a:extLst>
          </a:blip>
          <a:srcRect l="47010" t="36583" r="13325" b="3718"/>
          <a:stretch/>
        </p:blipFill>
        <p:spPr>
          <a:xfrm>
            <a:off x="-113807" y="4349013"/>
            <a:ext cx="3662108" cy="2755506"/>
          </a:xfrm>
          <a:prstGeom prst="rect">
            <a:avLst/>
          </a:prstGeom>
        </p:spPr>
      </p:pic>
      <p:pic>
        <p:nvPicPr>
          <p:cNvPr id="9" name="图片 8"/>
          <p:cNvPicPr>
            <a:picLocks noChangeAspect="1"/>
          </p:cNvPicPr>
          <p:nvPr/>
        </p:nvPicPr>
        <p:blipFill rotWithShape="1">
          <a:blip r:embed="rId5" cstate="print">
            <a:extLst>
              <a:ext uri="{28A0092B-C50C-407E-A947-70E740481C1C}">
                <a14:useLocalDpi xmlns:a14="http://schemas.microsoft.com/office/drawing/2010/main" val="0"/>
              </a:ext>
            </a:extLst>
          </a:blip>
          <a:srcRect t="84837" r="91495"/>
          <a:stretch/>
        </p:blipFill>
        <p:spPr>
          <a:xfrm>
            <a:off x="0" y="5929280"/>
            <a:ext cx="1036948" cy="924182"/>
          </a:xfrm>
          <a:prstGeom prst="rect">
            <a:avLst/>
          </a:prstGeom>
        </p:spPr>
      </p:pic>
      <p:pic>
        <p:nvPicPr>
          <p:cNvPr id="10" name="图片 9"/>
          <p:cNvPicPr>
            <a:picLocks noChangeAspect="1"/>
          </p:cNvPicPr>
          <p:nvPr/>
        </p:nvPicPr>
        <p:blipFill rotWithShape="1">
          <a:blip r:embed="rId6" cstate="print">
            <a:extLst>
              <a:ext uri="{28A0092B-C50C-407E-A947-70E740481C1C}">
                <a14:useLocalDpi xmlns:a14="http://schemas.microsoft.com/office/drawing/2010/main" val="0"/>
              </a:ext>
            </a:extLst>
          </a:blip>
          <a:srcRect l="62088" t="77104" r="5515"/>
          <a:stretch/>
        </p:blipFill>
        <p:spPr>
          <a:xfrm>
            <a:off x="9308358" y="5745196"/>
            <a:ext cx="3094022" cy="1093156"/>
          </a:xfrm>
          <a:prstGeom prst="rect">
            <a:avLst/>
          </a:prstGeom>
        </p:spPr>
      </p:pic>
      <p:sp>
        <p:nvSpPr>
          <p:cNvPr id="50" name="TextBox 59"/>
          <p:cNvSpPr txBox="1">
            <a:spLocks noChangeArrowheads="1"/>
          </p:cNvSpPr>
          <p:nvPr/>
        </p:nvSpPr>
        <p:spPr bwMode="auto">
          <a:xfrm flipH="1">
            <a:off x="-1212079" y="1767765"/>
            <a:ext cx="7687263" cy="2800767"/>
          </a:xfrm>
          <a:prstGeom prst="rect">
            <a:avLst/>
          </a:prstGeom>
          <a:noFill/>
          <a:ln>
            <a:noFill/>
          </a:ln>
          <a:extLst/>
        </p:spPr>
        <p:txBody>
          <a:bodyPr wrap="square" anchor="ctr">
            <a:spAutoFit/>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algn="ctr" defTabSz="685800">
              <a:defRPr/>
            </a:pPr>
            <a:r>
              <a:rPr lang="en-US" altLang="ko-KR" sz="8800" b="1" kern="0" dirty="0">
                <a:solidFill>
                  <a:srgbClr val="25532B"/>
                </a:solidFill>
                <a:latin typeface="Agency FB" panose="020B0503020202020204" pitchFamily="34" charset="0"/>
                <a:ea typeface="腾祥澜黑简" panose="01010104010101010101" pitchFamily="2" charset="-122"/>
              </a:rPr>
              <a:t>MỤC TIÊU </a:t>
            </a:r>
          </a:p>
          <a:p>
            <a:pPr algn="ctr" defTabSz="685800">
              <a:defRPr/>
            </a:pPr>
            <a:r>
              <a:rPr lang="en-US" altLang="ko-KR" sz="8800" b="1" kern="0" dirty="0">
                <a:solidFill>
                  <a:srgbClr val="25532B"/>
                </a:solidFill>
                <a:latin typeface="Agency FB" panose="020B0503020202020204" pitchFamily="34" charset="0"/>
                <a:ea typeface="腾祥澜黑简" panose="01010104010101010101" pitchFamily="2" charset="-122"/>
              </a:rPr>
              <a:t>BÀI HỌC</a:t>
            </a:r>
          </a:p>
        </p:txBody>
      </p:sp>
      <p:sp>
        <p:nvSpPr>
          <p:cNvPr id="52" name="任意多边形 51"/>
          <p:cNvSpPr/>
          <p:nvPr/>
        </p:nvSpPr>
        <p:spPr>
          <a:xfrm>
            <a:off x="0" y="2925999"/>
            <a:ext cx="2498670" cy="1827878"/>
          </a:xfrm>
          <a:custGeom>
            <a:avLst/>
            <a:gdLst>
              <a:gd name="connsiteX0" fmla="*/ 0 w 2362498"/>
              <a:gd name="connsiteY0" fmla="*/ 0 h 1827878"/>
              <a:gd name="connsiteX1" fmla="*/ 618105 w 2362498"/>
              <a:gd name="connsiteY1" fmla="*/ 0 h 1827878"/>
              <a:gd name="connsiteX2" fmla="*/ 618105 w 2362498"/>
              <a:gd name="connsiteY2" fmla="*/ 1612423 h 1827878"/>
              <a:gd name="connsiteX3" fmla="*/ 2362498 w 2362498"/>
              <a:gd name="connsiteY3" fmla="*/ 1612423 h 1827878"/>
              <a:gd name="connsiteX4" fmla="*/ 2362498 w 2362498"/>
              <a:gd name="connsiteY4" fmla="*/ 1827878 h 1827878"/>
              <a:gd name="connsiteX5" fmla="*/ 839514 w 2362498"/>
              <a:gd name="connsiteY5" fmla="*/ 1827878 h 1827878"/>
              <a:gd name="connsiteX6" fmla="*/ 433218 w 2362498"/>
              <a:gd name="connsiteY6" fmla="*/ 1827878 h 1827878"/>
              <a:gd name="connsiteX7" fmla="*/ 433218 w 2362498"/>
              <a:gd name="connsiteY7" fmla="*/ 1826314 h 1827878"/>
              <a:gd name="connsiteX8" fmla="*/ 0 w 2362498"/>
              <a:gd name="connsiteY8" fmla="*/ 1826314 h 1827878"/>
              <a:gd name="connsiteX0" fmla="*/ 618105 w 2362498"/>
              <a:gd name="connsiteY0" fmla="*/ 1612423 h 1827878"/>
              <a:gd name="connsiteX1" fmla="*/ 2362498 w 2362498"/>
              <a:gd name="connsiteY1" fmla="*/ 1612423 h 1827878"/>
              <a:gd name="connsiteX2" fmla="*/ 2362498 w 2362498"/>
              <a:gd name="connsiteY2" fmla="*/ 1827878 h 1827878"/>
              <a:gd name="connsiteX3" fmla="*/ 839514 w 2362498"/>
              <a:gd name="connsiteY3" fmla="*/ 1827878 h 1827878"/>
              <a:gd name="connsiteX4" fmla="*/ 433218 w 2362498"/>
              <a:gd name="connsiteY4" fmla="*/ 1827878 h 1827878"/>
              <a:gd name="connsiteX5" fmla="*/ 433218 w 2362498"/>
              <a:gd name="connsiteY5" fmla="*/ 1826314 h 1827878"/>
              <a:gd name="connsiteX6" fmla="*/ 0 w 2362498"/>
              <a:gd name="connsiteY6" fmla="*/ 1826314 h 1827878"/>
              <a:gd name="connsiteX7" fmla="*/ 0 w 2362498"/>
              <a:gd name="connsiteY7" fmla="*/ 0 h 1827878"/>
              <a:gd name="connsiteX8" fmla="*/ 618105 w 2362498"/>
              <a:gd name="connsiteY8" fmla="*/ 0 h 1827878"/>
              <a:gd name="connsiteX9" fmla="*/ 709545 w 2362498"/>
              <a:gd name="connsiteY9" fmla="*/ 1703863 h 1827878"/>
              <a:gd name="connsiteX0" fmla="*/ 618105 w 2362498"/>
              <a:gd name="connsiteY0" fmla="*/ 1612423 h 1827878"/>
              <a:gd name="connsiteX1" fmla="*/ 2362498 w 2362498"/>
              <a:gd name="connsiteY1" fmla="*/ 1612423 h 1827878"/>
              <a:gd name="connsiteX2" fmla="*/ 2362498 w 2362498"/>
              <a:gd name="connsiteY2" fmla="*/ 1827878 h 1827878"/>
              <a:gd name="connsiteX3" fmla="*/ 839514 w 2362498"/>
              <a:gd name="connsiteY3" fmla="*/ 1827878 h 1827878"/>
              <a:gd name="connsiteX4" fmla="*/ 433218 w 2362498"/>
              <a:gd name="connsiteY4" fmla="*/ 1827878 h 1827878"/>
              <a:gd name="connsiteX5" fmla="*/ 433218 w 2362498"/>
              <a:gd name="connsiteY5" fmla="*/ 1826314 h 1827878"/>
              <a:gd name="connsiteX6" fmla="*/ 0 w 2362498"/>
              <a:gd name="connsiteY6" fmla="*/ 1826314 h 1827878"/>
              <a:gd name="connsiteX7" fmla="*/ 0 w 2362498"/>
              <a:gd name="connsiteY7" fmla="*/ 0 h 1827878"/>
              <a:gd name="connsiteX8" fmla="*/ 618105 w 2362498"/>
              <a:gd name="connsiteY8" fmla="*/ 0 h 1827878"/>
              <a:gd name="connsiteX0" fmla="*/ 2362498 w 2362498"/>
              <a:gd name="connsiteY0" fmla="*/ 1612423 h 1827878"/>
              <a:gd name="connsiteX1" fmla="*/ 2362498 w 2362498"/>
              <a:gd name="connsiteY1" fmla="*/ 1827878 h 1827878"/>
              <a:gd name="connsiteX2" fmla="*/ 839514 w 2362498"/>
              <a:gd name="connsiteY2" fmla="*/ 1827878 h 1827878"/>
              <a:gd name="connsiteX3" fmla="*/ 433218 w 2362498"/>
              <a:gd name="connsiteY3" fmla="*/ 1827878 h 1827878"/>
              <a:gd name="connsiteX4" fmla="*/ 433218 w 2362498"/>
              <a:gd name="connsiteY4" fmla="*/ 1826314 h 1827878"/>
              <a:gd name="connsiteX5" fmla="*/ 0 w 2362498"/>
              <a:gd name="connsiteY5" fmla="*/ 1826314 h 1827878"/>
              <a:gd name="connsiteX6" fmla="*/ 0 w 2362498"/>
              <a:gd name="connsiteY6" fmla="*/ 0 h 1827878"/>
              <a:gd name="connsiteX7" fmla="*/ 618105 w 2362498"/>
              <a:gd name="connsiteY7" fmla="*/ 0 h 1827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62498" h="1827878">
                <a:moveTo>
                  <a:pt x="2362498" y="1612423"/>
                </a:moveTo>
                <a:lnTo>
                  <a:pt x="2362498" y="1827878"/>
                </a:lnTo>
                <a:lnTo>
                  <a:pt x="839514" y="1827878"/>
                </a:lnTo>
                <a:lnTo>
                  <a:pt x="433218" y="1827878"/>
                </a:lnTo>
                <a:lnTo>
                  <a:pt x="433218" y="1826314"/>
                </a:lnTo>
                <a:lnTo>
                  <a:pt x="0" y="1826314"/>
                </a:lnTo>
                <a:lnTo>
                  <a:pt x="0" y="0"/>
                </a:lnTo>
                <a:lnTo>
                  <a:pt x="618105" y="0"/>
                </a:lnTo>
              </a:path>
            </a:pathLst>
          </a:custGeom>
          <a:noFill/>
          <a:ln w="31750">
            <a:solidFill>
              <a:srgbClr val="25532B"/>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srgbClr val="E61817"/>
              </a:solidFill>
            </a:endParaRPr>
          </a:p>
        </p:txBody>
      </p:sp>
      <p:grpSp>
        <p:nvGrpSpPr>
          <p:cNvPr id="16" name="组合 2">
            <a:extLst>
              <a:ext uri="{FF2B5EF4-FFF2-40B4-BE49-F238E27FC236}">
                <a16:creationId xmlns:a16="http://schemas.microsoft.com/office/drawing/2014/main" id="{C3FB9948-4FFD-4F01-9453-89C1C1D344FB}"/>
              </a:ext>
            </a:extLst>
          </p:cNvPr>
          <p:cNvGrpSpPr/>
          <p:nvPr/>
        </p:nvGrpSpPr>
        <p:grpSpPr>
          <a:xfrm>
            <a:off x="5036128" y="188391"/>
            <a:ext cx="676275" cy="572576"/>
            <a:chOff x="5995723" y="2676898"/>
            <a:chExt cx="676275" cy="572576"/>
          </a:xfrm>
        </p:grpSpPr>
        <p:pic>
          <p:nvPicPr>
            <p:cNvPr id="17" name="图片 29">
              <a:extLst>
                <a:ext uri="{FF2B5EF4-FFF2-40B4-BE49-F238E27FC236}">
                  <a16:creationId xmlns:a16="http://schemas.microsoft.com/office/drawing/2014/main" id="{D4DAD3FD-26CF-462F-98E8-ABE786E82761}"/>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29907" b="66355" l="35429" r="65143">
                          <a14:foregroundMark x1="42571" y1="37695" x2="47143" y2="49221"/>
                          <a14:foregroundMark x1="49714" y1="30218" x2="49429" y2="31776"/>
                          <a14:foregroundMark x1="47714" y1="30841" x2="44571" y2="33956"/>
                          <a14:foregroundMark x1="54571" y1="34891" x2="57714" y2="37695"/>
                          <a14:foregroundMark x1="58571" y1="37383" x2="58571" y2="37383"/>
                          <a14:foregroundMark x1="64286" y1="49844" x2="64286" y2="49844"/>
                          <a14:foregroundMark x1="64000" y1="44237" x2="64000" y2="44237"/>
                          <a14:foregroundMark x1="64286" y1="42991" x2="64286" y2="42991"/>
                          <a14:foregroundMark x1="65143" y1="43925" x2="65143" y2="43925"/>
                          <a14:foregroundMark x1="57143" y1="64486" x2="57143" y2="64486"/>
                          <a14:foregroundMark x1="46286" y1="64486" x2="46286" y2="64486"/>
                          <a14:foregroundMark x1="36286" y1="57321" x2="36286" y2="57321"/>
                          <a14:foregroundMark x1="35429" y1="56075" x2="35429" y2="56075"/>
                          <a14:foregroundMark x1="58000" y1="63863" x2="58000" y2="63863"/>
                          <a14:foregroundMark x1="53429" y1="65421" x2="53429" y2="65421"/>
                          <a14:foregroundMark x1="50000" y1="66355" x2="50000" y2="66355"/>
                        </a14:backgroundRemoval>
                      </a14:imgEffect>
                    </a14:imgLayer>
                  </a14:imgProps>
                </a:ext>
              </a:extLst>
            </a:blip>
            <a:srcRect l="35153" t="28127" r="32926" b="32212"/>
            <a:stretch/>
          </p:blipFill>
          <p:spPr>
            <a:xfrm>
              <a:off x="6065793" y="2676898"/>
              <a:ext cx="546100" cy="542658"/>
            </a:xfrm>
            <a:prstGeom prst="rect">
              <a:avLst/>
            </a:prstGeom>
          </p:spPr>
        </p:pic>
        <p:sp>
          <p:nvSpPr>
            <p:cNvPr id="18" name="文本框 1">
              <a:extLst>
                <a:ext uri="{FF2B5EF4-FFF2-40B4-BE49-F238E27FC236}">
                  <a16:creationId xmlns:a16="http://schemas.microsoft.com/office/drawing/2014/main" id="{0C5EF5BE-C608-40DD-8656-A6A17B0D5F1E}"/>
                </a:ext>
              </a:extLst>
            </p:cNvPr>
            <p:cNvSpPr txBox="1"/>
            <p:nvPr/>
          </p:nvSpPr>
          <p:spPr>
            <a:xfrm>
              <a:off x="5995723" y="2726254"/>
              <a:ext cx="676275" cy="523220"/>
            </a:xfrm>
            <a:prstGeom prst="rect">
              <a:avLst/>
            </a:prstGeom>
            <a:noFill/>
          </p:spPr>
          <p:txBody>
            <a:bodyPr wrap="square" rtlCol="0">
              <a:spAutoFit/>
            </a:bodyPr>
            <a:lstStyle/>
            <a:p>
              <a:pPr algn="ctr"/>
              <a:r>
                <a:rPr lang="en-US" altLang="zh-CN" sz="2800" b="1" dirty="0">
                  <a:solidFill>
                    <a:schemeClr val="bg1"/>
                  </a:solidFill>
                  <a:latin typeface="Comic Sans MS" pitchFamily="66" charset="0"/>
                  <a:ea typeface="汉仪夏日体W" panose="00020600040101010101" pitchFamily="18" charset="-122"/>
                  <a:cs typeface="YF补 汉仪夏日体+黑白emoji" panose="020B0604000101010104" pitchFamily="34" charset="-128"/>
                  <a:sym typeface="HYXiaRiTiW" panose="00020600040101010101" pitchFamily="18" charset="-122"/>
                </a:rPr>
                <a:t>01</a:t>
              </a:r>
              <a:endParaRPr lang="zh-CN" altLang="en-US" sz="2800" b="1" dirty="0">
                <a:solidFill>
                  <a:schemeClr val="bg1"/>
                </a:solidFill>
                <a:latin typeface="Comic Sans MS" pitchFamily="66" charset="0"/>
                <a:ea typeface="汉仪夏日体W" panose="00020600040101010101" pitchFamily="18" charset="-122"/>
                <a:cs typeface="YF补 汉仪夏日体+黑白emoji" panose="020B0604000101010104" pitchFamily="34" charset="-128"/>
                <a:sym typeface="HYXiaRiTiW" panose="00020600040101010101" pitchFamily="18" charset="-122"/>
              </a:endParaRPr>
            </a:p>
          </p:txBody>
        </p:sp>
      </p:grpSp>
      <p:grpSp>
        <p:nvGrpSpPr>
          <p:cNvPr id="19" name="组合 37">
            <a:extLst>
              <a:ext uri="{FF2B5EF4-FFF2-40B4-BE49-F238E27FC236}">
                <a16:creationId xmlns:a16="http://schemas.microsoft.com/office/drawing/2014/main" id="{30D40B84-FEDA-410F-8A08-9D197A1F5530}"/>
              </a:ext>
            </a:extLst>
          </p:cNvPr>
          <p:cNvGrpSpPr/>
          <p:nvPr/>
        </p:nvGrpSpPr>
        <p:grpSpPr>
          <a:xfrm>
            <a:off x="5083578" y="1834200"/>
            <a:ext cx="676275" cy="572576"/>
            <a:chOff x="5995723" y="2676898"/>
            <a:chExt cx="676275" cy="572576"/>
          </a:xfrm>
        </p:grpSpPr>
        <p:pic>
          <p:nvPicPr>
            <p:cNvPr id="20" name="图片 38">
              <a:extLst>
                <a:ext uri="{FF2B5EF4-FFF2-40B4-BE49-F238E27FC236}">
                  <a16:creationId xmlns:a16="http://schemas.microsoft.com/office/drawing/2014/main" id="{B837234E-4C3D-4743-866E-B5B2D70058AB}"/>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29907" b="66355" l="35429" r="65143">
                          <a14:foregroundMark x1="42571" y1="37695" x2="47143" y2="49221"/>
                          <a14:foregroundMark x1="49714" y1="30218" x2="49429" y2="31776"/>
                          <a14:foregroundMark x1="47714" y1="30841" x2="44571" y2="33956"/>
                          <a14:foregroundMark x1="54571" y1="34891" x2="57714" y2="37695"/>
                          <a14:foregroundMark x1="58571" y1="37383" x2="58571" y2="37383"/>
                          <a14:foregroundMark x1="64286" y1="49844" x2="64286" y2="49844"/>
                          <a14:foregroundMark x1="64000" y1="44237" x2="64000" y2="44237"/>
                          <a14:foregroundMark x1="64286" y1="42991" x2="64286" y2="42991"/>
                          <a14:foregroundMark x1="65143" y1="43925" x2="65143" y2="43925"/>
                          <a14:foregroundMark x1="57143" y1="64486" x2="57143" y2="64486"/>
                          <a14:foregroundMark x1="46286" y1="64486" x2="46286" y2="64486"/>
                          <a14:foregroundMark x1="36286" y1="57321" x2="36286" y2="57321"/>
                          <a14:foregroundMark x1="35429" y1="56075" x2="35429" y2="56075"/>
                          <a14:foregroundMark x1="58000" y1="63863" x2="58000" y2="63863"/>
                          <a14:foregroundMark x1="53429" y1="65421" x2="53429" y2="65421"/>
                          <a14:foregroundMark x1="50000" y1="66355" x2="50000" y2="66355"/>
                        </a14:backgroundRemoval>
                      </a14:imgEffect>
                    </a14:imgLayer>
                  </a14:imgProps>
                </a:ext>
              </a:extLst>
            </a:blip>
            <a:srcRect l="35153" t="28127" r="32926" b="32212"/>
            <a:stretch/>
          </p:blipFill>
          <p:spPr>
            <a:xfrm>
              <a:off x="6065793" y="2676898"/>
              <a:ext cx="546100" cy="542658"/>
            </a:xfrm>
            <a:prstGeom prst="rect">
              <a:avLst/>
            </a:prstGeom>
          </p:spPr>
        </p:pic>
        <p:sp>
          <p:nvSpPr>
            <p:cNvPr id="21" name="文本框 39">
              <a:extLst>
                <a:ext uri="{FF2B5EF4-FFF2-40B4-BE49-F238E27FC236}">
                  <a16:creationId xmlns:a16="http://schemas.microsoft.com/office/drawing/2014/main" id="{40195BCB-5187-4AA3-8246-6ADDD4AB4F28}"/>
                </a:ext>
              </a:extLst>
            </p:cNvPr>
            <p:cNvSpPr txBox="1"/>
            <p:nvPr/>
          </p:nvSpPr>
          <p:spPr>
            <a:xfrm>
              <a:off x="5995723" y="2726254"/>
              <a:ext cx="676275" cy="523220"/>
            </a:xfrm>
            <a:prstGeom prst="rect">
              <a:avLst/>
            </a:prstGeom>
            <a:noFill/>
          </p:spPr>
          <p:txBody>
            <a:bodyPr wrap="square" rtlCol="0">
              <a:spAutoFit/>
            </a:bodyPr>
            <a:lstStyle/>
            <a:p>
              <a:pPr algn="ctr"/>
              <a:r>
                <a:rPr lang="en-US" altLang="zh-CN" sz="2800" b="1" dirty="0">
                  <a:solidFill>
                    <a:schemeClr val="bg1"/>
                  </a:solidFill>
                  <a:latin typeface="Comic Sans MS" pitchFamily="66" charset="0"/>
                  <a:ea typeface="汉仪夏日体W" panose="00020600040101010101" pitchFamily="18" charset="-122"/>
                  <a:cs typeface="YF补 汉仪夏日体+黑白emoji" panose="020B0604000101010104" pitchFamily="34" charset="-128"/>
                  <a:sym typeface="HYXiaRiTiW" panose="00020600040101010101" pitchFamily="18" charset="-122"/>
                </a:rPr>
                <a:t>02</a:t>
              </a:r>
              <a:endParaRPr lang="zh-CN" altLang="en-US" sz="2800" b="1" dirty="0">
                <a:solidFill>
                  <a:schemeClr val="bg1"/>
                </a:solidFill>
                <a:latin typeface="Comic Sans MS" pitchFamily="66" charset="0"/>
                <a:ea typeface="汉仪夏日体W" panose="00020600040101010101" pitchFamily="18" charset="-122"/>
                <a:cs typeface="YF补 汉仪夏日体+黑白emoji" panose="020B0604000101010104" pitchFamily="34" charset="-128"/>
                <a:sym typeface="HYXiaRiTiW" panose="00020600040101010101" pitchFamily="18" charset="-122"/>
              </a:endParaRPr>
            </a:p>
          </p:txBody>
        </p:sp>
      </p:grpSp>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5062CB34-4E74-4BF8-84DB-0FE93A1289F0}"/>
                  </a:ext>
                </a:extLst>
              </p:cNvPr>
              <p:cNvSpPr txBox="1"/>
              <p:nvPr/>
            </p:nvSpPr>
            <p:spPr>
              <a:xfrm>
                <a:off x="5806300" y="106803"/>
                <a:ext cx="6299594" cy="1384995"/>
              </a:xfrm>
              <a:prstGeom prst="rect">
                <a:avLst/>
              </a:prstGeom>
              <a:noFill/>
            </p:spPr>
            <p:txBody>
              <a:bodyPr wrap="square" rtlCol="0">
                <a:spAutoFit/>
              </a:bodyPr>
              <a:lstStyle/>
              <a:p>
                <a:r>
                  <a:rPr lang="vi-VN" sz="2800" dirty="0">
                    <a:latin typeface="+mj-lt"/>
                  </a:rPr>
                  <a:t>Nhận biết và biết cách viết tập hợp các số tự nhiên; phân biệt được kí hiệu hai tập </a:t>
                </a:r>
                <a14:m>
                  <m:oMath xmlns:m="http://schemas.openxmlformats.org/officeDocument/2006/math">
                    <m:r>
                      <a:rPr lang="vi-VN" sz="2800" i="1">
                        <a:latin typeface="Cambria Math" panose="02040503050406030204" pitchFamily="18" charset="0"/>
                      </a:rPr>
                      <m:t>ℕ</m:t>
                    </m:r>
                  </m:oMath>
                </a14:m>
                <a:r>
                  <a:rPr lang="vi-VN" sz="2800" dirty="0">
                    <a:latin typeface="+mj-lt"/>
                  </a:rPr>
                  <a:t> và </a:t>
                </a:r>
                <a14:m>
                  <m:oMath xmlns:m="http://schemas.openxmlformats.org/officeDocument/2006/math">
                    <m:r>
                      <a:rPr lang="vi-VN" sz="2800" i="1">
                        <a:latin typeface="Cambria Math" panose="02040503050406030204" pitchFamily="18" charset="0"/>
                      </a:rPr>
                      <m:t>ℕ</m:t>
                    </m:r>
                  </m:oMath>
                </a14:m>
                <a:r>
                  <a:rPr lang="vi-VN" sz="2800" baseline="30000" dirty="0">
                    <a:latin typeface="+mj-lt"/>
                  </a:rPr>
                  <a:t>*</a:t>
                </a:r>
                <a:r>
                  <a:rPr lang="vi-VN" sz="2800" dirty="0">
                    <a:latin typeface="+mj-lt"/>
                  </a:rPr>
                  <a:t>.</a:t>
                </a:r>
                <a:endParaRPr lang="en-US" sz="2800" dirty="0">
                  <a:latin typeface="+mj-lt"/>
                </a:endParaRPr>
              </a:p>
            </p:txBody>
          </p:sp>
        </mc:Choice>
        <mc:Fallback xmlns="">
          <p:sp>
            <p:nvSpPr>
              <p:cNvPr id="22" name="TextBox 21">
                <a:extLst>
                  <a:ext uri="{FF2B5EF4-FFF2-40B4-BE49-F238E27FC236}">
                    <a16:creationId xmlns:a16="http://schemas.microsoft.com/office/drawing/2014/main" id="{5062CB34-4E74-4BF8-84DB-0FE93A1289F0}"/>
                  </a:ext>
                </a:extLst>
              </p:cNvPr>
              <p:cNvSpPr txBox="1">
                <a:spLocks noRot="1" noChangeAspect="1" noMove="1" noResize="1" noEditPoints="1" noAdjustHandles="1" noChangeArrowheads="1" noChangeShapeType="1" noTextEdit="1"/>
              </p:cNvSpPr>
              <p:nvPr/>
            </p:nvSpPr>
            <p:spPr>
              <a:xfrm>
                <a:off x="5806300" y="106803"/>
                <a:ext cx="6299594" cy="1384995"/>
              </a:xfrm>
              <a:prstGeom prst="rect">
                <a:avLst/>
              </a:prstGeom>
              <a:blipFill>
                <a:blip r:embed="rId9"/>
                <a:stretch>
                  <a:fillRect l="-1934" t="-4846" r="-193" b="-11013"/>
                </a:stretch>
              </a:blipFill>
            </p:spPr>
            <p:txBody>
              <a:bodyPr/>
              <a:lstStyle/>
              <a:p>
                <a:r>
                  <a:rPr lang="en-US">
                    <a:noFill/>
                  </a:rPr>
                  <a:t> </a:t>
                </a:r>
              </a:p>
            </p:txBody>
          </p:sp>
        </mc:Fallback>
      </mc:AlternateContent>
      <p:sp>
        <p:nvSpPr>
          <p:cNvPr id="23" name="TextBox 22">
            <a:extLst>
              <a:ext uri="{FF2B5EF4-FFF2-40B4-BE49-F238E27FC236}">
                <a16:creationId xmlns:a16="http://schemas.microsoft.com/office/drawing/2014/main" id="{825E508C-601A-4953-BF13-0C8D8EF17E41}"/>
              </a:ext>
            </a:extLst>
          </p:cNvPr>
          <p:cNvSpPr txBox="1"/>
          <p:nvPr/>
        </p:nvSpPr>
        <p:spPr>
          <a:xfrm>
            <a:off x="5829923" y="1623651"/>
            <a:ext cx="4788563" cy="954107"/>
          </a:xfrm>
          <a:prstGeom prst="rect">
            <a:avLst/>
          </a:prstGeom>
          <a:noFill/>
        </p:spPr>
        <p:txBody>
          <a:bodyPr wrap="square" rtlCol="0">
            <a:spAutoFit/>
          </a:bodyPr>
          <a:lstStyle/>
          <a:p>
            <a:r>
              <a:rPr lang="vi-VN" sz="2800" dirty="0">
                <a:latin typeface="Times New Roman" panose="02020603050405020304" pitchFamily="18" charset="0"/>
                <a:cs typeface="Times New Roman" panose="02020603050405020304" pitchFamily="18" charset="0"/>
              </a:rPr>
              <a:t>Biết đọc và viết được các số tự nhiên có nhiều chữ số.</a:t>
            </a:r>
            <a:endParaRPr lang="en-US" sz="2800" dirty="0">
              <a:latin typeface="Times New Roman" panose="02020603050405020304" pitchFamily="18" charset="0"/>
              <a:cs typeface="Times New Roman" panose="02020603050405020304" pitchFamily="18" charset="0"/>
            </a:endParaRPr>
          </a:p>
        </p:txBody>
      </p:sp>
      <p:grpSp>
        <p:nvGrpSpPr>
          <p:cNvPr id="24" name="组合 37">
            <a:extLst>
              <a:ext uri="{FF2B5EF4-FFF2-40B4-BE49-F238E27FC236}">
                <a16:creationId xmlns:a16="http://schemas.microsoft.com/office/drawing/2014/main" id="{2C7389D2-6190-4760-BBED-83346BABD71B}"/>
              </a:ext>
            </a:extLst>
          </p:cNvPr>
          <p:cNvGrpSpPr/>
          <p:nvPr/>
        </p:nvGrpSpPr>
        <p:grpSpPr>
          <a:xfrm>
            <a:off x="5099139" y="2921153"/>
            <a:ext cx="676275" cy="572576"/>
            <a:chOff x="5995723" y="2676898"/>
            <a:chExt cx="676275" cy="572576"/>
          </a:xfrm>
        </p:grpSpPr>
        <p:pic>
          <p:nvPicPr>
            <p:cNvPr id="25" name="图片 38">
              <a:extLst>
                <a:ext uri="{FF2B5EF4-FFF2-40B4-BE49-F238E27FC236}">
                  <a16:creationId xmlns:a16="http://schemas.microsoft.com/office/drawing/2014/main" id="{868B5CAA-CFDC-43FE-9E9B-CFB4634E15A9}"/>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29907" b="66355" l="35429" r="65143">
                          <a14:foregroundMark x1="42571" y1="37695" x2="47143" y2="49221"/>
                          <a14:foregroundMark x1="49714" y1="30218" x2="49429" y2="31776"/>
                          <a14:foregroundMark x1="47714" y1="30841" x2="44571" y2="33956"/>
                          <a14:foregroundMark x1="54571" y1="34891" x2="57714" y2="37695"/>
                          <a14:foregroundMark x1="58571" y1="37383" x2="58571" y2="37383"/>
                          <a14:foregroundMark x1="64286" y1="49844" x2="64286" y2="49844"/>
                          <a14:foregroundMark x1="64000" y1="44237" x2="64000" y2="44237"/>
                          <a14:foregroundMark x1="64286" y1="42991" x2="64286" y2="42991"/>
                          <a14:foregroundMark x1="65143" y1="43925" x2="65143" y2="43925"/>
                          <a14:foregroundMark x1="57143" y1="64486" x2="57143" y2="64486"/>
                          <a14:foregroundMark x1="46286" y1="64486" x2="46286" y2="64486"/>
                          <a14:foregroundMark x1="36286" y1="57321" x2="36286" y2="57321"/>
                          <a14:foregroundMark x1="35429" y1="56075" x2="35429" y2="56075"/>
                          <a14:foregroundMark x1="58000" y1="63863" x2="58000" y2="63863"/>
                          <a14:foregroundMark x1="53429" y1="65421" x2="53429" y2="65421"/>
                          <a14:foregroundMark x1="50000" y1="66355" x2="50000" y2="66355"/>
                        </a14:backgroundRemoval>
                      </a14:imgEffect>
                    </a14:imgLayer>
                  </a14:imgProps>
                </a:ext>
              </a:extLst>
            </a:blip>
            <a:srcRect l="35153" t="28127" r="32926" b="32212"/>
            <a:stretch/>
          </p:blipFill>
          <p:spPr>
            <a:xfrm>
              <a:off x="6065793" y="2676898"/>
              <a:ext cx="546100" cy="542658"/>
            </a:xfrm>
            <a:prstGeom prst="rect">
              <a:avLst/>
            </a:prstGeom>
          </p:spPr>
        </p:pic>
        <p:sp>
          <p:nvSpPr>
            <p:cNvPr id="26" name="文本框 39">
              <a:extLst>
                <a:ext uri="{FF2B5EF4-FFF2-40B4-BE49-F238E27FC236}">
                  <a16:creationId xmlns:a16="http://schemas.microsoft.com/office/drawing/2014/main" id="{9AFFA629-4C20-46AE-B028-1486CDC15721}"/>
                </a:ext>
              </a:extLst>
            </p:cNvPr>
            <p:cNvSpPr txBox="1"/>
            <p:nvPr/>
          </p:nvSpPr>
          <p:spPr>
            <a:xfrm>
              <a:off x="5995723" y="2726254"/>
              <a:ext cx="676275" cy="523220"/>
            </a:xfrm>
            <a:prstGeom prst="rect">
              <a:avLst/>
            </a:prstGeom>
            <a:noFill/>
          </p:spPr>
          <p:txBody>
            <a:bodyPr wrap="square" rtlCol="0">
              <a:spAutoFit/>
            </a:bodyPr>
            <a:lstStyle/>
            <a:p>
              <a:pPr algn="ctr"/>
              <a:r>
                <a:rPr lang="en-US" altLang="zh-CN" sz="2800" b="1" dirty="0">
                  <a:solidFill>
                    <a:schemeClr val="bg1"/>
                  </a:solidFill>
                  <a:latin typeface="Comic Sans MS" pitchFamily="66" charset="0"/>
                  <a:ea typeface="汉仪夏日体W" panose="00020600040101010101" pitchFamily="18" charset="-122"/>
                  <a:cs typeface="YF补 汉仪夏日体+黑白emoji" panose="020B0604000101010104" pitchFamily="34" charset="-128"/>
                  <a:sym typeface="HYXiaRiTiW" panose="00020600040101010101" pitchFamily="18" charset="-122"/>
                </a:rPr>
                <a:t>03</a:t>
              </a:r>
              <a:endParaRPr lang="zh-CN" altLang="en-US" sz="2800" b="1" dirty="0">
                <a:solidFill>
                  <a:schemeClr val="bg1"/>
                </a:solidFill>
                <a:latin typeface="Comic Sans MS" pitchFamily="66" charset="0"/>
                <a:ea typeface="汉仪夏日体W" panose="00020600040101010101" pitchFamily="18" charset="-122"/>
                <a:cs typeface="YF补 汉仪夏日体+黑白emoji" panose="020B0604000101010104" pitchFamily="34" charset="-128"/>
                <a:sym typeface="HYXiaRiTiW" panose="00020600040101010101" pitchFamily="18" charset="-122"/>
              </a:endParaRPr>
            </a:p>
          </p:txBody>
        </p:sp>
      </p:grpSp>
      <p:grpSp>
        <p:nvGrpSpPr>
          <p:cNvPr id="27" name="组合 37">
            <a:extLst>
              <a:ext uri="{FF2B5EF4-FFF2-40B4-BE49-F238E27FC236}">
                <a16:creationId xmlns:a16="http://schemas.microsoft.com/office/drawing/2014/main" id="{CA3203AD-7FC6-44B2-A6F0-A012C5E775D1}"/>
              </a:ext>
            </a:extLst>
          </p:cNvPr>
          <p:cNvGrpSpPr/>
          <p:nvPr/>
        </p:nvGrpSpPr>
        <p:grpSpPr>
          <a:xfrm>
            <a:off x="5083578" y="3959009"/>
            <a:ext cx="676275" cy="572576"/>
            <a:chOff x="5995723" y="2676898"/>
            <a:chExt cx="676275" cy="572576"/>
          </a:xfrm>
        </p:grpSpPr>
        <p:pic>
          <p:nvPicPr>
            <p:cNvPr id="28" name="图片 38">
              <a:extLst>
                <a:ext uri="{FF2B5EF4-FFF2-40B4-BE49-F238E27FC236}">
                  <a16:creationId xmlns:a16="http://schemas.microsoft.com/office/drawing/2014/main" id="{20A2D0DD-0014-4932-AE55-8E8D3BE5D86E}"/>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29907" b="66355" l="35429" r="65143">
                          <a14:foregroundMark x1="42571" y1="37695" x2="47143" y2="49221"/>
                          <a14:foregroundMark x1="49714" y1="30218" x2="49429" y2="31776"/>
                          <a14:foregroundMark x1="47714" y1="30841" x2="44571" y2="33956"/>
                          <a14:foregroundMark x1="54571" y1="34891" x2="57714" y2="37695"/>
                          <a14:foregroundMark x1="58571" y1="37383" x2="58571" y2="37383"/>
                          <a14:foregroundMark x1="64286" y1="49844" x2="64286" y2="49844"/>
                          <a14:foregroundMark x1="64000" y1="44237" x2="64000" y2="44237"/>
                          <a14:foregroundMark x1="64286" y1="42991" x2="64286" y2="42991"/>
                          <a14:foregroundMark x1="65143" y1="43925" x2="65143" y2="43925"/>
                          <a14:foregroundMark x1="57143" y1="64486" x2="57143" y2="64486"/>
                          <a14:foregroundMark x1="46286" y1="64486" x2="46286" y2="64486"/>
                          <a14:foregroundMark x1="36286" y1="57321" x2="36286" y2="57321"/>
                          <a14:foregroundMark x1="35429" y1="56075" x2="35429" y2="56075"/>
                          <a14:foregroundMark x1="58000" y1="63863" x2="58000" y2="63863"/>
                          <a14:foregroundMark x1="53429" y1="65421" x2="53429" y2="65421"/>
                          <a14:foregroundMark x1="50000" y1="66355" x2="50000" y2="66355"/>
                        </a14:backgroundRemoval>
                      </a14:imgEffect>
                    </a14:imgLayer>
                  </a14:imgProps>
                </a:ext>
              </a:extLst>
            </a:blip>
            <a:srcRect l="35153" t="28127" r="32926" b="32212"/>
            <a:stretch/>
          </p:blipFill>
          <p:spPr>
            <a:xfrm>
              <a:off x="6065793" y="2676898"/>
              <a:ext cx="546100" cy="542658"/>
            </a:xfrm>
            <a:prstGeom prst="rect">
              <a:avLst/>
            </a:prstGeom>
          </p:spPr>
        </p:pic>
        <p:sp>
          <p:nvSpPr>
            <p:cNvPr id="29" name="文本框 39">
              <a:extLst>
                <a:ext uri="{FF2B5EF4-FFF2-40B4-BE49-F238E27FC236}">
                  <a16:creationId xmlns:a16="http://schemas.microsoft.com/office/drawing/2014/main" id="{E21EF6EF-B0D6-469F-9438-A11004800D27}"/>
                </a:ext>
              </a:extLst>
            </p:cNvPr>
            <p:cNvSpPr txBox="1"/>
            <p:nvPr/>
          </p:nvSpPr>
          <p:spPr>
            <a:xfrm>
              <a:off x="5995723" y="2726254"/>
              <a:ext cx="676275" cy="523220"/>
            </a:xfrm>
            <a:prstGeom prst="rect">
              <a:avLst/>
            </a:prstGeom>
            <a:noFill/>
          </p:spPr>
          <p:txBody>
            <a:bodyPr wrap="square" rtlCol="0">
              <a:spAutoFit/>
            </a:bodyPr>
            <a:lstStyle/>
            <a:p>
              <a:pPr algn="ctr"/>
              <a:r>
                <a:rPr lang="en-US" altLang="zh-CN" sz="2800" b="1" dirty="0">
                  <a:solidFill>
                    <a:schemeClr val="bg1"/>
                  </a:solidFill>
                  <a:latin typeface="Comic Sans MS" pitchFamily="66" charset="0"/>
                  <a:ea typeface="汉仪夏日体W" panose="00020600040101010101" pitchFamily="18" charset="-122"/>
                  <a:cs typeface="YF补 汉仪夏日体+黑白emoji" panose="020B0604000101010104" pitchFamily="34" charset="-128"/>
                  <a:sym typeface="HYXiaRiTiW" panose="00020600040101010101" pitchFamily="18" charset="-122"/>
                </a:rPr>
                <a:t>04</a:t>
              </a:r>
              <a:endParaRPr lang="zh-CN" altLang="en-US" sz="2800" b="1" dirty="0">
                <a:solidFill>
                  <a:schemeClr val="bg1"/>
                </a:solidFill>
                <a:latin typeface="Comic Sans MS" pitchFamily="66" charset="0"/>
                <a:ea typeface="汉仪夏日体W" panose="00020600040101010101" pitchFamily="18" charset="-122"/>
                <a:cs typeface="YF补 汉仪夏日体+黑白emoji" panose="020B0604000101010104" pitchFamily="34" charset="-128"/>
                <a:sym typeface="HYXiaRiTiW" panose="00020600040101010101" pitchFamily="18" charset="-122"/>
              </a:endParaRPr>
            </a:p>
          </p:txBody>
        </p:sp>
      </p:grpSp>
      <p:grpSp>
        <p:nvGrpSpPr>
          <p:cNvPr id="30" name="组合 37">
            <a:extLst>
              <a:ext uri="{FF2B5EF4-FFF2-40B4-BE49-F238E27FC236}">
                <a16:creationId xmlns:a16="http://schemas.microsoft.com/office/drawing/2014/main" id="{C395A28C-9C5C-4F07-8EA8-4A9848B6BDED}"/>
              </a:ext>
            </a:extLst>
          </p:cNvPr>
          <p:cNvGrpSpPr/>
          <p:nvPr/>
        </p:nvGrpSpPr>
        <p:grpSpPr>
          <a:xfrm>
            <a:off x="5106198" y="5105816"/>
            <a:ext cx="676275" cy="572576"/>
            <a:chOff x="5995723" y="2676898"/>
            <a:chExt cx="676275" cy="572576"/>
          </a:xfrm>
        </p:grpSpPr>
        <p:pic>
          <p:nvPicPr>
            <p:cNvPr id="31" name="图片 38">
              <a:extLst>
                <a:ext uri="{FF2B5EF4-FFF2-40B4-BE49-F238E27FC236}">
                  <a16:creationId xmlns:a16="http://schemas.microsoft.com/office/drawing/2014/main" id="{A0ED21EC-2BB0-427D-98A9-33D79F1A1187}"/>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29907" b="66355" l="35429" r="65143">
                          <a14:foregroundMark x1="42571" y1="37695" x2="47143" y2="49221"/>
                          <a14:foregroundMark x1="49714" y1="30218" x2="49429" y2="31776"/>
                          <a14:foregroundMark x1="47714" y1="30841" x2="44571" y2="33956"/>
                          <a14:foregroundMark x1="54571" y1="34891" x2="57714" y2="37695"/>
                          <a14:foregroundMark x1="58571" y1="37383" x2="58571" y2="37383"/>
                          <a14:foregroundMark x1="64286" y1="49844" x2="64286" y2="49844"/>
                          <a14:foregroundMark x1="64000" y1="44237" x2="64000" y2="44237"/>
                          <a14:foregroundMark x1="64286" y1="42991" x2="64286" y2="42991"/>
                          <a14:foregroundMark x1="65143" y1="43925" x2="65143" y2="43925"/>
                          <a14:foregroundMark x1="57143" y1="64486" x2="57143" y2="64486"/>
                          <a14:foregroundMark x1="46286" y1="64486" x2="46286" y2="64486"/>
                          <a14:foregroundMark x1="36286" y1="57321" x2="36286" y2="57321"/>
                          <a14:foregroundMark x1="35429" y1="56075" x2="35429" y2="56075"/>
                          <a14:foregroundMark x1="58000" y1="63863" x2="58000" y2="63863"/>
                          <a14:foregroundMark x1="53429" y1="65421" x2="53429" y2="65421"/>
                          <a14:foregroundMark x1="50000" y1="66355" x2="50000" y2="66355"/>
                        </a14:backgroundRemoval>
                      </a14:imgEffect>
                    </a14:imgLayer>
                  </a14:imgProps>
                </a:ext>
              </a:extLst>
            </a:blip>
            <a:srcRect l="35153" t="28127" r="32926" b="32212"/>
            <a:stretch/>
          </p:blipFill>
          <p:spPr>
            <a:xfrm>
              <a:off x="6065793" y="2676898"/>
              <a:ext cx="546100" cy="542658"/>
            </a:xfrm>
            <a:prstGeom prst="rect">
              <a:avLst/>
            </a:prstGeom>
          </p:spPr>
        </p:pic>
        <p:sp>
          <p:nvSpPr>
            <p:cNvPr id="32" name="文本框 39">
              <a:extLst>
                <a:ext uri="{FF2B5EF4-FFF2-40B4-BE49-F238E27FC236}">
                  <a16:creationId xmlns:a16="http://schemas.microsoft.com/office/drawing/2014/main" id="{DD28826C-5823-410F-974B-69F05507E120}"/>
                </a:ext>
              </a:extLst>
            </p:cNvPr>
            <p:cNvSpPr txBox="1"/>
            <p:nvPr/>
          </p:nvSpPr>
          <p:spPr>
            <a:xfrm>
              <a:off x="5995723" y="2726254"/>
              <a:ext cx="676275" cy="523220"/>
            </a:xfrm>
            <a:prstGeom prst="rect">
              <a:avLst/>
            </a:prstGeom>
            <a:noFill/>
          </p:spPr>
          <p:txBody>
            <a:bodyPr wrap="square" rtlCol="0">
              <a:spAutoFit/>
            </a:bodyPr>
            <a:lstStyle/>
            <a:p>
              <a:pPr algn="ctr"/>
              <a:r>
                <a:rPr lang="en-US" altLang="zh-CN" sz="2800" b="1" dirty="0">
                  <a:solidFill>
                    <a:schemeClr val="bg1"/>
                  </a:solidFill>
                  <a:latin typeface="Comic Sans MS" pitchFamily="66" charset="0"/>
                  <a:ea typeface="汉仪夏日体W" panose="00020600040101010101" pitchFamily="18" charset="-122"/>
                  <a:cs typeface="YF补 汉仪夏日体+黑白emoji" panose="020B0604000101010104" pitchFamily="34" charset="-128"/>
                  <a:sym typeface="HYXiaRiTiW" panose="00020600040101010101" pitchFamily="18" charset="-122"/>
                </a:rPr>
                <a:t>05</a:t>
              </a:r>
              <a:endParaRPr lang="zh-CN" altLang="en-US" sz="2800" b="1" dirty="0">
                <a:solidFill>
                  <a:schemeClr val="bg1"/>
                </a:solidFill>
                <a:latin typeface="Comic Sans MS" pitchFamily="66" charset="0"/>
                <a:ea typeface="汉仪夏日体W" panose="00020600040101010101" pitchFamily="18" charset="-122"/>
                <a:cs typeface="YF补 汉仪夏日体+黑白emoji" panose="020B0604000101010104" pitchFamily="34" charset="-128"/>
                <a:sym typeface="HYXiaRiTiW" panose="00020600040101010101" pitchFamily="18" charset="-122"/>
              </a:endParaRPr>
            </a:p>
          </p:txBody>
        </p:sp>
      </p:grpSp>
      <p:sp>
        <p:nvSpPr>
          <p:cNvPr id="33" name="TextBox 32">
            <a:extLst>
              <a:ext uri="{FF2B5EF4-FFF2-40B4-BE49-F238E27FC236}">
                <a16:creationId xmlns:a16="http://schemas.microsoft.com/office/drawing/2014/main" id="{52EE1850-7580-43AD-974E-57EAE32F87D8}"/>
              </a:ext>
            </a:extLst>
          </p:cNvPr>
          <p:cNvSpPr txBox="1"/>
          <p:nvPr/>
        </p:nvSpPr>
        <p:spPr>
          <a:xfrm>
            <a:off x="5845484" y="2724356"/>
            <a:ext cx="4788563" cy="954107"/>
          </a:xfrm>
          <a:prstGeom prst="rect">
            <a:avLst/>
          </a:prstGeom>
          <a:noFill/>
        </p:spPr>
        <p:txBody>
          <a:bodyPr wrap="square" rtlCol="0">
            <a:spAutoFit/>
          </a:bodyPr>
          <a:lstStyle/>
          <a:p>
            <a:r>
              <a:rPr lang="vi-VN" sz="2800" dirty="0">
                <a:latin typeface="Times New Roman" panose="02020603050405020304" pitchFamily="18" charset="0"/>
                <a:cs typeface="Times New Roman" panose="02020603050405020304" pitchFamily="18" charset="0"/>
              </a:rPr>
              <a:t>Biết được mỗi số tự nhiên được biểu diễn một điểm trên tia số.</a:t>
            </a:r>
            <a:endParaRPr lang="en-US" sz="2800" dirty="0">
              <a:latin typeface="Times New Roman" panose="02020603050405020304" pitchFamily="18" charset="0"/>
              <a:cs typeface="Times New Roman" panose="02020603050405020304" pitchFamily="18" charset="0"/>
            </a:endParaRPr>
          </a:p>
        </p:txBody>
      </p:sp>
      <p:sp>
        <p:nvSpPr>
          <p:cNvPr id="34" name="TextBox 33">
            <a:extLst>
              <a:ext uri="{FF2B5EF4-FFF2-40B4-BE49-F238E27FC236}">
                <a16:creationId xmlns:a16="http://schemas.microsoft.com/office/drawing/2014/main" id="{4AE2E600-FF4C-45C6-BA45-3D759D30B3A0}"/>
              </a:ext>
            </a:extLst>
          </p:cNvPr>
          <p:cNvSpPr txBox="1"/>
          <p:nvPr/>
        </p:nvSpPr>
        <p:spPr>
          <a:xfrm>
            <a:off x="5782473" y="3753284"/>
            <a:ext cx="6299594" cy="954107"/>
          </a:xfrm>
          <a:prstGeom prst="rect">
            <a:avLst/>
          </a:prstGeom>
          <a:noFill/>
        </p:spPr>
        <p:txBody>
          <a:bodyPr wrap="square" rtlCol="0">
            <a:spAutoFit/>
          </a:bodyPr>
          <a:lstStyle/>
          <a:p>
            <a:r>
              <a:rPr lang="vi-VN" sz="2800" dirty="0">
                <a:latin typeface="Times New Roman" panose="02020603050405020304" pitchFamily="18" charset="0"/>
                <a:cs typeface="Times New Roman" panose="02020603050405020304" pitchFamily="18" charset="0"/>
              </a:rPr>
              <a:t>Biết được với một số tự nhiên có nhiều chữ số</a:t>
            </a:r>
            <a:endParaRPr lang="en-US" sz="2800" dirty="0">
              <a:latin typeface="Times New Roman" panose="02020603050405020304" pitchFamily="18" charset="0"/>
              <a:cs typeface="Times New Roman" panose="02020603050405020304" pitchFamily="18" charset="0"/>
            </a:endParaRPr>
          </a:p>
        </p:txBody>
      </p:sp>
      <p:sp>
        <p:nvSpPr>
          <p:cNvPr id="35" name="TextBox 34">
            <a:extLst>
              <a:ext uri="{FF2B5EF4-FFF2-40B4-BE49-F238E27FC236}">
                <a16:creationId xmlns:a16="http://schemas.microsoft.com/office/drawing/2014/main" id="{61E8C685-76EC-4DFD-9952-8A8A207EAE21}"/>
              </a:ext>
            </a:extLst>
          </p:cNvPr>
          <p:cNvSpPr txBox="1"/>
          <p:nvPr/>
        </p:nvSpPr>
        <p:spPr>
          <a:xfrm>
            <a:off x="5757442" y="4839162"/>
            <a:ext cx="6498039" cy="1815882"/>
          </a:xfrm>
          <a:prstGeom prst="rect">
            <a:avLst/>
          </a:prstGeom>
          <a:noFill/>
        </p:spPr>
        <p:txBody>
          <a:bodyPr wrap="square" rtlCol="0">
            <a:spAutoFit/>
          </a:bodyPr>
          <a:lstStyle/>
          <a:p>
            <a:r>
              <a:rPr lang="vi-VN" sz="2800" dirty="0">
                <a:latin typeface="Times New Roman" panose="02020603050405020304" pitchFamily="18" charset="0"/>
                <a:cs typeface="Times New Roman" panose="02020603050405020304" pitchFamily="18" charset="0"/>
              </a:rPr>
              <a:t>Biết đọc và viết các số La Mã từ 1 đến 30.</a:t>
            </a:r>
            <a:endParaRPr lang="en-US" sz="2800" dirty="0">
              <a:latin typeface="Times New Roman" panose="02020603050405020304" pitchFamily="18" charset="0"/>
              <a:cs typeface="Times New Roman" panose="02020603050405020304" pitchFamily="18" charset="0"/>
            </a:endParaRPr>
          </a:p>
          <a:p>
            <a:r>
              <a:rPr lang="vi-VN" sz="2800" dirty="0">
                <a:latin typeface="Times New Roman" panose="02020603050405020304" pitchFamily="18" charset="0"/>
                <a:cs typeface="Times New Roman" panose="02020603050405020304" pitchFamily="18" charset="0"/>
              </a:rPr>
              <a:t>Biết so sánh hai số tự nhiên có nhiều chữ số và chọn được số lớn nhất, nhỏ nhất trong dãy số cho trước.</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655398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22" presetClass="entr" presetSubtype="4" fill="hold" nodeType="withEffect">
                                  <p:stCondLst>
                                    <p:cond delay="250"/>
                                  </p:stCondLst>
                                  <p:childTnLst>
                                    <p:set>
                                      <p:cBhvr>
                                        <p:cTn id="9" dur="1" fill="hold">
                                          <p:stCondLst>
                                            <p:cond delay="0"/>
                                          </p:stCondLst>
                                        </p:cTn>
                                        <p:tgtEl>
                                          <p:spTgt spid="10"/>
                                        </p:tgtEl>
                                        <p:attrNameLst>
                                          <p:attrName>style.visibility</p:attrName>
                                        </p:attrNameLst>
                                      </p:cBhvr>
                                      <p:to>
                                        <p:strVal val="visible"/>
                                      </p:to>
                                    </p:set>
                                    <p:animEffect transition="in" filter="wipe(down)">
                                      <p:cBhvr>
                                        <p:cTn id="10" dur="1000"/>
                                        <p:tgtEl>
                                          <p:spTgt spid="10"/>
                                        </p:tgtEl>
                                      </p:cBhvr>
                                    </p:animEffect>
                                  </p:childTnLst>
                                </p:cTn>
                              </p:par>
                            </p:childTnLst>
                          </p:cTn>
                        </p:par>
                        <p:par>
                          <p:cTn id="11" fill="hold">
                            <p:stCondLst>
                              <p:cond delay="1250"/>
                            </p:stCondLst>
                            <p:childTnLst>
                              <p:par>
                                <p:cTn id="12" presetID="53" presetClass="entr" presetSubtype="16" fill="hold" nodeType="after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750" fill="hold"/>
                                        <p:tgtEl>
                                          <p:spTgt spid="5"/>
                                        </p:tgtEl>
                                        <p:attrNameLst>
                                          <p:attrName>ppt_w</p:attrName>
                                        </p:attrNameLst>
                                      </p:cBhvr>
                                      <p:tavLst>
                                        <p:tav tm="0">
                                          <p:val>
                                            <p:fltVal val="0"/>
                                          </p:val>
                                        </p:tav>
                                        <p:tav tm="100000">
                                          <p:val>
                                            <p:strVal val="#ppt_w"/>
                                          </p:val>
                                        </p:tav>
                                      </p:tavLst>
                                    </p:anim>
                                    <p:anim calcmode="lin" valueType="num">
                                      <p:cBhvr>
                                        <p:cTn id="15" dur="750" fill="hold"/>
                                        <p:tgtEl>
                                          <p:spTgt spid="5"/>
                                        </p:tgtEl>
                                        <p:attrNameLst>
                                          <p:attrName>ppt_h</p:attrName>
                                        </p:attrNameLst>
                                      </p:cBhvr>
                                      <p:tavLst>
                                        <p:tav tm="0">
                                          <p:val>
                                            <p:fltVal val="0"/>
                                          </p:val>
                                        </p:tav>
                                        <p:tav tm="100000">
                                          <p:val>
                                            <p:strVal val="#ppt_h"/>
                                          </p:val>
                                        </p:tav>
                                      </p:tavLst>
                                    </p:anim>
                                    <p:animEffect transition="in" filter="fade">
                                      <p:cBhvr>
                                        <p:cTn id="16" dur="750"/>
                                        <p:tgtEl>
                                          <p:spTgt spid="5"/>
                                        </p:tgtEl>
                                      </p:cBhvr>
                                    </p:animEffect>
                                  </p:childTnLst>
                                </p:cTn>
                              </p:par>
                              <p:par>
                                <p:cTn id="17" presetID="53" presetClass="entr" presetSubtype="16"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750" fill="hold"/>
                                        <p:tgtEl>
                                          <p:spTgt spid="4"/>
                                        </p:tgtEl>
                                        <p:attrNameLst>
                                          <p:attrName>ppt_w</p:attrName>
                                        </p:attrNameLst>
                                      </p:cBhvr>
                                      <p:tavLst>
                                        <p:tav tm="0">
                                          <p:val>
                                            <p:fltVal val="0"/>
                                          </p:val>
                                        </p:tav>
                                        <p:tav tm="100000">
                                          <p:val>
                                            <p:strVal val="#ppt_w"/>
                                          </p:val>
                                        </p:tav>
                                      </p:tavLst>
                                    </p:anim>
                                    <p:anim calcmode="lin" valueType="num">
                                      <p:cBhvr>
                                        <p:cTn id="20" dur="750" fill="hold"/>
                                        <p:tgtEl>
                                          <p:spTgt spid="4"/>
                                        </p:tgtEl>
                                        <p:attrNameLst>
                                          <p:attrName>ppt_h</p:attrName>
                                        </p:attrNameLst>
                                      </p:cBhvr>
                                      <p:tavLst>
                                        <p:tav tm="0">
                                          <p:val>
                                            <p:fltVal val="0"/>
                                          </p:val>
                                        </p:tav>
                                        <p:tav tm="100000">
                                          <p:val>
                                            <p:strVal val="#ppt_h"/>
                                          </p:val>
                                        </p:tav>
                                      </p:tavLst>
                                    </p:anim>
                                    <p:animEffect transition="in" filter="fade">
                                      <p:cBhvr>
                                        <p:cTn id="21" dur="750"/>
                                        <p:tgtEl>
                                          <p:spTgt spid="4"/>
                                        </p:tgtEl>
                                      </p:cBhvr>
                                    </p:animEffect>
                                  </p:childTnLst>
                                </p:cTn>
                              </p:par>
                            </p:childTnLst>
                          </p:cTn>
                        </p:par>
                        <p:par>
                          <p:cTn id="22" fill="hold">
                            <p:stCondLst>
                              <p:cond delay="2000"/>
                            </p:stCondLst>
                            <p:childTnLst>
                              <p:par>
                                <p:cTn id="23" presetID="42" presetClass="entr" presetSubtype="0" fill="hold" nodeType="after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750"/>
                                        <p:tgtEl>
                                          <p:spTgt spid="6"/>
                                        </p:tgtEl>
                                      </p:cBhvr>
                                    </p:animEffect>
                                    <p:anim calcmode="lin" valueType="num">
                                      <p:cBhvr>
                                        <p:cTn id="26" dur="750" fill="hold"/>
                                        <p:tgtEl>
                                          <p:spTgt spid="6"/>
                                        </p:tgtEl>
                                        <p:attrNameLst>
                                          <p:attrName>ppt_x</p:attrName>
                                        </p:attrNameLst>
                                      </p:cBhvr>
                                      <p:tavLst>
                                        <p:tav tm="0">
                                          <p:val>
                                            <p:strVal val="#ppt_x"/>
                                          </p:val>
                                        </p:tav>
                                        <p:tav tm="100000">
                                          <p:val>
                                            <p:strVal val="#ppt_x"/>
                                          </p:val>
                                        </p:tav>
                                      </p:tavLst>
                                    </p:anim>
                                    <p:anim calcmode="lin" valueType="num">
                                      <p:cBhvr>
                                        <p:cTn id="27" dur="750" fill="hold"/>
                                        <p:tgtEl>
                                          <p:spTgt spid="6"/>
                                        </p:tgtEl>
                                        <p:attrNameLst>
                                          <p:attrName>ppt_y</p:attrName>
                                        </p:attrNameLst>
                                      </p:cBhvr>
                                      <p:tavLst>
                                        <p:tav tm="0">
                                          <p:val>
                                            <p:strVal val="#ppt_y+.1"/>
                                          </p:val>
                                        </p:tav>
                                        <p:tav tm="100000">
                                          <p:val>
                                            <p:strVal val="#ppt_y"/>
                                          </p:val>
                                        </p:tav>
                                      </p:tavLst>
                                    </p:anim>
                                  </p:childTnLst>
                                </p:cTn>
                              </p:par>
                            </p:childTnLst>
                          </p:cTn>
                        </p:par>
                        <p:par>
                          <p:cTn id="28" fill="hold">
                            <p:stCondLst>
                              <p:cond delay="2750"/>
                            </p:stCondLst>
                            <p:childTnLst>
                              <p:par>
                                <p:cTn id="29" presetID="53" presetClass="entr" presetSubtype="16" fill="hold" nodeType="after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p:cTn id="31" dur="1000" fill="hold"/>
                                        <p:tgtEl>
                                          <p:spTgt spid="7"/>
                                        </p:tgtEl>
                                        <p:attrNameLst>
                                          <p:attrName>ppt_w</p:attrName>
                                        </p:attrNameLst>
                                      </p:cBhvr>
                                      <p:tavLst>
                                        <p:tav tm="0">
                                          <p:val>
                                            <p:fltVal val="0"/>
                                          </p:val>
                                        </p:tav>
                                        <p:tav tm="100000">
                                          <p:val>
                                            <p:strVal val="#ppt_w"/>
                                          </p:val>
                                        </p:tav>
                                      </p:tavLst>
                                    </p:anim>
                                    <p:anim calcmode="lin" valueType="num">
                                      <p:cBhvr>
                                        <p:cTn id="32" dur="1000" fill="hold"/>
                                        <p:tgtEl>
                                          <p:spTgt spid="7"/>
                                        </p:tgtEl>
                                        <p:attrNameLst>
                                          <p:attrName>ppt_h</p:attrName>
                                        </p:attrNameLst>
                                      </p:cBhvr>
                                      <p:tavLst>
                                        <p:tav tm="0">
                                          <p:val>
                                            <p:fltVal val="0"/>
                                          </p:val>
                                        </p:tav>
                                        <p:tav tm="100000">
                                          <p:val>
                                            <p:strVal val="#ppt_h"/>
                                          </p:val>
                                        </p:tav>
                                      </p:tavLst>
                                    </p:anim>
                                    <p:animEffect transition="in" filter="fade">
                                      <p:cBhvr>
                                        <p:cTn id="33" dur="1000"/>
                                        <p:tgtEl>
                                          <p:spTgt spid="7"/>
                                        </p:tgtEl>
                                      </p:cBhvr>
                                    </p:animEffect>
                                  </p:childTnLst>
                                </p:cTn>
                              </p:par>
                              <p:par>
                                <p:cTn id="34" presetID="23" presetClass="entr" presetSubtype="32" fill="hold" grpId="0" nodeType="withEffect">
                                  <p:stCondLst>
                                    <p:cond delay="250"/>
                                  </p:stCondLst>
                                  <p:childTnLst>
                                    <p:set>
                                      <p:cBhvr>
                                        <p:cTn id="35" dur="1" fill="hold">
                                          <p:stCondLst>
                                            <p:cond delay="0"/>
                                          </p:stCondLst>
                                        </p:cTn>
                                        <p:tgtEl>
                                          <p:spTgt spid="52"/>
                                        </p:tgtEl>
                                        <p:attrNameLst>
                                          <p:attrName>style.visibility</p:attrName>
                                        </p:attrNameLst>
                                      </p:cBhvr>
                                      <p:to>
                                        <p:strVal val="visible"/>
                                      </p:to>
                                    </p:set>
                                    <p:anim calcmode="lin" valueType="num">
                                      <p:cBhvr>
                                        <p:cTn id="36" dur="350" fill="hold"/>
                                        <p:tgtEl>
                                          <p:spTgt spid="52"/>
                                        </p:tgtEl>
                                        <p:attrNameLst>
                                          <p:attrName>ppt_w</p:attrName>
                                        </p:attrNameLst>
                                      </p:cBhvr>
                                      <p:tavLst>
                                        <p:tav tm="0">
                                          <p:val>
                                            <p:strVal val="4*#ppt_w"/>
                                          </p:val>
                                        </p:tav>
                                        <p:tav tm="100000">
                                          <p:val>
                                            <p:strVal val="#ppt_w"/>
                                          </p:val>
                                        </p:tav>
                                      </p:tavLst>
                                    </p:anim>
                                    <p:anim calcmode="lin" valueType="num">
                                      <p:cBhvr>
                                        <p:cTn id="37" dur="350" fill="hold"/>
                                        <p:tgtEl>
                                          <p:spTgt spid="52"/>
                                        </p:tgtEl>
                                        <p:attrNameLst>
                                          <p:attrName>ppt_h</p:attrName>
                                        </p:attrNameLst>
                                      </p:cBhvr>
                                      <p:tavLst>
                                        <p:tav tm="0">
                                          <p:val>
                                            <p:strVal val="4*#ppt_h"/>
                                          </p:val>
                                        </p:tav>
                                        <p:tav tm="100000">
                                          <p:val>
                                            <p:strVal val="#ppt_h"/>
                                          </p:val>
                                        </p:tav>
                                      </p:tavLst>
                                    </p:anim>
                                  </p:childTnLst>
                                </p:cTn>
                              </p:par>
                            </p:childTnLst>
                          </p:cTn>
                        </p:par>
                        <p:par>
                          <p:cTn id="38" fill="hold">
                            <p:stCondLst>
                              <p:cond delay="3750"/>
                            </p:stCondLst>
                            <p:childTnLst>
                              <p:par>
                                <p:cTn id="39" presetID="12" presetClass="entr" presetSubtype="1" fill="hold" grpId="0" nodeType="afterEffect">
                                  <p:stCondLst>
                                    <p:cond delay="0"/>
                                  </p:stCondLst>
                                  <p:childTnLst>
                                    <p:set>
                                      <p:cBhvr>
                                        <p:cTn id="40" dur="1" fill="hold">
                                          <p:stCondLst>
                                            <p:cond delay="0"/>
                                          </p:stCondLst>
                                        </p:cTn>
                                        <p:tgtEl>
                                          <p:spTgt spid="50"/>
                                        </p:tgtEl>
                                        <p:attrNameLst>
                                          <p:attrName>style.visibility</p:attrName>
                                        </p:attrNameLst>
                                      </p:cBhvr>
                                      <p:to>
                                        <p:strVal val="visible"/>
                                      </p:to>
                                    </p:set>
                                    <p:anim calcmode="lin" valueType="num">
                                      <p:cBhvr additive="base">
                                        <p:cTn id="41" dur="500"/>
                                        <p:tgtEl>
                                          <p:spTgt spid="50"/>
                                        </p:tgtEl>
                                        <p:attrNameLst>
                                          <p:attrName>ppt_y</p:attrName>
                                        </p:attrNameLst>
                                      </p:cBhvr>
                                      <p:tavLst>
                                        <p:tav tm="0">
                                          <p:val>
                                            <p:strVal val="#ppt_y-#ppt_h*1.125000"/>
                                          </p:val>
                                        </p:tav>
                                        <p:tav tm="100000">
                                          <p:val>
                                            <p:strVal val="#ppt_y"/>
                                          </p:val>
                                        </p:tav>
                                      </p:tavLst>
                                    </p:anim>
                                    <p:animEffect transition="in" filter="wipe(down)">
                                      <p:cBhvr>
                                        <p:cTn id="42" dur="500"/>
                                        <p:tgtEl>
                                          <p:spTgt spid="50"/>
                                        </p:tgtEl>
                                      </p:cBhvr>
                                    </p:animEffect>
                                  </p:childTnLst>
                                </p:cTn>
                              </p:par>
                            </p:childTnLst>
                          </p:cTn>
                        </p:par>
                        <p:par>
                          <p:cTn id="43" fill="hold">
                            <p:stCondLst>
                              <p:cond delay="4250"/>
                            </p:stCondLst>
                            <p:childTnLst>
                              <p:par>
                                <p:cTn id="44" presetID="37" presetClass="entr" presetSubtype="0" fill="hold" nodeType="afterEffect">
                                  <p:stCondLst>
                                    <p:cond delay="0"/>
                                  </p:stCondLst>
                                  <p:childTnLst>
                                    <p:set>
                                      <p:cBhvr>
                                        <p:cTn id="45" dur="1" fill="hold">
                                          <p:stCondLst>
                                            <p:cond delay="0"/>
                                          </p:stCondLst>
                                        </p:cTn>
                                        <p:tgtEl>
                                          <p:spTgt spid="16"/>
                                        </p:tgtEl>
                                        <p:attrNameLst>
                                          <p:attrName>style.visibility</p:attrName>
                                        </p:attrNameLst>
                                      </p:cBhvr>
                                      <p:to>
                                        <p:strVal val="visible"/>
                                      </p:to>
                                    </p:set>
                                    <p:animEffect transition="in" filter="fade">
                                      <p:cBhvr>
                                        <p:cTn id="46" dur="500"/>
                                        <p:tgtEl>
                                          <p:spTgt spid="16"/>
                                        </p:tgtEl>
                                      </p:cBhvr>
                                    </p:animEffect>
                                    <p:anim calcmode="lin" valueType="num">
                                      <p:cBhvr>
                                        <p:cTn id="47" dur="500" fill="hold"/>
                                        <p:tgtEl>
                                          <p:spTgt spid="16"/>
                                        </p:tgtEl>
                                        <p:attrNameLst>
                                          <p:attrName>ppt_x</p:attrName>
                                        </p:attrNameLst>
                                      </p:cBhvr>
                                      <p:tavLst>
                                        <p:tav tm="0">
                                          <p:val>
                                            <p:strVal val="#ppt_x"/>
                                          </p:val>
                                        </p:tav>
                                        <p:tav tm="100000">
                                          <p:val>
                                            <p:strVal val="#ppt_x"/>
                                          </p:val>
                                        </p:tav>
                                      </p:tavLst>
                                    </p:anim>
                                    <p:anim calcmode="lin" valueType="num">
                                      <p:cBhvr>
                                        <p:cTn id="48" dur="450" decel="100000" fill="hold"/>
                                        <p:tgtEl>
                                          <p:spTgt spid="16"/>
                                        </p:tgtEl>
                                        <p:attrNameLst>
                                          <p:attrName>ppt_y</p:attrName>
                                        </p:attrNameLst>
                                      </p:cBhvr>
                                      <p:tavLst>
                                        <p:tav tm="0">
                                          <p:val>
                                            <p:strVal val="#ppt_y+1"/>
                                          </p:val>
                                        </p:tav>
                                        <p:tav tm="100000">
                                          <p:val>
                                            <p:strVal val="#ppt_y-.03"/>
                                          </p:val>
                                        </p:tav>
                                      </p:tavLst>
                                    </p:anim>
                                    <p:anim calcmode="lin" valueType="num">
                                      <p:cBhvr>
                                        <p:cTn id="49" dur="50" accel="100000" fill="hold">
                                          <p:stCondLst>
                                            <p:cond delay="450"/>
                                          </p:stCondLst>
                                        </p:cTn>
                                        <p:tgtEl>
                                          <p:spTgt spid="16"/>
                                        </p:tgtEl>
                                        <p:attrNameLst>
                                          <p:attrName>ppt_y</p:attrName>
                                        </p:attrNameLst>
                                      </p:cBhvr>
                                      <p:tavLst>
                                        <p:tav tm="0">
                                          <p:val>
                                            <p:strVal val="#ppt_y-.03"/>
                                          </p:val>
                                        </p:tav>
                                        <p:tav tm="100000">
                                          <p:val>
                                            <p:strVal val="#ppt_y"/>
                                          </p:val>
                                        </p:tav>
                                      </p:tavLst>
                                    </p:anim>
                                  </p:childTnLst>
                                </p:cTn>
                              </p:par>
                              <p:par>
                                <p:cTn id="50" presetID="37" presetClass="entr" presetSubtype="0" fill="hold" nodeType="withEffect">
                                  <p:stCondLst>
                                    <p:cond delay="0"/>
                                  </p:stCondLst>
                                  <p:childTnLst>
                                    <p:set>
                                      <p:cBhvr>
                                        <p:cTn id="51" dur="1" fill="hold">
                                          <p:stCondLst>
                                            <p:cond delay="0"/>
                                          </p:stCondLst>
                                        </p:cTn>
                                        <p:tgtEl>
                                          <p:spTgt spid="19"/>
                                        </p:tgtEl>
                                        <p:attrNameLst>
                                          <p:attrName>style.visibility</p:attrName>
                                        </p:attrNameLst>
                                      </p:cBhvr>
                                      <p:to>
                                        <p:strVal val="visible"/>
                                      </p:to>
                                    </p:set>
                                    <p:animEffect transition="in" filter="fade">
                                      <p:cBhvr>
                                        <p:cTn id="52" dur="500"/>
                                        <p:tgtEl>
                                          <p:spTgt spid="19"/>
                                        </p:tgtEl>
                                      </p:cBhvr>
                                    </p:animEffect>
                                    <p:anim calcmode="lin" valueType="num">
                                      <p:cBhvr>
                                        <p:cTn id="53" dur="500" fill="hold"/>
                                        <p:tgtEl>
                                          <p:spTgt spid="19"/>
                                        </p:tgtEl>
                                        <p:attrNameLst>
                                          <p:attrName>ppt_x</p:attrName>
                                        </p:attrNameLst>
                                      </p:cBhvr>
                                      <p:tavLst>
                                        <p:tav tm="0">
                                          <p:val>
                                            <p:strVal val="#ppt_x"/>
                                          </p:val>
                                        </p:tav>
                                        <p:tav tm="100000">
                                          <p:val>
                                            <p:strVal val="#ppt_x"/>
                                          </p:val>
                                        </p:tav>
                                      </p:tavLst>
                                    </p:anim>
                                    <p:anim calcmode="lin" valueType="num">
                                      <p:cBhvr>
                                        <p:cTn id="54" dur="450" decel="100000" fill="hold"/>
                                        <p:tgtEl>
                                          <p:spTgt spid="19"/>
                                        </p:tgtEl>
                                        <p:attrNameLst>
                                          <p:attrName>ppt_y</p:attrName>
                                        </p:attrNameLst>
                                      </p:cBhvr>
                                      <p:tavLst>
                                        <p:tav tm="0">
                                          <p:val>
                                            <p:strVal val="#ppt_y+1"/>
                                          </p:val>
                                        </p:tav>
                                        <p:tav tm="100000">
                                          <p:val>
                                            <p:strVal val="#ppt_y-.03"/>
                                          </p:val>
                                        </p:tav>
                                      </p:tavLst>
                                    </p:anim>
                                    <p:anim calcmode="lin" valueType="num">
                                      <p:cBhvr>
                                        <p:cTn id="55" dur="50" accel="100000" fill="hold">
                                          <p:stCondLst>
                                            <p:cond delay="450"/>
                                          </p:stCondLst>
                                        </p:cTn>
                                        <p:tgtEl>
                                          <p:spTgt spid="19"/>
                                        </p:tgtEl>
                                        <p:attrNameLst>
                                          <p:attrName>ppt_y</p:attrName>
                                        </p:attrNameLst>
                                      </p:cBhvr>
                                      <p:tavLst>
                                        <p:tav tm="0">
                                          <p:val>
                                            <p:strVal val="#ppt_y-.03"/>
                                          </p:val>
                                        </p:tav>
                                        <p:tav tm="100000">
                                          <p:val>
                                            <p:strVal val="#ppt_y"/>
                                          </p:val>
                                        </p:tav>
                                      </p:tavLst>
                                    </p:anim>
                                  </p:childTnLst>
                                </p:cTn>
                              </p:par>
                              <p:par>
                                <p:cTn id="56" presetID="49" presetClass="entr" presetSubtype="0" decel="100000" fill="hold" nodeType="withEffect">
                                  <p:stCondLst>
                                    <p:cond delay="0"/>
                                  </p:stCondLst>
                                  <p:childTnLst>
                                    <p:set>
                                      <p:cBhvr>
                                        <p:cTn id="57" dur="1" fill="hold">
                                          <p:stCondLst>
                                            <p:cond delay="0"/>
                                          </p:stCondLst>
                                        </p:cTn>
                                        <p:tgtEl>
                                          <p:spTgt spid="16"/>
                                        </p:tgtEl>
                                        <p:attrNameLst>
                                          <p:attrName>style.visibility</p:attrName>
                                        </p:attrNameLst>
                                      </p:cBhvr>
                                      <p:to>
                                        <p:strVal val="visible"/>
                                      </p:to>
                                    </p:set>
                                    <p:anim calcmode="lin" valueType="num">
                                      <p:cBhvr>
                                        <p:cTn id="58" dur="500" fill="hold"/>
                                        <p:tgtEl>
                                          <p:spTgt spid="16"/>
                                        </p:tgtEl>
                                        <p:attrNameLst>
                                          <p:attrName>ppt_w</p:attrName>
                                        </p:attrNameLst>
                                      </p:cBhvr>
                                      <p:tavLst>
                                        <p:tav tm="0">
                                          <p:val>
                                            <p:fltVal val="0"/>
                                          </p:val>
                                        </p:tav>
                                        <p:tav tm="100000">
                                          <p:val>
                                            <p:strVal val="#ppt_w"/>
                                          </p:val>
                                        </p:tav>
                                      </p:tavLst>
                                    </p:anim>
                                    <p:anim calcmode="lin" valueType="num">
                                      <p:cBhvr>
                                        <p:cTn id="59" dur="500" fill="hold"/>
                                        <p:tgtEl>
                                          <p:spTgt spid="16"/>
                                        </p:tgtEl>
                                        <p:attrNameLst>
                                          <p:attrName>ppt_h</p:attrName>
                                        </p:attrNameLst>
                                      </p:cBhvr>
                                      <p:tavLst>
                                        <p:tav tm="0">
                                          <p:val>
                                            <p:fltVal val="0"/>
                                          </p:val>
                                        </p:tav>
                                        <p:tav tm="100000">
                                          <p:val>
                                            <p:strVal val="#ppt_h"/>
                                          </p:val>
                                        </p:tav>
                                      </p:tavLst>
                                    </p:anim>
                                    <p:anim calcmode="lin" valueType="num">
                                      <p:cBhvr>
                                        <p:cTn id="60" dur="500" fill="hold"/>
                                        <p:tgtEl>
                                          <p:spTgt spid="16"/>
                                        </p:tgtEl>
                                        <p:attrNameLst>
                                          <p:attrName>style.rotation</p:attrName>
                                        </p:attrNameLst>
                                      </p:cBhvr>
                                      <p:tavLst>
                                        <p:tav tm="0">
                                          <p:val>
                                            <p:fltVal val="360"/>
                                          </p:val>
                                        </p:tav>
                                        <p:tav tm="100000">
                                          <p:val>
                                            <p:fltVal val="0"/>
                                          </p:val>
                                        </p:tav>
                                      </p:tavLst>
                                    </p:anim>
                                    <p:animEffect transition="in" filter="fade">
                                      <p:cBhvr>
                                        <p:cTn id="61" dur="500"/>
                                        <p:tgtEl>
                                          <p:spTgt spid="16"/>
                                        </p:tgtEl>
                                      </p:cBhvr>
                                    </p:animEffect>
                                  </p:childTnLst>
                                </p:cTn>
                              </p:par>
                              <p:par>
                                <p:cTn id="62" presetID="49" presetClass="entr" presetSubtype="0" decel="100000" fill="hold" nodeType="withEffect">
                                  <p:stCondLst>
                                    <p:cond delay="0"/>
                                  </p:stCondLst>
                                  <p:childTnLst>
                                    <p:set>
                                      <p:cBhvr>
                                        <p:cTn id="63" dur="1" fill="hold">
                                          <p:stCondLst>
                                            <p:cond delay="0"/>
                                          </p:stCondLst>
                                        </p:cTn>
                                        <p:tgtEl>
                                          <p:spTgt spid="19"/>
                                        </p:tgtEl>
                                        <p:attrNameLst>
                                          <p:attrName>style.visibility</p:attrName>
                                        </p:attrNameLst>
                                      </p:cBhvr>
                                      <p:to>
                                        <p:strVal val="visible"/>
                                      </p:to>
                                    </p:set>
                                    <p:anim calcmode="lin" valueType="num">
                                      <p:cBhvr>
                                        <p:cTn id="64" dur="500" fill="hold"/>
                                        <p:tgtEl>
                                          <p:spTgt spid="19"/>
                                        </p:tgtEl>
                                        <p:attrNameLst>
                                          <p:attrName>ppt_w</p:attrName>
                                        </p:attrNameLst>
                                      </p:cBhvr>
                                      <p:tavLst>
                                        <p:tav tm="0">
                                          <p:val>
                                            <p:fltVal val="0"/>
                                          </p:val>
                                        </p:tav>
                                        <p:tav tm="100000">
                                          <p:val>
                                            <p:strVal val="#ppt_w"/>
                                          </p:val>
                                        </p:tav>
                                      </p:tavLst>
                                    </p:anim>
                                    <p:anim calcmode="lin" valueType="num">
                                      <p:cBhvr>
                                        <p:cTn id="65" dur="500" fill="hold"/>
                                        <p:tgtEl>
                                          <p:spTgt spid="19"/>
                                        </p:tgtEl>
                                        <p:attrNameLst>
                                          <p:attrName>ppt_h</p:attrName>
                                        </p:attrNameLst>
                                      </p:cBhvr>
                                      <p:tavLst>
                                        <p:tav tm="0">
                                          <p:val>
                                            <p:fltVal val="0"/>
                                          </p:val>
                                        </p:tav>
                                        <p:tav tm="100000">
                                          <p:val>
                                            <p:strVal val="#ppt_h"/>
                                          </p:val>
                                        </p:tav>
                                      </p:tavLst>
                                    </p:anim>
                                    <p:anim calcmode="lin" valueType="num">
                                      <p:cBhvr>
                                        <p:cTn id="66" dur="500" fill="hold"/>
                                        <p:tgtEl>
                                          <p:spTgt spid="19"/>
                                        </p:tgtEl>
                                        <p:attrNameLst>
                                          <p:attrName>style.rotation</p:attrName>
                                        </p:attrNameLst>
                                      </p:cBhvr>
                                      <p:tavLst>
                                        <p:tav tm="0">
                                          <p:val>
                                            <p:fltVal val="360"/>
                                          </p:val>
                                        </p:tav>
                                        <p:tav tm="100000">
                                          <p:val>
                                            <p:fltVal val="0"/>
                                          </p:val>
                                        </p:tav>
                                      </p:tavLst>
                                    </p:anim>
                                    <p:animEffect transition="in" filter="fade">
                                      <p:cBhvr>
                                        <p:cTn id="67" dur="500"/>
                                        <p:tgtEl>
                                          <p:spTgt spid="19"/>
                                        </p:tgtEl>
                                      </p:cBhvr>
                                    </p:animEffect>
                                  </p:childTnLst>
                                </p:cTn>
                              </p:par>
                              <p:par>
                                <p:cTn id="68" presetID="37" presetClass="entr" presetSubtype="0" fill="hold" nodeType="withEffect">
                                  <p:stCondLst>
                                    <p:cond delay="0"/>
                                  </p:stCondLst>
                                  <p:childTnLst>
                                    <p:set>
                                      <p:cBhvr>
                                        <p:cTn id="69" dur="1" fill="hold">
                                          <p:stCondLst>
                                            <p:cond delay="0"/>
                                          </p:stCondLst>
                                        </p:cTn>
                                        <p:tgtEl>
                                          <p:spTgt spid="24"/>
                                        </p:tgtEl>
                                        <p:attrNameLst>
                                          <p:attrName>style.visibility</p:attrName>
                                        </p:attrNameLst>
                                      </p:cBhvr>
                                      <p:to>
                                        <p:strVal val="visible"/>
                                      </p:to>
                                    </p:set>
                                    <p:animEffect transition="in" filter="fade">
                                      <p:cBhvr>
                                        <p:cTn id="70" dur="500"/>
                                        <p:tgtEl>
                                          <p:spTgt spid="24"/>
                                        </p:tgtEl>
                                      </p:cBhvr>
                                    </p:animEffect>
                                    <p:anim calcmode="lin" valueType="num">
                                      <p:cBhvr>
                                        <p:cTn id="71" dur="500" fill="hold"/>
                                        <p:tgtEl>
                                          <p:spTgt spid="24"/>
                                        </p:tgtEl>
                                        <p:attrNameLst>
                                          <p:attrName>ppt_x</p:attrName>
                                        </p:attrNameLst>
                                      </p:cBhvr>
                                      <p:tavLst>
                                        <p:tav tm="0">
                                          <p:val>
                                            <p:strVal val="#ppt_x"/>
                                          </p:val>
                                        </p:tav>
                                        <p:tav tm="100000">
                                          <p:val>
                                            <p:strVal val="#ppt_x"/>
                                          </p:val>
                                        </p:tav>
                                      </p:tavLst>
                                    </p:anim>
                                    <p:anim calcmode="lin" valueType="num">
                                      <p:cBhvr>
                                        <p:cTn id="72" dur="450" decel="100000" fill="hold"/>
                                        <p:tgtEl>
                                          <p:spTgt spid="24"/>
                                        </p:tgtEl>
                                        <p:attrNameLst>
                                          <p:attrName>ppt_y</p:attrName>
                                        </p:attrNameLst>
                                      </p:cBhvr>
                                      <p:tavLst>
                                        <p:tav tm="0">
                                          <p:val>
                                            <p:strVal val="#ppt_y+1"/>
                                          </p:val>
                                        </p:tav>
                                        <p:tav tm="100000">
                                          <p:val>
                                            <p:strVal val="#ppt_y-.03"/>
                                          </p:val>
                                        </p:tav>
                                      </p:tavLst>
                                    </p:anim>
                                    <p:anim calcmode="lin" valueType="num">
                                      <p:cBhvr>
                                        <p:cTn id="73" dur="50" accel="100000" fill="hold">
                                          <p:stCondLst>
                                            <p:cond delay="450"/>
                                          </p:stCondLst>
                                        </p:cTn>
                                        <p:tgtEl>
                                          <p:spTgt spid="24"/>
                                        </p:tgtEl>
                                        <p:attrNameLst>
                                          <p:attrName>ppt_y</p:attrName>
                                        </p:attrNameLst>
                                      </p:cBhvr>
                                      <p:tavLst>
                                        <p:tav tm="0">
                                          <p:val>
                                            <p:strVal val="#ppt_y-.03"/>
                                          </p:val>
                                        </p:tav>
                                        <p:tav tm="100000">
                                          <p:val>
                                            <p:strVal val="#ppt_y"/>
                                          </p:val>
                                        </p:tav>
                                      </p:tavLst>
                                    </p:anim>
                                  </p:childTnLst>
                                </p:cTn>
                              </p:par>
                              <p:par>
                                <p:cTn id="74" presetID="49" presetClass="entr" presetSubtype="0" decel="100000" fill="hold" nodeType="withEffect">
                                  <p:stCondLst>
                                    <p:cond delay="0"/>
                                  </p:stCondLst>
                                  <p:childTnLst>
                                    <p:set>
                                      <p:cBhvr>
                                        <p:cTn id="75" dur="1" fill="hold">
                                          <p:stCondLst>
                                            <p:cond delay="0"/>
                                          </p:stCondLst>
                                        </p:cTn>
                                        <p:tgtEl>
                                          <p:spTgt spid="24"/>
                                        </p:tgtEl>
                                        <p:attrNameLst>
                                          <p:attrName>style.visibility</p:attrName>
                                        </p:attrNameLst>
                                      </p:cBhvr>
                                      <p:to>
                                        <p:strVal val="visible"/>
                                      </p:to>
                                    </p:set>
                                    <p:anim calcmode="lin" valueType="num">
                                      <p:cBhvr>
                                        <p:cTn id="76" dur="500" fill="hold"/>
                                        <p:tgtEl>
                                          <p:spTgt spid="24"/>
                                        </p:tgtEl>
                                        <p:attrNameLst>
                                          <p:attrName>ppt_w</p:attrName>
                                        </p:attrNameLst>
                                      </p:cBhvr>
                                      <p:tavLst>
                                        <p:tav tm="0">
                                          <p:val>
                                            <p:fltVal val="0"/>
                                          </p:val>
                                        </p:tav>
                                        <p:tav tm="100000">
                                          <p:val>
                                            <p:strVal val="#ppt_w"/>
                                          </p:val>
                                        </p:tav>
                                      </p:tavLst>
                                    </p:anim>
                                    <p:anim calcmode="lin" valueType="num">
                                      <p:cBhvr>
                                        <p:cTn id="77" dur="500" fill="hold"/>
                                        <p:tgtEl>
                                          <p:spTgt spid="24"/>
                                        </p:tgtEl>
                                        <p:attrNameLst>
                                          <p:attrName>ppt_h</p:attrName>
                                        </p:attrNameLst>
                                      </p:cBhvr>
                                      <p:tavLst>
                                        <p:tav tm="0">
                                          <p:val>
                                            <p:fltVal val="0"/>
                                          </p:val>
                                        </p:tav>
                                        <p:tav tm="100000">
                                          <p:val>
                                            <p:strVal val="#ppt_h"/>
                                          </p:val>
                                        </p:tav>
                                      </p:tavLst>
                                    </p:anim>
                                    <p:anim calcmode="lin" valueType="num">
                                      <p:cBhvr>
                                        <p:cTn id="78" dur="500" fill="hold"/>
                                        <p:tgtEl>
                                          <p:spTgt spid="24"/>
                                        </p:tgtEl>
                                        <p:attrNameLst>
                                          <p:attrName>style.rotation</p:attrName>
                                        </p:attrNameLst>
                                      </p:cBhvr>
                                      <p:tavLst>
                                        <p:tav tm="0">
                                          <p:val>
                                            <p:fltVal val="360"/>
                                          </p:val>
                                        </p:tav>
                                        <p:tav tm="100000">
                                          <p:val>
                                            <p:fltVal val="0"/>
                                          </p:val>
                                        </p:tav>
                                      </p:tavLst>
                                    </p:anim>
                                    <p:animEffect transition="in" filter="fade">
                                      <p:cBhvr>
                                        <p:cTn id="79" dur="500"/>
                                        <p:tgtEl>
                                          <p:spTgt spid="24"/>
                                        </p:tgtEl>
                                      </p:cBhvr>
                                    </p:animEffect>
                                  </p:childTnLst>
                                </p:cTn>
                              </p:par>
                              <p:par>
                                <p:cTn id="80" presetID="37" presetClass="entr" presetSubtype="0" fill="hold" nodeType="withEffect">
                                  <p:stCondLst>
                                    <p:cond delay="0"/>
                                  </p:stCondLst>
                                  <p:childTnLst>
                                    <p:set>
                                      <p:cBhvr>
                                        <p:cTn id="81" dur="1" fill="hold">
                                          <p:stCondLst>
                                            <p:cond delay="0"/>
                                          </p:stCondLst>
                                        </p:cTn>
                                        <p:tgtEl>
                                          <p:spTgt spid="27"/>
                                        </p:tgtEl>
                                        <p:attrNameLst>
                                          <p:attrName>style.visibility</p:attrName>
                                        </p:attrNameLst>
                                      </p:cBhvr>
                                      <p:to>
                                        <p:strVal val="visible"/>
                                      </p:to>
                                    </p:set>
                                    <p:animEffect transition="in" filter="fade">
                                      <p:cBhvr>
                                        <p:cTn id="82" dur="500"/>
                                        <p:tgtEl>
                                          <p:spTgt spid="27"/>
                                        </p:tgtEl>
                                      </p:cBhvr>
                                    </p:animEffect>
                                    <p:anim calcmode="lin" valueType="num">
                                      <p:cBhvr>
                                        <p:cTn id="83" dur="500" fill="hold"/>
                                        <p:tgtEl>
                                          <p:spTgt spid="27"/>
                                        </p:tgtEl>
                                        <p:attrNameLst>
                                          <p:attrName>ppt_x</p:attrName>
                                        </p:attrNameLst>
                                      </p:cBhvr>
                                      <p:tavLst>
                                        <p:tav tm="0">
                                          <p:val>
                                            <p:strVal val="#ppt_x"/>
                                          </p:val>
                                        </p:tav>
                                        <p:tav tm="100000">
                                          <p:val>
                                            <p:strVal val="#ppt_x"/>
                                          </p:val>
                                        </p:tav>
                                      </p:tavLst>
                                    </p:anim>
                                    <p:anim calcmode="lin" valueType="num">
                                      <p:cBhvr>
                                        <p:cTn id="84" dur="450" decel="100000" fill="hold"/>
                                        <p:tgtEl>
                                          <p:spTgt spid="27"/>
                                        </p:tgtEl>
                                        <p:attrNameLst>
                                          <p:attrName>ppt_y</p:attrName>
                                        </p:attrNameLst>
                                      </p:cBhvr>
                                      <p:tavLst>
                                        <p:tav tm="0">
                                          <p:val>
                                            <p:strVal val="#ppt_y+1"/>
                                          </p:val>
                                        </p:tav>
                                        <p:tav tm="100000">
                                          <p:val>
                                            <p:strVal val="#ppt_y-.03"/>
                                          </p:val>
                                        </p:tav>
                                      </p:tavLst>
                                    </p:anim>
                                    <p:anim calcmode="lin" valueType="num">
                                      <p:cBhvr>
                                        <p:cTn id="85" dur="50" accel="100000" fill="hold">
                                          <p:stCondLst>
                                            <p:cond delay="450"/>
                                          </p:stCondLst>
                                        </p:cTn>
                                        <p:tgtEl>
                                          <p:spTgt spid="27"/>
                                        </p:tgtEl>
                                        <p:attrNameLst>
                                          <p:attrName>ppt_y</p:attrName>
                                        </p:attrNameLst>
                                      </p:cBhvr>
                                      <p:tavLst>
                                        <p:tav tm="0">
                                          <p:val>
                                            <p:strVal val="#ppt_y-.03"/>
                                          </p:val>
                                        </p:tav>
                                        <p:tav tm="100000">
                                          <p:val>
                                            <p:strVal val="#ppt_y"/>
                                          </p:val>
                                        </p:tav>
                                      </p:tavLst>
                                    </p:anim>
                                  </p:childTnLst>
                                </p:cTn>
                              </p:par>
                              <p:par>
                                <p:cTn id="86" presetID="49" presetClass="entr" presetSubtype="0" decel="100000" fill="hold" nodeType="withEffect">
                                  <p:stCondLst>
                                    <p:cond delay="0"/>
                                  </p:stCondLst>
                                  <p:childTnLst>
                                    <p:set>
                                      <p:cBhvr>
                                        <p:cTn id="87" dur="1" fill="hold">
                                          <p:stCondLst>
                                            <p:cond delay="0"/>
                                          </p:stCondLst>
                                        </p:cTn>
                                        <p:tgtEl>
                                          <p:spTgt spid="27"/>
                                        </p:tgtEl>
                                        <p:attrNameLst>
                                          <p:attrName>style.visibility</p:attrName>
                                        </p:attrNameLst>
                                      </p:cBhvr>
                                      <p:to>
                                        <p:strVal val="visible"/>
                                      </p:to>
                                    </p:set>
                                    <p:anim calcmode="lin" valueType="num">
                                      <p:cBhvr>
                                        <p:cTn id="88" dur="500" fill="hold"/>
                                        <p:tgtEl>
                                          <p:spTgt spid="27"/>
                                        </p:tgtEl>
                                        <p:attrNameLst>
                                          <p:attrName>ppt_w</p:attrName>
                                        </p:attrNameLst>
                                      </p:cBhvr>
                                      <p:tavLst>
                                        <p:tav tm="0">
                                          <p:val>
                                            <p:fltVal val="0"/>
                                          </p:val>
                                        </p:tav>
                                        <p:tav tm="100000">
                                          <p:val>
                                            <p:strVal val="#ppt_w"/>
                                          </p:val>
                                        </p:tav>
                                      </p:tavLst>
                                    </p:anim>
                                    <p:anim calcmode="lin" valueType="num">
                                      <p:cBhvr>
                                        <p:cTn id="89" dur="500" fill="hold"/>
                                        <p:tgtEl>
                                          <p:spTgt spid="27"/>
                                        </p:tgtEl>
                                        <p:attrNameLst>
                                          <p:attrName>ppt_h</p:attrName>
                                        </p:attrNameLst>
                                      </p:cBhvr>
                                      <p:tavLst>
                                        <p:tav tm="0">
                                          <p:val>
                                            <p:fltVal val="0"/>
                                          </p:val>
                                        </p:tav>
                                        <p:tav tm="100000">
                                          <p:val>
                                            <p:strVal val="#ppt_h"/>
                                          </p:val>
                                        </p:tav>
                                      </p:tavLst>
                                    </p:anim>
                                    <p:anim calcmode="lin" valueType="num">
                                      <p:cBhvr>
                                        <p:cTn id="90" dur="500" fill="hold"/>
                                        <p:tgtEl>
                                          <p:spTgt spid="27"/>
                                        </p:tgtEl>
                                        <p:attrNameLst>
                                          <p:attrName>style.rotation</p:attrName>
                                        </p:attrNameLst>
                                      </p:cBhvr>
                                      <p:tavLst>
                                        <p:tav tm="0">
                                          <p:val>
                                            <p:fltVal val="360"/>
                                          </p:val>
                                        </p:tav>
                                        <p:tav tm="100000">
                                          <p:val>
                                            <p:fltVal val="0"/>
                                          </p:val>
                                        </p:tav>
                                      </p:tavLst>
                                    </p:anim>
                                    <p:animEffect transition="in" filter="fade">
                                      <p:cBhvr>
                                        <p:cTn id="91" dur="500"/>
                                        <p:tgtEl>
                                          <p:spTgt spid="27"/>
                                        </p:tgtEl>
                                      </p:cBhvr>
                                    </p:animEffect>
                                  </p:childTnLst>
                                </p:cTn>
                              </p:par>
                              <p:par>
                                <p:cTn id="92" presetID="37" presetClass="entr" presetSubtype="0" fill="hold" nodeType="withEffect">
                                  <p:stCondLst>
                                    <p:cond delay="0"/>
                                  </p:stCondLst>
                                  <p:childTnLst>
                                    <p:set>
                                      <p:cBhvr>
                                        <p:cTn id="93" dur="1" fill="hold">
                                          <p:stCondLst>
                                            <p:cond delay="0"/>
                                          </p:stCondLst>
                                        </p:cTn>
                                        <p:tgtEl>
                                          <p:spTgt spid="30"/>
                                        </p:tgtEl>
                                        <p:attrNameLst>
                                          <p:attrName>style.visibility</p:attrName>
                                        </p:attrNameLst>
                                      </p:cBhvr>
                                      <p:to>
                                        <p:strVal val="visible"/>
                                      </p:to>
                                    </p:set>
                                    <p:animEffect transition="in" filter="fade">
                                      <p:cBhvr>
                                        <p:cTn id="94" dur="500"/>
                                        <p:tgtEl>
                                          <p:spTgt spid="30"/>
                                        </p:tgtEl>
                                      </p:cBhvr>
                                    </p:animEffect>
                                    <p:anim calcmode="lin" valueType="num">
                                      <p:cBhvr>
                                        <p:cTn id="95" dur="500" fill="hold"/>
                                        <p:tgtEl>
                                          <p:spTgt spid="30"/>
                                        </p:tgtEl>
                                        <p:attrNameLst>
                                          <p:attrName>ppt_x</p:attrName>
                                        </p:attrNameLst>
                                      </p:cBhvr>
                                      <p:tavLst>
                                        <p:tav tm="0">
                                          <p:val>
                                            <p:strVal val="#ppt_x"/>
                                          </p:val>
                                        </p:tav>
                                        <p:tav tm="100000">
                                          <p:val>
                                            <p:strVal val="#ppt_x"/>
                                          </p:val>
                                        </p:tav>
                                      </p:tavLst>
                                    </p:anim>
                                    <p:anim calcmode="lin" valueType="num">
                                      <p:cBhvr>
                                        <p:cTn id="96" dur="450" decel="100000" fill="hold"/>
                                        <p:tgtEl>
                                          <p:spTgt spid="30"/>
                                        </p:tgtEl>
                                        <p:attrNameLst>
                                          <p:attrName>ppt_y</p:attrName>
                                        </p:attrNameLst>
                                      </p:cBhvr>
                                      <p:tavLst>
                                        <p:tav tm="0">
                                          <p:val>
                                            <p:strVal val="#ppt_y+1"/>
                                          </p:val>
                                        </p:tav>
                                        <p:tav tm="100000">
                                          <p:val>
                                            <p:strVal val="#ppt_y-.03"/>
                                          </p:val>
                                        </p:tav>
                                      </p:tavLst>
                                    </p:anim>
                                    <p:anim calcmode="lin" valueType="num">
                                      <p:cBhvr>
                                        <p:cTn id="97" dur="50" accel="100000" fill="hold">
                                          <p:stCondLst>
                                            <p:cond delay="450"/>
                                          </p:stCondLst>
                                        </p:cTn>
                                        <p:tgtEl>
                                          <p:spTgt spid="30"/>
                                        </p:tgtEl>
                                        <p:attrNameLst>
                                          <p:attrName>ppt_y</p:attrName>
                                        </p:attrNameLst>
                                      </p:cBhvr>
                                      <p:tavLst>
                                        <p:tav tm="0">
                                          <p:val>
                                            <p:strVal val="#ppt_y-.03"/>
                                          </p:val>
                                        </p:tav>
                                        <p:tav tm="100000">
                                          <p:val>
                                            <p:strVal val="#ppt_y"/>
                                          </p:val>
                                        </p:tav>
                                      </p:tavLst>
                                    </p:anim>
                                  </p:childTnLst>
                                </p:cTn>
                              </p:par>
                              <p:par>
                                <p:cTn id="98" presetID="49" presetClass="entr" presetSubtype="0" decel="100000" fill="hold" nodeType="withEffect">
                                  <p:stCondLst>
                                    <p:cond delay="0"/>
                                  </p:stCondLst>
                                  <p:childTnLst>
                                    <p:set>
                                      <p:cBhvr>
                                        <p:cTn id="99" dur="1" fill="hold">
                                          <p:stCondLst>
                                            <p:cond delay="0"/>
                                          </p:stCondLst>
                                        </p:cTn>
                                        <p:tgtEl>
                                          <p:spTgt spid="30"/>
                                        </p:tgtEl>
                                        <p:attrNameLst>
                                          <p:attrName>style.visibility</p:attrName>
                                        </p:attrNameLst>
                                      </p:cBhvr>
                                      <p:to>
                                        <p:strVal val="visible"/>
                                      </p:to>
                                    </p:set>
                                    <p:anim calcmode="lin" valueType="num">
                                      <p:cBhvr>
                                        <p:cTn id="100" dur="500" fill="hold"/>
                                        <p:tgtEl>
                                          <p:spTgt spid="30"/>
                                        </p:tgtEl>
                                        <p:attrNameLst>
                                          <p:attrName>ppt_w</p:attrName>
                                        </p:attrNameLst>
                                      </p:cBhvr>
                                      <p:tavLst>
                                        <p:tav tm="0">
                                          <p:val>
                                            <p:fltVal val="0"/>
                                          </p:val>
                                        </p:tav>
                                        <p:tav tm="100000">
                                          <p:val>
                                            <p:strVal val="#ppt_w"/>
                                          </p:val>
                                        </p:tav>
                                      </p:tavLst>
                                    </p:anim>
                                    <p:anim calcmode="lin" valueType="num">
                                      <p:cBhvr>
                                        <p:cTn id="101" dur="500" fill="hold"/>
                                        <p:tgtEl>
                                          <p:spTgt spid="30"/>
                                        </p:tgtEl>
                                        <p:attrNameLst>
                                          <p:attrName>ppt_h</p:attrName>
                                        </p:attrNameLst>
                                      </p:cBhvr>
                                      <p:tavLst>
                                        <p:tav tm="0">
                                          <p:val>
                                            <p:fltVal val="0"/>
                                          </p:val>
                                        </p:tav>
                                        <p:tav tm="100000">
                                          <p:val>
                                            <p:strVal val="#ppt_h"/>
                                          </p:val>
                                        </p:tav>
                                      </p:tavLst>
                                    </p:anim>
                                    <p:anim calcmode="lin" valueType="num">
                                      <p:cBhvr>
                                        <p:cTn id="102" dur="500" fill="hold"/>
                                        <p:tgtEl>
                                          <p:spTgt spid="30"/>
                                        </p:tgtEl>
                                        <p:attrNameLst>
                                          <p:attrName>style.rotation</p:attrName>
                                        </p:attrNameLst>
                                      </p:cBhvr>
                                      <p:tavLst>
                                        <p:tav tm="0">
                                          <p:val>
                                            <p:fltVal val="360"/>
                                          </p:val>
                                        </p:tav>
                                        <p:tav tm="100000">
                                          <p:val>
                                            <p:fltVal val="0"/>
                                          </p:val>
                                        </p:tav>
                                      </p:tavLst>
                                    </p:anim>
                                    <p:animEffect transition="in" filter="fade">
                                      <p:cBhvr>
                                        <p:cTn id="103"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p:bldP spid="5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2"/>
          <p:cNvPicPr>
            <a:picLocks noChangeAspect="1"/>
          </p:cNvPicPr>
          <p:nvPr/>
        </p:nvPicPr>
        <p:blipFill rotWithShape="1">
          <a:blip r:embed="rId4" cstate="print">
            <a:extLst>
              <a:ext uri="{28A0092B-C50C-407E-A947-70E740481C1C}">
                <a14:useLocalDpi xmlns:a14="http://schemas.microsoft.com/office/drawing/2010/main" val="0"/>
              </a:ext>
            </a:extLst>
          </a:blip>
          <a:srcRect t="74630"/>
          <a:stretch/>
        </p:blipFill>
        <p:spPr>
          <a:xfrm flipH="1">
            <a:off x="0" y="5311649"/>
            <a:ext cx="12192000" cy="1546351"/>
          </a:xfrm>
          <a:prstGeom prst="rect">
            <a:avLst/>
          </a:prstGeom>
        </p:spPr>
      </p:pic>
      <p:pic>
        <p:nvPicPr>
          <p:cNvPr id="6" name="图片 5"/>
          <p:cNvPicPr>
            <a:picLocks noChangeAspect="1"/>
          </p:cNvPicPr>
          <p:nvPr/>
        </p:nvPicPr>
        <p:blipFill rotWithShape="1">
          <a:blip r:embed="rId5" cstate="print">
            <a:extLst>
              <a:ext uri="{28A0092B-C50C-407E-A947-70E740481C1C}">
                <a14:useLocalDpi xmlns:a14="http://schemas.microsoft.com/office/drawing/2010/main" val="0"/>
              </a:ext>
            </a:extLst>
          </a:blip>
          <a:srcRect l="75464" t="62566" r="11623" b="21040"/>
          <a:stretch/>
        </p:blipFill>
        <p:spPr>
          <a:xfrm flipH="1">
            <a:off x="0" y="4244196"/>
            <a:ext cx="1574277" cy="999241"/>
          </a:xfrm>
          <a:prstGeom prst="rect">
            <a:avLst/>
          </a:prstGeom>
        </p:spPr>
      </p:pic>
      <p:pic>
        <p:nvPicPr>
          <p:cNvPr id="7" name="图片 6"/>
          <p:cNvPicPr>
            <a:picLocks noChangeAspect="1"/>
          </p:cNvPicPr>
          <p:nvPr/>
        </p:nvPicPr>
        <p:blipFill rotWithShape="1">
          <a:blip r:embed="rId6" cstate="print">
            <a:extLst>
              <a:ext uri="{28A0092B-C50C-407E-A947-70E740481C1C}">
                <a14:useLocalDpi xmlns:a14="http://schemas.microsoft.com/office/drawing/2010/main" val="0"/>
              </a:ext>
            </a:extLst>
          </a:blip>
          <a:srcRect l="47010" t="36583" r="13325" b="3718"/>
          <a:stretch/>
        </p:blipFill>
        <p:spPr>
          <a:xfrm flipH="1">
            <a:off x="428826" y="2366091"/>
            <a:ext cx="5981303" cy="4500552"/>
          </a:xfrm>
          <a:prstGeom prst="rect">
            <a:avLst/>
          </a:prstGeom>
        </p:spPr>
      </p:pic>
      <p:pic>
        <p:nvPicPr>
          <p:cNvPr id="9" name="图片 8"/>
          <p:cNvPicPr>
            <a:picLocks noChangeAspect="1"/>
          </p:cNvPicPr>
          <p:nvPr/>
        </p:nvPicPr>
        <p:blipFill rotWithShape="1">
          <a:blip r:embed="rId7" cstate="print">
            <a:extLst>
              <a:ext uri="{28A0092B-C50C-407E-A947-70E740481C1C}">
                <a14:useLocalDpi xmlns:a14="http://schemas.microsoft.com/office/drawing/2010/main" val="0"/>
              </a:ext>
            </a:extLst>
          </a:blip>
          <a:srcRect t="84837" r="91495"/>
          <a:stretch/>
        </p:blipFill>
        <p:spPr>
          <a:xfrm>
            <a:off x="0" y="5929280"/>
            <a:ext cx="1036948" cy="924182"/>
          </a:xfrm>
          <a:prstGeom prst="rect">
            <a:avLst/>
          </a:prstGeom>
        </p:spPr>
      </p:pic>
      <p:pic>
        <p:nvPicPr>
          <p:cNvPr id="10" name="图片 9"/>
          <p:cNvPicPr>
            <a:picLocks noChangeAspect="1"/>
          </p:cNvPicPr>
          <p:nvPr/>
        </p:nvPicPr>
        <p:blipFill rotWithShape="1">
          <a:blip r:embed="rId7" cstate="print">
            <a:extLst>
              <a:ext uri="{28A0092B-C50C-407E-A947-70E740481C1C}">
                <a14:useLocalDpi xmlns:a14="http://schemas.microsoft.com/office/drawing/2010/main" val="0"/>
              </a:ext>
            </a:extLst>
          </a:blip>
          <a:srcRect l="62088" t="77104" r="5515"/>
          <a:stretch/>
        </p:blipFill>
        <p:spPr>
          <a:xfrm>
            <a:off x="8367078" y="5462477"/>
            <a:ext cx="3949831" cy="1395523"/>
          </a:xfrm>
          <a:prstGeom prst="rect">
            <a:avLst/>
          </a:prstGeom>
        </p:spPr>
      </p:pic>
      <p:sp>
        <p:nvSpPr>
          <p:cNvPr id="47" name="Text Placeholder 4"/>
          <p:cNvSpPr txBox="1">
            <a:spLocks/>
          </p:cNvSpPr>
          <p:nvPr/>
        </p:nvSpPr>
        <p:spPr>
          <a:xfrm>
            <a:off x="0" y="1029035"/>
            <a:ext cx="5249160" cy="1007066"/>
          </a:xfrm>
          <a:prstGeom prst="rect">
            <a:avLst/>
          </a:prstGeom>
        </p:spPr>
        <p:txBody>
          <a:bodyPr anchor="ct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altLang="zh-CN" sz="6600" dirty="0">
                <a:solidFill>
                  <a:srgbClr val="25532B"/>
                </a:solidFill>
                <a:latin typeface="方正粗谭黑简体" panose="02000000000000000000" pitchFamily="2" charset="-122"/>
                <a:ea typeface="方正粗谭黑简体" panose="02000000000000000000" pitchFamily="2" charset="-122"/>
              </a:rPr>
              <a:t>NỘI DUNG BÀI HỌC</a:t>
            </a:r>
            <a:endParaRPr lang="en-GB" sz="6600" spc="300" dirty="0">
              <a:solidFill>
                <a:srgbClr val="25532B"/>
              </a:solidFill>
              <a:latin typeface="Agency FB" panose="020B0503020202020204" pitchFamily="34" charset="0"/>
              <a:ea typeface="腾祥澜黑简" panose="01010104010101010101" pitchFamily="2" charset="-122"/>
            </a:endParaRPr>
          </a:p>
        </p:txBody>
      </p:sp>
      <p:grpSp>
        <p:nvGrpSpPr>
          <p:cNvPr id="48" name="组合 47"/>
          <p:cNvGrpSpPr/>
          <p:nvPr/>
        </p:nvGrpSpPr>
        <p:grpSpPr>
          <a:xfrm>
            <a:off x="6272442" y="1018241"/>
            <a:ext cx="5721762" cy="1180209"/>
            <a:chOff x="3440784" y="1416197"/>
            <a:chExt cx="5209430" cy="1014944"/>
          </a:xfrm>
        </p:grpSpPr>
        <p:grpSp>
          <p:nvGrpSpPr>
            <p:cNvPr id="49" name="组合 48"/>
            <p:cNvGrpSpPr/>
            <p:nvPr/>
          </p:nvGrpSpPr>
          <p:grpSpPr>
            <a:xfrm>
              <a:off x="3440784" y="1416197"/>
              <a:ext cx="638456" cy="576048"/>
              <a:chOff x="2681095" y="1086464"/>
              <a:chExt cx="478842" cy="432036"/>
            </a:xfrm>
          </p:grpSpPr>
          <p:grpSp>
            <p:nvGrpSpPr>
              <p:cNvPr id="54" name="组合 53"/>
              <p:cNvGrpSpPr/>
              <p:nvPr/>
            </p:nvGrpSpPr>
            <p:grpSpPr>
              <a:xfrm>
                <a:off x="2681095" y="1086464"/>
                <a:ext cx="478842" cy="432036"/>
                <a:chOff x="2843856" y="1131630"/>
                <a:chExt cx="432036" cy="360030"/>
              </a:xfrm>
            </p:grpSpPr>
            <p:sp>
              <p:nvSpPr>
                <p:cNvPr id="56" name="圆角矩形 55"/>
                <p:cNvSpPr/>
                <p:nvPr/>
              </p:nvSpPr>
              <p:spPr bwMode="auto">
                <a:xfrm>
                  <a:off x="2843856" y="1131630"/>
                  <a:ext cx="432036" cy="360030"/>
                </a:xfrm>
                <a:prstGeom prst="roundRect">
                  <a:avLst>
                    <a:gd name="adj" fmla="val 30079"/>
                  </a:avLst>
                </a:prstGeom>
                <a:solidFill>
                  <a:srgbClr val="25532B"/>
                </a:solidFill>
                <a:ln>
                  <a:noFill/>
                </a:ln>
                <a:effectLst>
                  <a:outerShdw blurRad="63500" algn="ctr" rotWithShape="0">
                    <a:prstClr val="black">
                      <a:alpha val="40000"/>
                    </a:prstClr>
                  </a:outerShdw>
                </a:effectLs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solidFill>
                      <a:schemeClr val="lt1"/>
                    </a:solidFill>
                  </a:endParaRPr>
                </a:p>
              </p:txBody>
            </p:sp>
            <p:sp>
              <p:nvSpPr>
                <p:cNvPr id="57" name="圆角矩形 9"/>
                <p:cNvSpPr/>
                <p:nvPr/>
              </p:nvSpPr>
              <p:spPr bwMode="auto">
                <a:xfrm>
                  <a:off x="2843856" y="1131630"/>
                  <a:ext cx="342030" cy="349226"/>
                </a:xfrm>
                <a:custGeom>
                  <a:avLst/>
                  <a:gdLst/>
                  <a:ahLst/>
                  <a:cxnLst/>
                  <a:rect l="l" t="t" r="r" b="b"/>
                  <a:pathLst>
                    <a:path w="342030" h="349226">
                      <a:moveTo>
                        <a:pt x="108293" y="0"/>
                      </a:moveTo>
                      <a:lnTo>
                        <a:pt x="323743" y="0"/>
                      </a:lnTo>
                      <a:lnTo>
                        <a:pt x="342030" y="3692"/>
                      </a:lnTo>
                      <a:lnTo>
                        <a:pt x="62738" y="349226"/>
                      </a:lnTo>
                      <a:cubicBezTo>
                        <a:pt x="25551" y="332604"/>
                        <a:pt x="0" y="295155"/>
                        <a:pt x="0" y="251737"/>
                      </a:cubicBezTo>
                      <a:lnTo>
                        <a:pt x="0" y="108293"/>
                      </a:lnTo>
                      <a:cubicBezTo>
                        <a:pt x="0" y="48484"/>
                        <a:pt x="48484" y="0"/>
                        <a:pt x="108293" y="0"/>
                      </a:cubicBezTo>
                      <a:close/>
                    </a:path>
                  </a:pathLst>
                </a:custGeom>
                <a:gradFill flip="none" rotWithShape="1">
                  <a:gsLst>
                    <a:gs pos="7000">
                      <a:sysClr val="window" lastClr="FFFFFF">
                        <a:alpha val="52000"/>
                      </a:sysClr>
                    </a:gs>
                    <a:gs pos="93000">
                      <a:sysClr val="window" lastClr="FFFFFF">
                        <a:alpha val="0"/>
                      </a:sysClr>
                    </a:gs>
                  </a:gsLst>
                  <a:lin ang="2700000" scaled="1"/>
                  <a:tileRect/>
                </a:gradFill>
                <a:ln w="9525" cap="flat" cmpd="sng" algn="ctr">
                  <a:noFill/>
                  <a:prstDash val="solid"/>
                  <a:round/>
                  <a:headEnd type="none" w="med" len="med"/>
                  <a:tailEnd type="none" w="med" len="med"/>
                </a:ln>
                <a:effectLst/>
                <a:extLst/>
              </p:spPr>
              <p:txBody>
                <a:bodyPr vert="horz" wrap="square" lIns="121920" tIns="60960" rIns="121920" bIns="60960" numCol="1" rtlCol="0" anchor="t" anchorCtr="0" compatLnSpc="1">
                  <a:prstTxWarp prst="textNoShape">
                    <a:avLst/>
                  </a:prstTxWarp>
                </a:bodyPr>
                <a:lstStyle/>
                <a:p>
                  <a:pPr defTabSz="1219170" eaLnBrk="0" fontAlgn="base" hangingPunct="0">
                    <a:spcBef>
                      <a:spcPct val="0"/>
                    </a:spcBef>
                    <a:spcAft>
                      <a:spcPct val="0"/>
                    </a:spcAft>
                    <a:defRPr/>
                  </a:pPr>
                  <a:endParaRPr lang="zh-CN" altLang="en-US" sz="2800" kern="0">
                    <a:solidFill>
                      <a:sysClr val="windowText" lastClr="000000"/>
                    </a:solidFill>
                    <a:latin typeface="Calibri" pitchFamily="34" charset="0"/>
                    <a:ea typeface="宋体" pitchFamily="2" charset="-122"/>
                  </a:endParaRPr>
                </a:p>
              </p:txBody>
            </p:sp>
          </p:grpSp>
          <p:sp>
            <p:nvSpPr>
              <p:cNvPr id="55" name="标题层"/>
              <p:cNvSpPr txBox="1"/>
              <p:nvPr/>
            </p:nvSpPr>
            <p:spPr bwMode="auto">
              <a:xfrm>
                <a:off x="2681096" y="1111333"/>
                <a:ext cx="478840" cy="337465"/>
              </a:xfrm>
              <a:prstGeom prst="rect">
                <a:avLst/>
              </a:prstGeom>
              <a:noFill/>
              <a:effectLst>
                <a:outerShdw blurRad="12700" dist="12700" dir="4380000" algn="tl" rotWithShape="0">
                  <a:prstClr val="black">
                    <a:alpha val="40000"/>
                  </a:prstClr>
                </a:outerShdw>
              </a:effectLst>
            </p:spPr>
            <p:txBody>
              <a:bodyPr wrap="square">
                <a:spAutoFit/>
              </a:bodyPr>
              <a:lstStyle/>
              <a:p>
                <a:pPr algn="ctr" defTabSz="1219170">
                  <a:defRPr/>
                </a:pPr>
                <a:r>
                  <a:rPr lang="en-US" altLang="zh-CN" sz="2800" kern="0" dirty="0">
                    <a:solidFill>
                      <a:sysClr val="window" lastClr="FFFFFF"/>
                    </a:solidFill>
                    <a:latin typeface="Impact" pitchFamily="34" charset="0"/>
                    <a:ea typeface="微软雅黑" pitchFamily="34" charset="-122"/>
                    <a:cs typeface="Arial" panose="020B0604020202020204" pitchFamily="34" charset="0"/>
                  </a:rPr>
                  <a:t>I</a:t>
                </a:r>
                <a:endParaRPr lang="zh-CN" altLang="en-US" sz="2800" kern="0" dirty="0">
                  <a:solidFill>
                    <a:sysClr val="window" lastClr="FFFFFF"/>
                  </a:solidFill>
                  <a:latin typeface="Impact" pitchFamily="34" charset="0"/>
                  <a:ea typeface="微软雅黑" pitchFamily="34" charset="-122"/>
                  <a:cs typeface="Arial" panose="020B0604020202020204" pitchFamily="34" charset="0"/>
                </a:endParaRPr>
              </a:p>
            </p:txBody>
          </p:sp>
        </p:grpSp>
        <p:grpSp>
          <p:nvGrpSpPr>
            <p:cNvPr id="50" name="组合 49"/>
            <p:cNvGrpSpPr/>
            <p:nvPr/>
          </p:nvGrpSpPr>
          <p:grpSpPr>
            <a:xfrm>
              <a:off x="4329854" y="1476942"/>
              <a:ext cx="4320360" cy="954199"/>
              <a:chOff x="3347898" y="1132026"/>
              <a:chExt cx="3240270" cy="715652"/>
            </a:xfrm>
          </p:grpSpPr>
          <p:sp>
            <p:nvSpPr>
              <p:cNvPr id="51" name="矩形 50"/>
              <p:cNvSpPr/>
              <p:nvPr/>
            </p:nvSpPr>
            <p:spPr bwMode="auto">
              <a:xfrm>
                <a:off x="3347898" y="1132088"/>
                <a:ext cx="3240270" cy="360030"/>
              </a:xfrm>
              <a:prstGeom prst="rect">
                <a:avLst/>
              </a:prstGeom>
              <a:solidFill>
                <a:srgbClr val="25532B"/>
              </a:solidFill>
              <a:ln>
                <a:noFill/>
              </a:ln>
              <a:effectLst>
                <a:outerShdw blurRad="63500" algn="ctr" rotWithShape="0">
                  <a:prstClr val="black">
                    <a:alpha val="40000"/>
                  </a:prstClr>
                </a:outerShdw>
              </a:effectLs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solidFill>
                    <a:schemeClr val="lt1"/>
                  </a:solidFill>
                </a:endParaRPr>
              </a:p>
            </p:txBody>
          </p:sp>
          <p:sp>
            <p:nvSpPr>
              <p:cNvPr id="52" name="椭圆 14"/>
              <p:cNvSpPr/>
              <p:nvPr/>
            </p:nvSpPr>
            <p:spPr bwMode="auto">
              <a:xfrm>
                <a:off x="3401991" y="1132026"/>
                <a:ext cx="3122612" cy="285750"/>
              </a:xfrm>
              <a:custGeom>
                <a:avLst/>
                <a:gdLst/>
                <a:ahLst/>
                <a:cxnLst/>
                <a:rect l="l" t="t" r="r" b="b"/>
                <a:pathLst>
                  <a:path w="3024336" h="288032">
                    <a:moveTo>
                      <a:pt x="57791" y="0"/>
                    </a:moveTo>
                    <a:lnTo>
                      <a:pt x="2966545" y="0"/>
                    </a:lnTo>
                    <a:cubicBezTo>
                      <a:pt x="2998462" y="0"/>
                      <a:pt x="3024336" y="25874"/>
                      <a:pt x="3024336" y="57791"/>
                    </a:cubicBezTo>
                    <a:lnTo>
                      <a:pt x="3024336" y="141731"/>
                    </a:lnTo>
                    <a:cubicBezTo>
                      <a:pt x="2725568" y="229254"/>
                      <a:pt x="2160294" y="288032"/>
                      <a:pt x="1512169" y="288032"/>
                    </a:cubicBezTo>
                    <a:cubicBezTo>
                      <a:pt x="864044" y="288032"/>
                      <a:pt x="298767" y="229254"/>
                      <a:pt x="0" y="141731"/>
                    </a:cubicBezTo>
                    <a:lnTo>
                      <a:pt x="0" y="57791"/>
                    </a:lnTo>
                    <a:cubicBezTo>
                      <a:pt x="0" y="25874"/>
                      <a:pt x="25874" y="0"/>
                      <a:pt x="57791" y="0"/>
                    </a:cubicBezTo>
                    <a:close/>
                  </a:path>
                </a:pathLst>
              </a:custGeom>
              <a:solidFill>
                <a:sysClr val="window" lastClr="FFFFFF">
                  <a:alpha val="14000"/>
                </a:sysClr>
              </a:solidFill>
              <a:ln w="10795" cap="flat" cmpd="sng" algn="ctr">
                <a:noFill/>
                <a:prstDash val="solid"/>
              </a:ln>
              <a:effectLst/>
            </p:spPr>
            <p:txBody>
              <a:bodyPr anchor="ctr"/>
              <a:lstStyle/>
              <a:p>
                <a:pPr algn="ctr" defTabSz="1219170">
                  <a:defRPr/>
                </a:pPr>
                <a:endParaRPr lang="zh-CN" altLang="en-US" sz="2800" kern="0">
                  <a:solidFill>
                    <a:sysClr val="window" lastClr="FFFFFF"/>
                  </a:solidFill>
                  <a:latin typeface="Calibri"/>
                  <a:ea typeface="宋体"/>
                </a:endParaRPr>
              </a:p>
            </p:txBody>
          </p:sp>
          <p:sp>
            <p:nvSpPr>
              <p:cNvPr id="53" name="标题层"/>
              <p:cNvSpPr txBox="1"/>
              <p:nvPr/>
            </p:nvSpPr>
            <p:spPr bwMode="auto">
              <a:xfrm>
                <a:off x="3347898" y="1132095"/>
                <a:ext cx="3240269" cy="715583"/>
              </a:xfrm>
              <a:prstGeom prst="rect">
                <a:avLst/>
              </a:prstGeom>
              <a:noFill/>
              <a:effectLst>
                <a:outerShdw blurRad="12700" dist="12700" dir="4380000" algn="tl" rotWithShape="0">
                  <a:prstClr val="black">
                    <a:alpha val="40000"/>
                  </a:prstClr>
                </a:outerShdw>
              </a:effectLst>
            </p:spPr>
            <p:txBody>
              <a:bodyPr wrap="square">
                <a:spAutoFit/>
              </a:bodyPr>
              <a:lstStyle/>
              <a:p>
                <a:pPr defTabSz="1219170">
                  <a:defRPr/>
                </a:pPr>
                <a:r>
                  <a:rPr lang="en-US" altLang="zh-CN" sz="2800" b="1" kern="0" spc="300" dirty="0" err="1">
                    <a:solidFill>
                      <a:sysClr val="window" lastClr="FFFFFF"/>
                    </a:solidFill>
                    <a:latin typeface="Times New Roman" panose="02020603050405020304" pitchFamily="18" charset="0"/>
                    <a:ea typeface="方正粗谭黑简体" panose="02000000000000000000" pitchFamily="2" charset="-122"/>
                    <a:cs typeface="Times New Roman" panose="02020603050405020304" pitchFamily="18" charset="0"/>
                  </a:rPr>
                  <a:t>Tập</a:t>
                </a:r>
                <a:r>
                  <a:rPr lang="en-US" altLang="zh-CN" sz="2800" b="1" kern="0" spc="300" dirty="0">
                    <a:solidFill>
                      <a:sysClr val="window" lastClr="FFFFFF"/>
                    </a:solidFill>
                    <a:latin typeface="Times New Roman" panose="02020603050405020304" pitchFamily="18" charset="0"/>
                    <a:ea typeface="方正粗谭黑简体" panose="02000000000000000000" pitchFamily="2" charset="-122"/>
                    <a:cs typeface="Times New Roman" panose="02020603050405020304" pitchFamily="18" charset="0"/>
                  </a:rPr>
                  <a:t> </a:t>
                </a:r>
                <a:r>
                  <a:rPr lang="en-US" altLang="zh-CN" sz="2800" b="1" kern="0" spc="300" dirty="0" err="1">
                    <a:solidFill>
                      <a:sysClr val="window" lastClr="FFFFFF"/>
                    </a:solidFill>
                    <a:latin typeface="Times New Roman" panose="02020603050405020304" pitchFamily="18" charset="0"/>
                    <a:ea typeface="方正粗谭黑简体" panose="02000000000000000000" pitchFamily="2" charset="-122"/>
                    <a:cs typeface="Times New Roman" panose="02020603050405020304" pitchFamily="18" charset="0"/>
                  </a:rPr>
                  <a:t>hợp</a:t>
                </a:r>
                <a:r>
                  <a:rPr lang="en-US" altLang="zh-CN" sz="2800" b="1" kern="0" spc="300" dirty="0">
                    <a:solidFill>
                      <a:sysClr val="window" lastClr="FFFFFF"/>
                    </a:solidFill>
                    <a:latin typeface="Times New Roman" panose="02020603050405020304" pitchFamily="18" charset="0"/>
                    <a:ea typeface="方正粗谭黑简体" panose="02000000000000000000" pitchFamily="2" charset="-122"/>
                    <a:cs typeface="Times New Roman" panose="02020603050405020304" pitchFamily="18" charset="0"/>
                  </a:rPr>
                  <a:t> </a:t>
                </a:r>
                <a:r>
                  <a:rPr lang="en-US" altLang="zh-CN" sz="2800" b="1" kern="0" spc="300" dirty="0" err="1">
                    <a:solidFill>
                      <a:sysClr val="window" lastClr="FFFFFF"/>
                    </a:solidFill>
                    <a:latin typeface="Times New Roman" panose="02020603050405020304" pitchFamily="18" charset="0"/>
                    <a:ea typeface="方正粗谭黑简体" panose="02000000000000000000" pitchFamily="2" charset="-122"/>
                    <a:cs typeface="Times New Roman" panose="02020603050405020304" pitchFamily="18" charset="0"/>
                  </a:rPr>
                  <a:t>các</a:t>
                </a:r>
                <a:r>
                  <a:rPr lang="en-US" altLang="zh-CN" sz="2800" b="1" kern="0" spc="300" dirty="0">
                    <a:solidFill>
                      <a:sysClr val="window" lastClr="FFFFFF"/>
                    </a:solidFill>
                    <a:latin typeface="Times New Roman" panose="02020603050405020304" pitchFamily="18" charset="0"/>
                    <a:ea typeface="方正粗谭黑简体" panose="02000000000000000000" pitchFamily="2" charset="-122"/>
                    <a:cs typeface="Times New Roman" panose="02020603050405020304" pitchFamily="18" charset="0"/>
                  </a:rPr>
                  <a:t> </a:t>
                </a:r>
                <a:r>
                  <a:rPr lang="en-US" altLang="zh-CN" sz="2800" b="1" kern="0" spc="300" dirty="0" err="1">
                    <a:solidFill>
                      <a:sysClr val="window" lastClr="FFFFFF"/>
                    </a:solidFill>
                    <a:latin typeface="Times New Roman" panose="02020603050405020304" pitchFamily="18" charset="0"/>
                    <a:ea typeface="方正粗谭黑简体" panose="02000000000000000000" pitchFamily="2" charset="-122"/>
                    <a:cs typeface="Times New Roman" panose="02020603050405020304" pitchFamily="18" charset="0"/>
                  </a:rPr>
                  <a:t>số</a:t>
                </a:r>
                <a:r>
                  <a:rPr lang="en-US" altLang="zh-CN" sz="2800" b="1" kern="0" spc="300" dirty="0">
                    <a:solidFill>
                      <a:sysClr val="window" lastClr="FFFFFF"/>
                    </a:solidFill>
                    <a:latin typeface="Times New Roman" panose="02020603050405020304" pitchFamily="18" charset="0"/>
                    <a:ea typeface="方正粗谭黑简体" panose="02000000000000000000" pitchFamily="2" charset="-122"/>
                    <a:cs typeface="Times New Roman" panose="02020603050405020304" pitchFamily="18" charset="0"/>
                  </a:rPr>
                  <a:t> </a:t>
                </a:r>
                <a:r>
                  <a:rPr lang="en-US" altLang="zh-CN" sz="2800" b="1" kern="0" spc="300" dirty="0" err="1">
                    <a:solidFill>
                      <a:sysClr val="window" lastClr="FFFFFF"/>
                    </a:solidFill>
                    <a:latin typeface="Times New Roman" panose="02020603050405020304" pitchFamily="18" charset="0"/>
                    <a:ea typeface="方正粗谭黑简体" panose="02000000000000000000" pitchFamily="2" charset="-122"/>
                    <a:cs typeface="Times New Roman" panose="02020603050405020304" pitchFamily="18" charset="0"/>
                  </a:rPr>
                  <a:t>tự</a:t>
                </a:r>
                <a:r>
                  <a:rPr lang="en-US" altLang="zh-CN" sz="2800" b="1" kern="0" spc="300" dirty="0">
                    <a:solidFill>
                      <a:sysClr val="window" lastClr="FFFFFF"/>
                    </a:solidFill>
                    <a:latin typeface="Times New Roman" panose="02020603050405020304" pitchFamily="18" charset="0"/>
                    <a:ea typeface="方正粗谭黑简体" panose="02000000000000000000" pitchFamily="2" charset="-122"/>
                    <a:cs typeface="Times New Roman" panose="02020603050405020304" pitchFamily="18" charset="0"/>
                  </a:rPr>
                  <a:t> </a:t>
                </a:r>
                <a:r>
                  <a:rPr lang="en-US" altLang="zh-CN" sz="2800" b="1" kern="0" spc="300" dirty="0" err="1">
                    <a:solidFill>
                      <a:sysClr val="window" lastClr="FFFFFF"/>
                    </a:solidFill>
                    <a:latin typeface="Times New Roman" panose="02020603050405020304" pitchFamily="18" charset="0"/>
                    <a:ea typeface="方正粗谭黑简体" panose="02000000000000000000" pitchFamily="2" charset="-122"/>
                    <a:cs typeface="Times New Roman" panose="02020603050405020304" pitchFamily="18" charset="0"/>
                  </a:rPr>
                  <a:t>nhiên</a:t>
                </a:r>
                <a:endParaRPr lang="zh-CN" altLang="en-US" sz="2800" b="1" kern="0" spc="300" dirty="0">
                  <a:solidFill>
                    <a:sysClr val="window" lastClr="FFFFFF"/>
                  </a:solidFill>
                  <a:latin typeface="Times New Roman" panose="02020603050405020304" pitchFamily="18" charset="0"/>
                  <a:ea typeface="方正粗谭黑简体" panose="02000000000000000000" pitchFamily="2" charset="-122"/>
                  <a:cs typeface="Times New Roman" panose="02020603050405020304" pitchFamily="18" charset="0"/>
                </a:endParaRPr>
              </a:p>
            </p:txBody>
          </p:sp>
        </p:grpSp>
      </p:grpSp>
      <p:grpSp>
        <p:nvGrpSpPr>
          <p:cNvPr id="68" name="组合 67"/>
          <p:cNvGrpSpPr/>
          <p:nvPr/>
        </p:nvGrpSpPr>
        <p:grpSpPr>
          <a:xfrm>
            <a:off x="6272442" y="2511732"/>
            <a:ext cx="5733937" cy="598572"/>
            <a:chOff x="3440784" y="2771857"/>
            <a:chExt cx="5209430" cy="598572"/>
          </a:xfrm>
        </p:grpSpPr>
        <p:grpSp>
          <p:nvGrpSpPr>
            <p:cNvPr id="69" name="组合 68"/>
            <p:cNvGrpSpPr/>
            <p:nvPr/>
          </p:nvGrpSpPr>
          <p:grpSpPr>
            <a:xfrm>
              <a:off x="3440784" y="2771857"/>
              <a:ext cx="638456" cy="576048"/>
              <a:chOff x="2681095" y="1086464"/>
              <a:chExt cx="478842" cy="432036"/>
            </a:xfrm>
          </p:grpSpPr>
          <p:grpSp>
            <p:nvGrpSpPr>
              <p:cNvPr id="74" name="组合 73"/>
              <p:cNvGrpSpPr/>
              <p:nvPr/>
            </p:nvGrpSpPr>
            <p:grpSpPr>
              <a:xfrm>
                <a:off x="2681095" y="1086464"/>
                <a:ext cx="478842" cy="432036"/>
                <a:chOff x="2843856" y="1131630"/>
                <a:chExt cx="432036" cy="360030"/>
              </a:xfrm>
            </p:grpSpPr>
            <p:sp>
              <p:nvSpPr>
                <p:cNvPr id="76" name="圆角矩形 75"/>
                <p:cNvSpPr/>
                <p:nvPr/>
              </p:nvSpPr>
              <p:spPr bwMode="auto">
                <a:xfrm>
                  <a:off x="2843856" y="1131630"/>
                  <a:ext cx="432036" cy="360030"/>
                </a:xfrm>
                <a:prstGeom prst="roundRect">
                  <a:avLst>
                    <a:gd name="adj" fmla="val 30079"/>
                  </a:avLst>
                </a:prstGeom>
                <a:solidFill>
                  <a:srgbClr val="25532B"/>
                </a:solidFill>
                <a:ln>
                  <a:noFill/>
                </a:ln>
                <a:effectLst>
                  <a:outerShdw blurRad="63500" algn="ctr" rotWithShape="0">
                    <a:prstClr val="black">
                      <a:alpha val="40000"/>
                    </a:prstClr>
                  </a:outerShdw>
                </a:effectLs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sp>
              <p:nvSpPr>
                <p:cNvPr id="77" name="圆角矩形 9"/>
                <p:cNvSpPr/>
                <p:nvPr/>
              </p:nvSpPr>
              <p:spPr bwMode="auto">
                <a:xfrm>
                  <a:off x="2843856" y="1131630"/>
                  <a:ext cx="342030" cy="349226"/>
                </a:xfrm>
                <a:custGeom>
                  <a:avLst/>
                  <a:gdLst/>
                  <a:ahLst/>
                  <a:cxnLst/>
                  <a:rect l="l" t="t" r="r" b="b"/>
                  <a:pathLst>
                    <a:path w="342030" h="349226">
                      <a:moveTo>
                        <a:pt x="108293" y="0"/>
                      </a:moveTo>
                      <a:lnTo>
                        <a:pt x="323743" y="0"/>
                      </a:lnTo>
                      <a:lnTo>
                        <a:pt x="342030" y="3692"/>
                      </a:lnTo>
                      <a:lnTo>
                        <a:pt x="62738" y="349226"/>
                      </a:lnTo>
                      <a:cubicBezTo>
                        <a:pt x="25551" y="332604"/>
                        <a:pt x="0" y="295155"/>
                        <a:pt x="0" y="251737"/>
                      </a:cubicBezTo>
                      <a:lnTo>
                        <a:pt x="0" y="108293"/>
                      </a:lnTo>
                      <a:cubicBezTo>
                        <a:pt x="0" y="48484"/>
                        <a:pt x="48484" y="0"/>
                        <a:pt x="108293" y="0"/>
                      </a:cubicBezTo>
                      <a:close/>
                    </a:path>
                  </a:pathLst>
                </a:custGeom>
                <a:gradFill flip="none" rotWithShape="1">
                  <a:gsLst>
                    <a:gs pos="7000">
                      <a:sysClr val="window" lastClr="FFFFFF">
                        <a:alpha val="52000"/>
                      </a:sysClr>
                    </a:gs>
                    <a:gs pos="93000">
                      <a:sysClr val="window" lastClr="FFFFFF">
                        <a:alpha val="0"/>
                      </a:sysClr>
                    </a:gs>
                  </a:gsLst>
                  <a:lin ang="2700000" scaled="1"/>
                  <a:tileRect/>
                </a:gradFill>
                <a:ln w="9525" cap="flat" cmpd="sng" algn="ctr">
                  <a:noFill/>
                  <a:prstDash val="solid"/>
                  <a:round/>
                  <a:headEnd type="none" w="med" len="med"/>
                  <a:tailEnd type="none" w="med" len="med"/>
                </a:ln>
                <a:effectLst/>
                <a:extLst/>
              </p:spPr>
              <p:txBody>
                <a:bodyPr vert="horz" wrap="square" lIns="121920" tIns="60960" rIns="121920" bIns="60960" numCol="1" rtlCol="0" anchor="t" anchorCtr="0" compatLnSpc="1">
                  <a:prstTxWarp prst="textNoShape">
                    <a:avLst/>
                  </a:prstTxWarp>
                </a:bodyPr>
                <a:lstStyle/>
                <a:p>
                  <a:pPr defTabSz="1219170" eaLnBrk="0" fontAlgn="base" hangingPunct="0">
                    <a:spcBef>
                      <a:spcPct val="0"/>
                    </a:spcBef>
                    <a:spcAft>
                      <a:spcPct val="0"/>
                    </a:spcAft>
                    <a:defRPr/>
                  </a:pPr>
                  <a:endParaRPr lang="zh-CN" altLang="en-US" sz="2400" kern="0">
                    <a:solidFill>
                      <a:sysClr val="windowText" lastClr="000000"/>
                    </a:solidFill>
                    <a:latin typeface="Calibri" pitchFamily="34" charset="0"/>
                    <a:ea typeface="宋体" pitchFamily="2" charset="-122"/>
                  </a:endParaRPr>
                </a:p>
              </p:txBody>
            </p:sp>
          </p:grpSp>
          <p:sp>
            <p:nvSpPr>
              <p:cNvPr id="75" name="标题层"/>
              <p:cNvSpPr txBox="1"/>
              <p:nvPr/>
            </p:nvSpPr>
            <p:spPr bwMode="auto">
              <a:xfrm>
                <a:off x="2681095" y="1111333"/>
                <a:ext cx="478841" cy="346249"/>
              </a:xfrm>
              <a:prstGeom prst="rect">
                <a:avLst/>
              </a:prstGeom>
              <a:noFill/>
              <a:effectLst>
                <a:outerShdw blurRad="12700" dist="12700" dir="4380000" algn="tl" rotWithShape="0">
                  <a:prstClr val="black">
                    <a:alpha val="40000"/>
                  </a:prstClr>
                </a:outerShdw>
              </a:effectLst>
            </p:spPr>
            <p:txBody>
              <a:bodyPr wrap="square">
                <a:spAutoFit/>
              </a:bodyPr>
              <a:lstStyle/>
              <a:p>
                <a:pPr algn="ctr" defTabSz="1219170">
                  <a:defRPr/>
                </a:pPr>
                <a:r>
                  <a:rPr lang="en-US" altLang="zh-CN" sz="2400" kern="0" dirty="0">
                    <a:solidFill>
                      <a:sysClr val="window" lastClr="FFFFFF"/>
                    </a:solidFill>
                    <a:latin typeface="Impact" pitchFamily="34" charset="0"/>
                    <a:ea typeface="微软雅黑" pitchFamily="34" charset="-122"/>
                    <a:cs typeface="Arial" panose="020B0604020202020204" pitchFamily="34" charset="0"/>
                  </a:rPr>
                  <a:t>II</a:t>
                </a:r>
                <a:endParaRPr lang="zh-CN" altLang="en-US" sz="2400" kern="0" dirty="0">
                  <a:solidFill>
                    <a:sysClr val="window" lastClr="FFFFFF"/>
                  </a:solidFill>
                  <a:latin typeface="Impact" pitchFamily="34" charset="0"/>
                  <a:ea typeface="微软雅黑" pitchFamily="34" charset="-122"/>
                  <a:cs typeface="Arial" panose="020B0604020202020204" pitchFamily="34" charset="0"/>
                </a:endParaRPr>
              </a:p>
            </p:txBody>
          </p:sp>
        </p:grpSp>
        <p:grpSp>
          <p:nvGrpSpPr>
            <p:cNvPr id="70" name="组合 69"/>
            <p:cNvGrpSpPr/>
            <p:nvPr/>
          </p:nvGrpSpPr>
          <p:grpSpPr>
            <a:xfrm>
              <a:off x="4329854" y="2832604"/>
              <a:ext cx="4320360" cy="537825"/>
              <a:chOff x="3347898" y="1132026"/>
              <a:chExt cx="3240270" cy="403370"/>
            </a:xfrm>
          </p:grpSpPr>
          <p:sp>
            <p:nvSpPr>
              <p:cNvPr id="71" name="矩形 70"/>
              <p:cNvSpPr/>
              <p:nvPr/>
            </p:nvSpPr>
            <p:spPr bwMode="auto">
              <a:xfrm>
                <a:off x="3347898" y="1132088"/>
                <a:ext cx="3240270" cy="360030"/>
              </a:xfrm>
              <a:prstGeom prst="rect">
                <a:avLst/>
              </a:prstGeom>
              <a:solidFill>
                <a:srgbClr val="25532B"/>
              </a:solidFill>
              <a:ln>
                <a:noFill/>
              </a:ln>
              <a:effectLst>
                <a:outerShdw blurRad="63500" algn="ctr" rotWithShape="0">
                  <a:prstClr val="black">
                    <a:alpha val="40000"/>
                  </a:prstClr>
                </a:outerShdw>
              </a:effectLs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sp>
            <p:nvSpPr>
              <p:cNvPr id="72" name="椭圆 14"/>
              <p:cNvSpPr/>
              <p:nvPr/>
            </p:nvSpPr>
            <p:spPr bwMode="auto">
              <a:xfrm>
                <a:off x="3401991" y="1132026"/>
                <a:ext cx="3122612" cy="285750"/>
              </a:xfrm>
              <a:custGeom>
                <a:avLst/>
                <a:gdLst/>
                <a:ahLst/>
                <a:cxnLst/>
                <a:rect l="l" t="t" r="r" b="b"/>
                <a:pathLst>
                  <a:path w="3024336" h="288032">
                    <a:moveTo>
                      <a:pt x="57791" y="0"/>
                    </a:moveTo>
                    <a:lnTo>
                      <a:pt x="2966545" y="0"/>
                    </a:lnTo>
                    <a:cubicBezTo>
                      <a:pt x="2998462" y="0"/>
                      <a:pt x="3024336" y="25874"/>
                      <a:pt x="3024336" y="57791"/>
                    </a:cubicBezTo>
                    <a:lnTo>
                      <a:pt x="3024336" y="141731"/>
                    </a:lnTo>
                    <a:cubicBezTo>
                      <a:pt x="2725568" y="229254"/>
                      <a:pt x="2160294" y="288032"/>
                      <a:pt x="1512169" y="288032"/>
                    </a:cubicBezTo>
                    <a:cubicBezTo>
                      <a:pt x="864044" y="288032"/>
                      <a:pt x="298767" y="229254"/>
                      <a:pt x="0" y="141731"/>
                    </a:cubicBezTo>
                    <a:lnTo>
                      <a:pt x="0" y="57791"/>
                    </a:lnTo>
                    <a:cubicBezTo>
                      <a:pt x="0" y="25874"/>
                      <a:pt x="25874" y="0"/>
                      <a:pt x="57791" y="0"/>
                    </a:cubicBezTo>
                    <a:close/>
                  </a:path>
                </a:pathLst>
              </a:custGeom>
              <a:solidFill>
                <a:sysClr val="window" lastClr="FFFFFF">
                  <a:alpha val="14000"/>
                </a:sysClr>
              </a:solidFill>
              <a:ln w="10795" cap="flat" cmpd="sng" algn="ctr">
                <a:noFill/>
                <a:prstDash val="solid"/>
              </a:ln>
              <a:effectLst/>
            </p:spPr>
            <p:txBody>
              <a:bodyPr anchor="ctr"/>
              <a:lstStyle/>
              <a:p>
                <a:pPr algn="ctr" defTabSz="1219170">
                  <a:defRPr/>
                </a:pPr>
                <a:endParaRPr lang="zh-CN" altLang="en-US" sz="2400" kern="0">
                  <a:solidFill>
                    <a:sysClr val="window" lastClr="FFFFFF"/>
                  </a:solidFill>
                  <a:latin typeface="Calibri"/>
                  <a:ea typeface="宋体"/>
                </a:endParaRPr>
              </a:p>
            </p:txBody>
          </p:sp>
          <p:sp>
            <p:nvSpPr>
              <p:cNvPr id="73" name="标题层"/>
              <p:cNvSpPr txBox="1"/>
              <p:nvPr/>
            </p:nvSpPr>
            <p:spPr bwMode="auto">
              <a:xfrm>
                <a:off x="3347898" y="1142980"/>
                <a:ext cx="3240269" cy="392416"/>
              </a:xfrm>
              <a:prstGeom prst="rect">
                <a:avLst/>
              </a:prstGeom>
              <a:noFill/>
              <a:effectLst>
                <a:outerShdw blurRad="12700" dist="12700" dir="4380000" algn="tl" rotWithShape="0">
                  <a:prstClr val="black">
                    <a:alpha val="40000"/>
                  </a:prstClr>
                </a:outerShdw>
              </a:effectLst>
            </p:spPr>
            <p:txBody>
              <a:bodyPr wrap="square">
                <a:spAutoFit/>
              </a:bodyPr>
              <a:lstStyle/>
              <a:p>
                <a:pPr algn="ctr" defTabSz="1219170">
                  <a:defRPr/>
                </a:pPr>
                <a:r>
                  <a:rPr lang="en-US" altLang="zh-CN" sz="2800" b="1" kern="0" spc="300" dirty="0" err="1">
                    <a:solidFill>
                      <a:sysClr val="window" lastClr="FFFFFF"/>
                    </a:solidFill>
                    <a:latin typeface="Times New Roman" panose="02020603050405020304" pitchFamily="18" charset="0"/>
                    <a:ea typeface="方正粗谭黑简体" panose="02000000000000000000" pitchFamily="2" charset="-122"/>
                    <a:cs typeface="Times New Roman" panose="02020603050405020304" pitchFamily="18" charset="0"/>
                  </a:rPr>
                  <a:t>Biểu</a:t>
                </a:r>
                <a:r>
                  <a:rPr lang="en-US" altLang="zh-CN" sz="2800" b="1" kern="0" spc="300" dirty="0">
                    <a:solidFill>
                      <a:sysClr val="window" lastClr="FFFFFF"/>
                    </a:solidFill>
                    <a:latin typeface="Times New Roman" panose="02020603050405020304" pitchFamily="18" charset="0"/>
                    <a:ea typeface="方正粗谭黑简体" panose="02000000000000000000" pitchFamily="2" charset="-122"/>
                    <a:cs typeface="Times New Roman" panose="02020603050405020304" pitchFamily="18" charset="0"/>
                  </a:rPr>
                  <a:t> </a:t>
                </a:r>
                <a:r>
                  <a:rPr lang="en-US" altLang="zh-CN" sz="2800" b="1" kern="0" spc="300" dirty="0" err="1">
                    <a:solidFill>
                      <a:sysClr val="window" lastClr="FFFFFF"/>
                    </a:solidFill>
                    <a:latin typeface="Times New Roman" panose="02020603050405020304" pitchFamily="18" charset="0"/>
                    <a:ea typeface="方正粗谭黑简体" panose="02000000000000000000" pitchFamily="2" charset="-122"/>
                    <a:cs typeface="Times New Roman" panose="02020603050405020304" pitchFamily="18" charset="0"/>
                  </a:rPr>
                  <a:t>diễn</a:t>
                </a:r>
                <a:r>
                  <a:rPr lang="en-US" altLang="zh-CN" sz="2800" b="1" kern="0" spc="300" dirty="0">
                    <a:solidFill>
                      <a:sysClr val="window" lastClr="FFFFFF"/>
                    </a:solidFill>
                    <a:latin typeface="Times New Roman" panose="02020603050405020304" pitchFamily="18" charset="0"/>
                    <a:ea typeface="方正粗谭黑简体" panose="02000000000000000000" pitchFamily="2" charset="-122"/>
                    <a:cs typeface="Times New Roman" panose="02020603050405020304" pitchFamily="18" charset="0"/>
                  </a:rPr>
                  <a:t> </a:t>
                </a:r>
                <a:r>
                  <a:rPr lang="en-US" altLang="zh-CN" sz="2800" b="1" kern="0" spc="300" dirty="0" err="1">
                    <a:solidFill>
                      <a:sysClr val="window" lastClr="FFFFFF"/>
                    </a:solidFill>
                    <a:latin typeface="Times New Roman" panose="02020603050405020304" pitchFamily="18" charset="0"/>
                    <a:ea typeface="方正粗谭黑简体" panose="02000000000000000000" pitchFamily="2" charset="-122"/>
                    <a:cs typeface="Times New Roman" panose="02020603050405020304" pitchFamily="18" charset="0"/>
                  </a:rPr>
                  <a:t>số</a:t>
                </a:r>
                <a:r>
                  <a:rPr lang="en-US" altLang="zh-CN" sz="2800" b="1" kern="0" spc="300" dirty="0">
                    <a:solidFill>
                      <a:sysClr val="window" lastClr="FFFFFF"/>
                    </a:solidFill>
                    <a:latin typeface="Times New Roman" panose="02020603050405020304" pitchFamily="18" charset="0"/>
                    <a:ea typeface="方正粗谭黑简体" panose="02000000000000000000" pitchFamily="2" charset="-122"/>
                    <a:cs typeface="Times New Roman" panose="02020603050405020304" pitchFamily="18" charset="0"/>
                  </a:rPr>
                  <a:t> </a:t>
                </a:r>
                <a:r>
                  <a:rPr lang="en-US" altLang="zh-CN" sz="2800" b="1" kern="0" spc="300" dirty="0" err="1">
                    <a:solidFill>
                      <a:sysClr val="window" lastClr="FFFFFF"/>
                    </a:solidFill>
                    <a:latin typeface="Times New Roman" panose="02020603050405020304" pitchFamily="18" charset="0"/>
                    <a:ea typeface="方正粗谭黑简体" panose="02000000000000000000" pitchFamily="2" charset="-122"/>
                    <a:cs typeface="Times New Roman" panose="02020603050405020304" pitchFamily="18" charset="0"/>
                  </a:rPr>
                  <a:t>tự</a:t>
                </a:r>
                <a:r>
                  <a:rPr lang="en-US" altLang="zh-CN" sz="2800" b="1" kern="0" spc="300" dirty="0">
                    <a:solidFill>
                      <a:sysClr val="window" lastClr="FFFFFF"/>
                    </a:solidFill>
                    <a:latin typeface="Times New Roman" panose="02020603050405020304" pitchFamily="18" charset="0"/>
                    <a:ea typeface="方正粗谭黑简体" panose="02000000000000000000" pitchFamily="2" charset="-122"/>
                    <a:cs typeface="Times New Roman" panose="02020603050405020304" pitchFamily="18" charset="0"/>
                  </a:rPr>
                  <a:t> </a:t>
                </a:r>
                <a:r>
                  <a:rPr lang="en-US" altLang="zh-CN" sz="2800" b="1" kern="0" spc="300" dirty="0" err="1">
                    <a:solidFill>
                      <a:sysClr val="window" lastClr="FFFFFF"/>
                    </a:solidFill>
                    <a:latin typeface="Times New Roman" panose="02020603050405020304" pitchFamily="18" charset="0"/>
                    <a:ea typeface="方正粗谭黑简体" panose="02000000000000000000" pitchFamily="2" charset="-122"/>
                    <a:cs typeface="Times New Roman" panose="02020603050405020304" pitchFamily="18" charset="0"/>
                  </a:rPr>
                  <a:t>nhiên</a:t>
                </a:r>
                <a:endParaRPr lang="zh-CN" altLang="en-US" sz="2800" b="1" kern="0" spc="300" dirty="0">
                  <a:solidFill>
                    <a:sysClr val="window" lastClr="FFFFFF"/>
                  </a:solidFill>
                  <a:latin typeface="Times New Roman" panose="02020603050405020304" pitchFamily="18" charset="0"/>
                  <a:ea typeface="方正粗谭黑简体" panose="02000000000000000000" pitchFamily="2" charset="-122"/>
                  <a:cs typeface="Times New Roman" panose="02020603050405020304" pitchFamily="18" charset="0"/>
                </a:endParaRPr>
              </a:p>
            </p:txBody>
          </p:sp>
        </p:grpSp>
      </p:grpSp>
      <p:grpSp>
        <p:nvGrpSpPr>
          <p:cNvPr id="88" name="组合 87"/>
          <p:cNvGrpSpPr/>
          <p:nvPr/>
        </p:nvGrpSpPr>
        <p:grpSpPr>
          <a:xfrm>
            <a:off x="6272443" y="4005222"/>
            <a:ext cx="5828767" cy="576048"/>
            <a:chOff x="3440784" y="3443932"/>
            <a:chExt cx="5209431" cy="576048"/>
          </a:xfrm>
        </p:grpSpPr>
        <p:grpSp>
          <p:nvGrpSpPr>
            <p:cNvPr id="89" name="组合 88"/>
            <p:cNvGrpSpPr/>
            <p:nvPr/>
          </p:nvGrpSpPr>
          <p:grpSpPr>
            <a:xfrm>
              <a:off x="3440784" y="3443932"/>
              <a:ext cx="638456" cy="576048"/>
              <a:chOff x="2681095" y="1086464"/>
              <a:chExt cx="478842" cy="432036"/>
            </a:xfrm>
          </p:grpSpPr>
          <p:grpSp>
            <p:nvGrpSpPr>
              <p:cNvPr id="94" name="组合 93"/>
              <p:cNvGrpSpPr/>
              <p:nvPr/>
            </p:nvGrpSpPr>
            <p:grpSpPr>
              <a:xfrm>
                <a:off x="2681095" y="1086464"/>
                <a:ext cx="478842" cy="432036"/>
                <a:chOff x="2843856" y="1131630"/>
                <a:chExt cx="432036" cy="360030"/>
              </a:xfrm>
            </p:grpSpPr>
            <p:sp>
              <p:nvSpPr>
                <p:cNvPr id="96" name="圆角矩形 95"/>
                <p:cNvSpPr/>
                <p:nvPr/>
              </p:nvSpPr>
              <p:spPr bwMode="auto">
                <a:xfrm>
                  <a:off x="2843856" y="1131630"/>
                  <a:ext cx="432036" cy="360030"/>
                </a:xfrm>
                <a:prstGeom prst="roundRect">
                  <a:avLst>
                    <a:gd name="adj" fmla="val 30079"/>
                  </a:avLst>
                </a:prstGeom>
                <a:solidFill>
                  <a:srgbClr val="25532B"/>
                </a:solidFill>
                <a:ln>
                  <a:noFill/>
                </a:ln>
                <a:effectLst>
                  <a:outerShdw blurRad="63500" algn="ctr" rotWithShape="0">
                    <a:prstClr val="black">
                      <a:alpha val="40000"/>
                    </a:prstClr>
                  </a:outerShdw>
                </a:effectLs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sp>
              <p:nvSpPr>
                <p:cNvPr id="97" name="圆角矩形 9"/>
                <p:cNvSpPr/>
                <p:nvPr/>
              </p:nvSpPr>
              <p:spPr bwMode="auto">
                <a:xfrm>
                  <a:off x="2843856" y="1131630"/>
                  <a:ext cx="342030" cy="349226"/>
                </a:xfrm>
                <a:custGeom>
                  <a:avLst/>
                  <a:gdLst/>
                  <a:ahLst/>
                  <a:cxnLst/>
                  <a:rect l="l" t="t" r="r" b="b"/>
                  <a:pathLst>
                    <a:path w="342030" h="349226">
                      <a:moveTo>
                        <a:pt x="108293" y="0"/>
                      </a:moveTo>
                      <a:lnTo>
                        <a:pt x="323743" y="0"/>
                      </a:lnTo>
                      <a:lnTo>
                        <a:pt x="342030" y="3692"/>
                      </a:lnTo>
                      <a:lnTo>
                        <a:pt x="62738" y="349226"/>
                      </a:lnTo>
                      <a:cubicBezTo>
                        <a:pt x="25551" y="332604"/>
                        <a:pt x="0" y="295155"/>
                        <a:pt x="0" y="251737"/>
                      </a:cubicBezTo>
                      <a:lnTo>
                        <a:pt x="0" y="108293"/>
                      </a:lnTo>
                      <a:cubicBezTo>
                        <a:pt x="0" y="48484"/>
                        <a:pt x="48484" y="0"/>
                        <a:pt x="108293" y="0"/>
                      </a:cubicBezTo>
                      <a:close/>
                    </a:path>
                  </a:pathLst>
                </a:custGeom>
                <a:gradFill flip="none" rotWithShape="1">
                  <a:gsLst>
                    <a:gs pos="7000">
                      <a:sysClr val="window" lastClr="FFFFFF">
                        <a:alpha val="52000"/>
                      </a:sysClr>
                    </a:gs>
                    <a:gs pos="93000">
                      <a:sysClr val="window" lastClr="FFFFFF">
                        <a:alpha val="0"/>
                      </a:sysClr>
                    </a:gs>
                  </a:gsLst>
                  <a:lin ang="2700000" scaled="1"/>
                  <a:tileRect/>
                </a:gradFill>
                <a:ln w="9525" cap="flat" cmpd="sng" algn="ctr">
                  <a:noFill/>
                  <a:prstDash val="solid"/>
                  <a:round/>
                  <a:headEnd type="none" w="med" len="med"/>
                  <a:tailEnd type="none" w="med" len="med"/>
                </a:ln>
                <a:effectLst/>
                <a:extLst/>
              </p:spPr>
              <p:txBody>
                <a:bodyPr vert="horz" wrap="square" lIns="121920" tIns="60960" rIns="121920" bIns="60960" numCol="1" rtlCol="0" anchor="t" anchorCtr="0" compatLnSpc="1">
                  <a:prstTxWarp prst="textNoShape">
                    <a:avLst/>
                  </a:prstTxWarp>
                </a:bodyPr>
                <a:lstStyle/>
                <a:p>
                  <a:pPr defTabSz="1219170" eaLnBrk="0" fontAlgn="base" hangingPunct="0">
                    <a:spcBef>
                      <a:spcPct val="0"/>
                    </a:spcBef>
                    <a:spcAft>
                      <a:spcPct val="0"/>
                    </a:spcAft>
                    <a:defRPr/>
                  </a:pPr>
                  <a:endParaRPr lang="zh-CN" altLang="en-US" sz="2400" kern="0">
                    <a:solidFill>
                      <a:sysClr val="windowText" lastClr="000000"/>
                    </a:solidFill>
                    <a:latin typeface="Calibri" pitchFamily="34" charset="0"/>
                    <a:ea typeface="宋体" pitchFamily="2" charset="-122"/>
                  </a:endParaRPr>
                </a:p>
              </p:txBody>
            </p:sp>
          </p:grpSp>
          <p:sp>
            <p:nvSpPr>
              <p:cNvPr id="95" name="标题层"/>
              <p:cNvSpPr txBox="1"/>
              <p:nvPr/>
            </p:nvSpPr>
            <p:spPr bwMode="auto">
              <a:xfrm>
                <a:off x="2681095" y="1111333"/>
                <a:ext cx="478841" cy="346249"/>
              </a:xfrm>
              <a:prstGeom prst="rect">
                <a:avLst/>
              </a:prstGeom>
              <a:noFill/>
              <a:effectLst>
                <a:outerShdw blurRad="12700" dist="12700" dir="4380000" algn="tl" rotWithShape="0">
                  <a:prstClr val="black">
                    <a:alpha val="40000"/>
                  </a:prstClr>
                </a:outerShdw>
              </a:effectLst>
            </p:spPr>
            <p:txBody>
              <a:bodyPr wrap="square">
                <a:spAutoFit/>
              </a:bodyPr>
              <a:lstStyle/>
              <a:p>
                <a:pPr algn="ctr" defTabSz="1219170">
                  <a:defRPr/>
                </a:pPr>
                <a:r>
                  <a:rPr lang="en-US" altLang="zh-CN" sz="2400" kern="0" dirty="0">
                    <a:solidFill>
                      <a:sysClr val="window" lastClr="FFFFFF"/>
                    </a:solidFill>
                    <a:latin typeface="Impact" pitchFamily="34" charset="0"/>
                    <a:ea typeface="微软雅黑" pitchFamily="34" charset="-122"/>
                    <a:cs typeface="Arial" panose="020B0604020202020204" pitchFamily="34" charset="0"/>
                  </a:rPr>
                  <a:t>III</a:t>
                </a:r>
                <a:endParaRPr lang="zh-CN" altLang="en-US" sz="2400" kern="0" dirty="0">
                  <a:solidFill>
                    <a:sysClr val="window" lastClr="FFFFFF"/>
                  </a:solidFill>
                  <a:latin typeface="Impact" pitchFamily="34" charset="0"/>
                  <a:ea typeface="微软雅黑" pitchFamily="34" charset="-122"/>
                  <a:cs typeface="Arial" panose="020B0604020202020204" pitchFamily="34" charset="0"/>
                </a:endParaRPr>
              </a:p>
            </p:txBody>
          </p:sp>
        </p:grpSp>
        <p:grpSp>
          <p:nvGrpSpPr>
            <p:cNvPr id="90" name="组合 89"/>
            <p:cNvGrpSpPr/>
            <p:nvPr/>
          </p:nvGrpSpPr>
          <p:grpSpPr>
            <a:xfrm>
              <a:off x="4313532" y="3443933"/>
              <a:ext cx="4336683" cy="540868"/>
              <a:chOff x="3335656" y="1086466"/>
              <a:chExt cx="3252512" cy="405652"/>
            </a:xfrm>
          </p:grpSpPr>
          <p:sp>
            <p:nvSpPr>
              <p:cNvPr id="91" name="矩形 90"/>
              <p:cNvSpPr/>
              <p:nvPr/>
            </p:nvSpPr>
            <p:spPr bwMode="auto">
              <a:xfrm>
                <a:off x="3347898" y="1132088"/>
                <a:ext cx="3240270" cy="360030"/>
              </a:xfrm>
              <a:prstGeom prst="rect">
                <a:avLst/>
              </a:prstGeom>
              <a:solidFill>
                <a:srgbClr val="25532B"/>
              </a:solidFill>
              <a:ln>
                <a:noFill/>
              </a:ln>
              <a:effectLst>
                <a:outerShdw blurRad="63500" algn="ctr" rotWithShape="0">
                  <a:prstClr val="black">
                    <a:alpha val="40000"/>
                  </a:prstClr>
                </a:outerShdw>
              </a:effectLs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sp>
            <p:nvSpPr>
              <p:cNvPr id="92" name="椭圆 14"/>
              <p:cNvSpPr/>
              <p:nvPr/>
            </p:nvSpPr>
            <p:spPr bwMode="auto">
              <a:xfrm>
                <a:off x="3401991" y="1132026"/>
                <a:ext cx="3122612" cy="285750"/>
              </a:xfrm>
              <a:custGeom>
                <a:avLst/>
                <a:gdLst/>
                <a:ahLst/>
                <a:cxnLst/>
                <a:rect l="l" t="t" r="r" b="b"/>
                <a:pathLst>
                  <a:path w="3024336" h="288032">
                    <a:moveTo>
                      <a:pt x="57791" y="0"/>
                    </a:moveTo>
                    <a:lnTo>
                      <a:pt x="2966545" y="0"/>
                    </a:lnTo>
                    <a:cubicBezTo>
                      <a:pt x="2998462" y="0"/>
                      <a:pt x="3024336" y="25874"/>
                      <a:pt x="3024336" y="57791"/>
                    </a:cubicBezTo>
                    <a:lnTo>
                      <a:pt x="3024336" y="141731"/>
                    </a:lnTo>
                    <a:cubicBezTo>
                      <a:pt x="2725568" y="229254"/>
                      <a:pt x="2160294" y="288032"/>
                      <a:pt x="1512169" y="288032"/>
                    </a:cubicBezTo>
                    <a:cubicBezTo>
                      <a:pt x="864044" y="288032"/>
                      <a:pt x="298767" y="229254"/>
                      <a:pt x="0" y="141731"/>
                    </a:cubicBezTo>
                    <a:lnTo>
                      <a:pt x="0" y="57791"/>
                    </a:lnTo>
                    <a:cubicBezTo>
                      <a:pt x="0" y="25874"/>
                      <a:pt x="25874" y="0"/>
                      <a:pt x="57791" y="0"/>
                    </a:cubicBezTo>
                    <a:close/>
                  </a:path>
                </a:pathLst>
              </a:custGeom>
              <a:solidFill>
                <a:sysClr val="window" lastClr="FFFFFF">
                  <a:alpha val="14000"/>
                </a:sysClr>
              </a:solidFill>
              <a:ln w="10795" cap="flat" cmpd="sng" algn="ctr">
                <a:noFill/>
                <a:prstDash val="solid"/>
              </a:ln>
              <a:effectLst/>
            </p:spPr>
            <p:txBody>
              <a:bodyPr anchor="ctr"/>
              <a:lstStyle/>
              <a:p>
                <a:pPr algn="ctr" defTabSz="1219170">
                  <a:defRPr/>
                </a:pPr>
                <a:endParaRPr lang="zh-CN" altLang="en-US" sz="2400" kern="0">
                  <a:solidFill>
                    <a:sysClr val="window" lastClr="FFFFFF"/>
                  </a:solidFill>
                  <a:latin typeface="Calibri"/>
                  <a:ea typeface="宋体"/>
                </a:endParaRPr>
              </a:p>
            </p:txBody>
          </p:sp>
          <p:sp>
            <p:nvSpPr>
              <p:cNvPr id="93" name="标题层"/>
              <p:cNvSpPr txBox="1"/>
              <p:nvPr/>
            </p:nvSpPr>
            <p:spPr bwMode="auto">
              <a:xfrm>
                <a:off x="3335656" y="1086466"/>
                <a:ext cx="3240269" cy="392416"/>
              </a:xfrm>
              <a:prstGeom prst="rect">
                <a:avLst/>
              </a:prstGeom>
              <a:noFill/>
              <a:effectLst>
                <a:outerShdw blurRad="12700" dist="12700" dir="4380000" algn="tl" rotWithShape="0">
                  <a:prstClr val="black">
                    <a:alpha val="40000"/>
                  </a:prstClr>
                </a:outerShdw>
              </a:effectLst>
            </p:spPr>
            <p:txBody>
              <a:bodyPr wrap="square">
                <a:spAutoFit/>
              </a:bodyPr>
              <a:lstStyle/>
              <a:p>
                <a:pPr algn="ctr" defTabSz="1219170">
                  <a:defRPr/>
                </a:pPr>
                <a:r>
                  <a:rPr lang="en-US" altLang="zh-CN" sz="2800" b="1" kern="0" spc="300" dirty="0">
                    <a:solidFill>
                      <a:sysClr val="window" lastClr="FFFFFF"/>
                    </a:solidFill>
                    <a:latin typeface="Times New Roman" panose="02020603050405020304" pitchFamily="18" charset="0"/>
                    <a:ea typeface="方正粗谭黑简体" panose="02000000000000000000" pitchFamily="2" charset="-122"/>
                    <a:cs typeface="Times New Roman" panose="02020603050405020304" pitchFamily="18" charset="0"/>
                  </a:rPr>
                  <a:t>So </a:t>
                </a:r>
                <a:r>
                  <a:rPr lang="en-US" altLang="zh-CN" sz="2800" b="1" kern="0" spc="300" dirty="0" err="1">
                    <a:solidFill>
                      <a:sysClr val="window" lastClr="FFFFFF"/>
                    </a:solidFill>
                    <a:latin typeface="Times New Roman" panose="02020603050405020304" pitchFamily="18" charset="0"/>
                    <a:ea typeface="方正粗谭黑简体" panose="02000000000000000000" pitchFamily="2" charset="-122"/>
                    <a:cs typeface="Times New Roman" panose="02020603050405020304" pitchFamily="18" charset="0"/>
                  </a:rPr>
                  <a:t>sánh</a:t>
                </a:r>
                <a:r>
                  <a:rPr lang="en-US" altLang="zh-CN" sz="2800" b="1" kern="0" spc="300" dirty="0">
                    <a:solidFill>
                      <a:sysClr val="window" lastClr="FFFFFF"/>
                    </a:solidFill>
                    <a:latin typeface="Times New Roman" panose="02020603050405020304" pitchFamily="18" charset="0"/>
                    <a:ea typeface="方正粗谭黑简体" panose="02000000000000000000" pitchFamily="2" charset="-122"/>
                    <a:cs typeface="Times New Roman" panose="02020603050405020304" pitchFamily="18" charset="0"/>
                  </a:rPr>
                  <a:t> </a:t>
                </a:r>
                <a:r>
                  <a:rPr lang="en-US" altLang="zh-CN" sz="2800" b="1" kern="0" spc="300" dirty="0" err="1">
                    <a:solidFill>
                      <a:sysClr val="window" lastClr="FFFFFF"/>
                    </a:solidFill>
                    <a:latin typeface="Times New Roman" panose="02020603050405020304" pitchFamily="18" charset="0"/>
                    <a:ea typeface="方正粗谭黑简体" panose="02000000000000000000" pitchFamily="2" charset="-122"/>
                    <a:cs typeface="Times New Roman" panose="02020603050405020304" pitchFamily="18" charset="0"/>
                  </a:rPr>
                  <a:t>các</a:t>
                </a:r>
                <a:r>
                  <a:rPr lang="en-US" altLang="zh-CN" sz="2800" b="1" kern="0" spc="300" dirty="0">
                    <a:solidFill>
                      <a:sysClr val="window" lastClr="FFFFFF"/>
                    </a:solidFill>
                    <a:latin typeface="Times New Roman" panose="02020603050405020304" pitchFamily="18" charset="0"/>
                    <a:ea typeface="方正粗谭黑简体" panose="02000000000000000000" pitchFamily="2" charset="-122"/>
                    <a:cs typeface="Times New Roman" panose="02020603050405020304" pitchFamily="18" charset="0"/>
                  </a:rPr>
                  <a:t> </a:t>
                </a:r>
                <a:r>
                  <a:rPr lang="en-US" altLang="zh-CN" sz="2800" b="1" kern="0" spc="300" dirty="0" err="1">
                    <a:solidFill>
                      <a:sysClr val="window" lastClr="FFFFFF"/>
                    </a:solidFill>
                    <a:latin typeface="Times New Roman" panose="02020603050405020304" pitchFamily="18" charset="0"/>
                    <a:ea typeface="方正粗谭黑简体" panose="02000000000000000000" pitchFamily="2" charset="-122"/>
                    <a:cs typeface="Times New Roman" panose="02020603050405020304" pitchFamily="18" charset="0"/>
                  </a:rPr>
                  <a:t>số</a:t>
                </a:r>
                <a:r>
                  <a:rPr lang="en-US" altLang="zh-CN" sz="2800" b="1" kern="0" spc="300" dirty="0">
                    <a:solidFill>
                      <a:sysClr val="window" lastClr="FFFFFF"/>
                    </a:solidFill>
                    <a:latin typeface="Times New Roman" panose="02020603050405020304" pitchFamily="18" charset="0"/>
                    <a:ea typeface="方正粗谭黑简体" panose="02000000000000000000" pitchFamily="2" charset="-122"/>
                    <a:cs typeface="Times New Roman" panose="02020603050405020304" pitchFamily="18" charset="0"/>
                  </a:rPr>
                  <a:t> </a:t>
                </a:r>
                <a:r>
                  <a:rPr lang="en-US" altLang="zh-CN" sz="2800" b="1" kern="0" spc="300" dirty="0" err="1">
                    <a:solidFill>
                      <a:sysClr val="window" lastClr="FFFFFF"/>
                    </a:solidFill>
                    <a:latin typeface="Times New Roman" panose="02020603050405020304" pitchFamily="18" charset="0"/>
                    <a:ea typeface="方正粗谭黑简体" panose="02000000000000000000" pitchFamily="2" charset="-122"/>
                    <a:cs typeface="Times New Roman" panose="02020603050405020304" pitchFamily="18" charset="0"/>
                  </a:rPr>
                  <a:t>tự</a:t>
                </a:r>
                <a:r>
                  <a:rPr lang="en-US" altLang="zh-CN" sz="2800" b="1" kern="0" spc="300" dirty="0">
                    <a:solidFill>
                      <a:sysClr val="window" lastClr="FFFFFF"/>
                    </a:solidFill>
                    <a:latin typeface="Times New Roman" panose="02020603050405020304" pitchFamily="18" charset="0"/>
                    <a:ea typeface="方正粗谭黑简体" panose="02000000000000000000" pitchFamily="2" charset="-122"/>
                    <a:cs typeface="Times New Roman" panose="02020603050405020304" pitchFamily="18" charset="0"/>
                  </a:rPr>
                  <a:t> </a:t>
                </a:r>
                <a:r>
                  <a:rPr lang="en-US" altLang="zh-CN" sz="2800" b="1" kern="0" spc="300" dirty="0" err="1">
                    <a:solidFill>
                      <a:sysClr val="window" lastClr="FFFFFF"/>
                    </a:solidFill>
                    <a:latin typeface="Times New Roman" panose="02020603050405020304" pitchFamily="18" charset="0"/>
                    <a:ea typeface="方正粗谭黑简体" panose="02000000000000000000" pitchFamily="2" charset="-122"/>
                    <a:cs typeface="Times New Roman" panose="02020603050405020304" pitchFamily="18" charset="0"/>
                  </a:rPr>
                  <a:t>nhiên</a:t>
                </a:r>
                <a:endParaRPr lang="zh-CN" altLang="en-US" sz="2800" b="1" kern="0" spc="300" dirty="0">
                  <a:solidFill>
                    <a:sysClr val="window" lastClr="FFFFFF"/>
                  </a:solidFill>
                  <a:latin typeface="Times New Roman" panose="02020603050405020304" pitchFamily="18" charset="0"/>
                  <a:ea typeface="方正粗谭黑简体" panose="02000000000000000000" pitchFamily="2" charset="-122"/>
                  <a:cs typeface="Times New Roman" panose="02020603050405020304" pitchFamily="18" charset="0"/>
                </a:endParaRPr>
              </a:p>
            </p:txBody>
          </p:sp>
        </p:grpSp>
      </p:grpSp>
    </p:spTree>
    <p:extLst>
      <p:ext uri="{BB962C8B-B14F-4D97-AF65-F5344CB8AC3E}">
        <p14:creationId xmlns:p14="http://schemas.microsoft.com/office/powerpoint/2010/main" val="37790868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left)">
                                      <p:cBhvr>
                                        <p:cTn id="11" dur="1000"/>
                                        <p:tgtEl>
                                          <p:spTgt spid="3"/>
                                        </p:tgtEl>
                                      </p:cBhvr>
                                    </p:animEffect>
                                  </p:childTnLst>
                                </p:cTn>
                              </p:par>
                            </p:childTnLst>
                          </p:cTn>
                        </p:par>
                        <p:par>
                          <p:cTn id="12" fill="hold">
                            <p:stCondLst>
                              <p:cond delay="1500"/>
                            </p:stCondLst>
                            <p:childTnLst>
                              <p:par>
                                <p:cTn id="13" presetID="22" presetClass="entr" presetSubtype="4"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down)">
                                      <p:cBhvr>
                                        <p:cTn id="15" dur="500"/>
                                        <p:tgtEl>
                                          <p:spTgt spid="9"/>
                                        </p:tgtEl>
                                      </p:cBhvr>
                                    </p:animEffect>
                                  </p:childTnLst>
                                </p:cTn>
                              </p:par>
                              <p:par>
                                <p:cTn id="16" presetID="22" presetClass="entr" presetSubtype="4" fill="hold" nodeType="withEffect">
                                  <p:stCondLst>
                                    <p:cond delay="250"/>
                                  </p:stCondLst>
                                  <p:childTnLst>
                                    <p:set>
                                      <p:cBhvr>
                                        <p:cTn id="17" dur="1" fill="hold">
                                          <p:stCondLst>
                                            <p:cond delay="0"/>
                                          </p:stCondLst>
                                        </p:cTn>
                                        <p:tgtEl>
                                          <p:spTgt spid="10"/>
                                        </p:tgtEl>
                                        <p:attrNameLst>
                                          <p:attrName>style.visibility</p:attrName>
                                        </p:attrNameLst>
                                      </p:cBhvr>
                                      <p:to>
                                        <p:strVal val="visible"/>
                                      </p:to>
                                    </p:set>
                                    <p:animEffect transition="in" filter="wipe(down)">
                                      <p:cBhvr>
                                        <p:cTn id="18" dur="1000"/>
                                        <p:tgtEl>
                                          <p:spTgt spid="10"/>
                                        </p:tgtEl>
                                      </p:cBhvr>
                                    </p:animEffect>
                                  </p:childTnLst>
                                </p:cTn>
                              </p:par>
                            </p:childTnLst>
                          </p:cTn>
                        </p:par>
                        <p:par>
                          <p:cTn id="19" fill="hold">
                            <p:stCondLst>
                              <p:cond delay="2750"/>
                            </p:stCondLst>
                            <p:childTnLst>
                              <p:par>
                                <p:cTn id="20" presetID="42" presetClass="entr" presetSubtype="0" fill="hold" nodeType="after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750"/>
                                        <p:tgtEl>
                                          <p:spTgt spid="6"/>
                                        </p:tgtEl>
                                      </p:cBhvr>
                                    </p:animEffect>
                                    <p:anim calcmode="lin" valueType="num">
                                      <p:cBhvr>
                                        <p:cTn id="23" dur="750" fill="hold"/>
                                        <p:tgtEl>
                                          <p:spTgt spid="6"/>
                                        </p:tgtEl>
                                        <p:attrNameLst>
                                          <p:attrName>ppt_x</p:attrName>
                                        </p:attrNameLst>
                                      </p:cBhvr>
                                      <p:tavLst>
                                        <p:tav tm="0">
                                          <p:val>
                                            <p:strVal val="#ppt_x"/>
                                          </p:val>
                                        </p:tav>
                                        <p:tav tm="100000">
                                          <p:val>
                                            <p:strVal val="#ppt_x"/>
                                          </p:val>
                                        </p:tav>
                                      </p:tavLst>
                                    </p:anim>
                                    <p:anim calcmode="lin" valueType="num">
                                      <p:cBhvr>
                                        <p:cTn id="24" dur="750" fill="hold"/>
                                        <p:tgtEl>
                                          <p:spTgt spid="6"/>
                                        </p:tgtEl>
                                        <p:attrNameLst>
                                          <p:attrName>ppt_y</p:attrName>
                                        </p:attrNameLst>
                                      </p:cBhvr>
                                      <p:tavLst>
                                        <p:tav tm="0">
                                          <p:val>
                                            <p:strVal val="#ppt_y+.1"/>
                                          </p:val>
                                        </p:tav>
                                        <p:tav tm="100000">
                                          <p:val>
                                            <p:strVal val="#ppt_y"/>
                                          </p:val>
                                        </p:tav>
                                      </p:tavLst>
                                    </p:anim>
                                  </p:childTnLst>
                                </p:cTn>
                              </p:par>
                            </p:childTnLst>
                          </p:cTn>
                        </p:par>
                        <p:par>
                          <p:cTn id="25" fill="hold">
                            <p:stCondLst>
                              <p:cond delay="3500"/>
                            </p:stCondLst>
                            <p:childTnLst>
                              <p:par>
                                <p:cTn id="26" presetID="53" presetClass="entr" presetSubtype="16" fill="hold" nodeType="afterEffect">
                                  <p:stCondLst>
                                    <p:cond delay="0"/>
                                  </p:stCondLst>
                                  <p:childTnLst>
                                    <p:set>
                                      <p:cBhvr>
                                        <p:cTn id="27" dur="1" fill="hold">
                                          <p:stCondLst>
                                            <p:cond delay="0"/>
                                          </p:stCondLst>
                                        </p:cTn>
                                        <p:tgtEl>
                                          <p:spTgt spid="7"/>
                                        </p:tgtEl>
                                        <p:attrNameLst>
                                          <p:attrName>style.visibility</p:attrName>
                                        </p:attrNameLst>
                                      </p:cBhvr>
                                      <p:to>
                                        <p:strVal val="visible"/>
                                      </p:to>
                                    </p:set>
                                    <p:anim calcmode="lin" valueType="num">
                                      <p:cBhvr>
                                        <p:cTn id="28" dur="1000" fill="hold"/>
                                        <p:tgtEl>
                                          <p:spTgt spid="7"/>
                                        </p:tgtEl>
                                        <p:attrNameLst>
                                          <p:attrName>ppt_w</p:attrName>
                                        </p:attrNameLst>
                                      </p:cBhvr>
                                      <p:tavLst>
                                        <p:tav tm="0">
                                          <p:val>
                                            <p:fltVal val="0"/>
                                          </p:val>
                                        </p:tav>
                                        <p:tav tm="100000">
                                          <p:val>
                                            <p:strVal val="#ppt_w"/>
                                          </p:val>
                                        </p:tav>
                                      </p:tavLst>
                                    </p:anim>
                                    <p:anim calcmode="lin" valueType="num">
                                      <p:cBhvr>
                                        <p:cTn id="29" dur="1000" fill="hold"/>
                                        <p:tgtEl>
                                          <p:spTgt spid="7"/>
                                        </p:tgtEl>
                                        <p:attrNameLst>
                                          <p:attrName>ppt_h</p:attrName>
                                        </p:attrNameLst>
                                      </p:cBhvr>
                                      <p:tavLst>
                                        <p:tav tm="0">
                                          <p:val>
                                            <p:fltVal val="0"/>
                                          </p:val>
                                        </p:tav>
                                        <p:tav tm="100000">
                                          <p:val>
                                            <p:strVal val="#ppt_h"/>
                                          </p:val>
                                        </p:tav>
                                      </p:tavLst>
                                    </p:anim>
                                    <p:animEffect transition="in" filter="fade">
                                      <p:cBhvr>
                                        <p:cTn id="30" dur="1000"/>
                                        <p:tgtEl>
                                          <p:spTgt spid="7"/>
                                        </p:tgtEl>
                                      </p:cBhvr>
                                    </p:animEffect>
                                  </p:childTnLst>
                                </p:cTn>
                              </p:par>
                            </p:childTnLst>
                          </p:cTn>
                        </p:par>
                        <p:par>
                          <p:cTn id="31" fill="hold">
                            <p:stCondLst>
                              <p:cond delay="4500"/>
                            </p:stCondLst>
                            <p:childTnLst>
                              <p:par>
                                <p:cTn id="32" presetID="56" presetClass="entr" presetSubtype="0" fill="hold" grpId="0" nodeType="afterEffect">
                                  <p:stCondLst>
                                    <p:cond delay="0"/>
                                  </p:stCondLst>
                                  <p:iterate type="lt">
                                    <p:tmPct val="10000"/>
                                  </p:iterate>
                                  <p:childTnLst>
                                    <p:set>
                                      <p:cBhvr>
                                        <p:cTn id="33" dur="1" fill="hold">
                                          <p:stCondLst>
                                            <p:cond delay="0"/>
                                          </p:stCondLst>
                                        </p:cTn>
                                        <p:tgtEl>
                                          <p:spTgt spid="47"/>
                                        </p:tgtEl>
                                        <p:attrNameLst>
                                          <p:attrName>style.visibility</p:attrName>
                                        </p:attrNameLst>
                                      </p:cBhvr>
                                      <p:to>
                                        <p:strVal val="visible"/>
                                      </p:to>
                                    </p:set>
                                    <p:anim by="(-#ppt_w*2)" calcmode="lin" valueType="num">
                                      <p:cBhvr rctx="PPT">
                                        <p:cTn id="34" dur="375" autoRev="1" fill="hold">
                                          <p:stCondLst>
                                            <p:cond delay="0"/>
                                          </p:stCondLst>
                                        </p:cTn>
                                        <p:tgtEl>
                                          <p:spTgt spid="47"/>
                                        </p:tgtEl>
                                        <p:attrNameLst>
                                          <p:attrName>ppt_w</p:attrName>
                                        </p:attrNameLst>
                                      </p:cBhvr>
                                    </p:anim>
                                    <p:anim by="(#ppt_w*0.50)" calcmode="lin" valueType="num">
                                      <p:cBhvr>
                                        <p:cTn id="35" dur="375" decel="50000" autoRev="1" fill="hold">
                                          <p:stCondLst>
                                            <p:cond delay="0"/>
                                          </p:stCondLst>
                                        </p:cTn>
                                        <p:tgtEl>
                                          <p:spTgt spid="47"/>
                                        </p:tgtEl>
                                        <p:attrNameLst>
                                          <p:attrName>ppt_x</p:attrName>
                                        </p:attrNameLst>
                                      </p:cBhvr>
                                    </p:anim>
                                    <p:anim from="(-#ppt_h/2)" to="(#ppt_y)" calcmode="lin" valueType="num">
                                      <p:cBhvr>
                                        <p:cTn id="36" dur="750" fill="hold">
                                          <p:stCondLst>
                                            <p:cond delay="0"/>
                                          </p:stCondLst>
                                        </p:cTn>
                                        <p:tgtEl>
                                          <p:spTgt spid="47"/>
                                        </p:tgtEl>
                                        <p:attrNameLst>
                                          <p:attrName>ppt_y</p:attrName>
                                        </p:attrNameLst>
                                      </p:cBhvr>
                                    </p:anim>
                                    <p:animRot by="21600000">
                                      <p:cBhvr>
                                        <p:cTn id="37" dur="750" fill="hold">
                                          <p:stCondLst>
                                            <p:cond delay="0"/>
                                          </p:stCondLst>
                                        </p:cTn>
                                        <p:tgtEl>
                                          <p:spTgt spid="47"/>
                                        </p:tgtEl>
                                        <p:attrNameLst>
                                          <p:attrName>r</p:attrName>
                                        </p:attrNameLst>
                                      </p:cBhvr>
                                    </p:animRot>
                                  </p:childTnLst>
                                </p:cTn>
                              </p:par>
                            </p:childTnLst>
                          </p:cTn>
                        </p:par>
                        <p:par>
                          <p:cTn id="38" fill="hold">
                            <p:stCondLst>
                              <p:cond delay="6150"/>
                            </p:stCondLst>
                            <p:childTnLst>
                              <p:par>
                                <p:cTn id="39" presetID="12" presetClass="entr" presetSubtype="4" fill="hold" nodeType="afterEffect">
                                  <p:stCondLst>
                                    <p:cond delay="0"/>
                                  </p:stCondLst>
                                  <p:childTnLst>
                                    <p:set>
                                      <p:cBhvr>
                                        <p:cTn id="40" dur="1" fill="hold">
                                          <p:stCondLst>
                                            <p:cond delay="0"/>
                                          </p:stCondLst>
                                        </p:cTn>
                                        <p:tgtEl>
                                          <p:spTgt spid="48"/>
                                        </p:tgtEl>
                                        <p:attrNameLst>
                                          <p:attrName>style.visibility</p:attrName>
                                        </p:attrNameLst>
                                      </p:cBhvr>
                                      <p:to>
                                        <p:strVal val="visible"/>
                                      </p:to>
                                    </p:set>
                                    <p:anim calcmode="lin" valueType="num">
                                      <p:cBhvr additive="base">
                                        <p:cTn id="41" dur="500"/>
                                        <p:tgtEl>
                                          <p:spTgt spid="48"/>
                                        </p:tgtEl>
                                        <p:attrNameLst>
                                          <p:attrName>ppt_y</p:attrName>
                                        </p:attrNameLst>
                                      </p:cBhvr>
                                      <p:tavLst>
                                        <p:tav tm="0">
                                          <p:val>
                                            <p:strVal val="#ppt_y+#ppt_h*1.125000"/>
                                          </p:val>
                                        </p:tav>
                                        <p:tav tm="100000">
                                          <p:val>
                                            <p:strVal val="#ppt_y"/>
                                          </p:val>
                                        </p:tav>
                                      </p:tavLst>
                                    </p:anim>
                                    <p:animEffect transition="in" filter="wipe(up)">
                                      <p:cBhvr>
                                        <p:cTn id="42" dur="500"/>
                                        <p:tgtEl>
                                          <p:spTgt spid="48"/>
                                        </p:tgtEl>
                                      </p:cBhvr>
                                    </p:animEffect>
                                  </p:childTnLst>
                                </p:cTn>
                              </p:par>
                              <p:par>
                                <p:cTn id="43" presetID="12" presetClass="entr" presetSubtype="4" fill="hold" nodeType="withEffect">
                                  <p:stCondLst>
                                    <p:cond delay="500"/>
                                  </p:stCondLst>
                                  <p:childTnLst>
                                    <p:set>
                                      <p:cBhvr>
                                        <p:cTn id="44" dur="1" fill="hold">
                                          <p:stCondLst>
                                            <p:cond delay="0"/>
                                          </p:stCondLst>
                                        </p:cTn>
                                        <p:tgtEl>
                                          <p:spTgt spid="68"/>
                                        </p:tgtEl>
                                        <p:attrNameLst>
                                          <p:attrName>style.visibility</p:attrName>
                                        </p:attrNameLst>
                                      </p:cBhvr>
                                      <p:to>
                                        <p:strVal val="visible"/>
                                      </p:to>
                                    </p:set>
                                    <p:anim calcmode="lin" valueType="num">
                                      <p:cBhvr additive="base">
                                        <p:cTn id="45" dur="500"/>
                                        <p:tgtEl>
                                          <p:spTgt spid="68"/>
                                        </p:tgtEl>
                                        <p:attrNameLst>
                                          <p:attrName>ppt_y</p:attrName>
                                        </p:attrNameLst>
                                      </p:cBhvr>
                                      <p:tavLst>
                                        <p:tav tm="0">
                                          <p:val>
                                            <p:strVal val="#ppt_y+#ppt_h*1.125000"/>
                                          </p:val>
                                        </p:tav>
                                        <p:tav tm="100000">
                                          <p:val>
                                            <p:strVal val="#ppt_y"/>
                                          </p:val>
                                        </p:tav>
                                      </p:tavLst>
                                    </p:anim>
                                    <p:animEffect transition="in" filter="wipe(up)">
                                      <p:cBhvr>
                                        <p:cTn id="46" dur="500"/>
                                        <p:tgtEl>
                                          <p:spTgt spid="68"/>
                                        </p:tgtEl>
                                      </p:cBhvr>
                                    </p:animEffect>
                                  </p:childTnLst>
                                </p:cTn>
                              </p:par>
                              <p:par>
                                <p:cTn id="47" presetID="12" presetClass="entr" presetSubtype="4" fill="hold" nodeType="withEffect">
                                  <p:stCondLst>
                                    <p:cond delay="1000"/>
                                  </p:stCondLst>
                                  <p:childTnLst>
                                    <p:set>
                                      <p:cBhvr>
                                        <p:cTn id="48" dur="1" fill="hold">
                                          <p:stCondLst>
                                            <p:cond delay="0"/>
                                          </p:stCondLst>
                                        </p:cTn>
                                        <p:tgtEl>
                                          <p:spTgt spid="88"/>
                                        </p:tgtEl>
                                        <p:attrNameLst>
                                          <p:attrName>style.visibility</p:attrName>
                                        </p:attrNameLst>
                                      </p:cBhvr>
                                      <p:to>
                                        <p:strVal val="visible"/>
                                      </p:to>
                                    </p:set>
                                    <p:anim calcmode="lin" valueType="num">
                                      <p:cBhvr additive="base">
                                        <p:cTn id="49" dur="500"/>
                                        <p:tgtEl>
                                          <p:spTgt spid="88"/>
                                        </p:tgtEl>
                                        <p:attrNameLst>
                                          <p:attrName>ppt_y</p:attrName>
                                        </p:attrNameLst>
                                      </p:cBhvr>
                                      <p:tavLst>
                                        <p:tav tm="0">
                                          <p:val>
                                            <p:strVal val="#ppt_y+#ppt_h*1.125000"/>
                                          </p:val>
                                        </p:tav>
                                        <p:tav tm="100000">
                                          <p:val>
                                            <p:strVal val="#ppt_y"/>
                                          </p:val>
                                        </p:tav>
                                      </p:tavLst>
                                    </p:anim>
                                    <p:animEffect transition="in" filter="wipe(up)">
                                      <p:cBhvr>
                                        <p:cTn id="50" dur="500"/>
                                        <p:tgtEl>
                                          <p:spTgt spid="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3" cstate="print">
            <a:extLst>
              <a:ext uri="{28A0092B-C50C-407E-A947-70E740481C1C}">
                <a14:useLocalDpi xmlns:a14="http://schemas.microsoft.com/office/drawing/2010/main" val="0"/>
              </a:ext>
            </a:extLst>
          </a:blip>
          <a:srcRect t="74630"/>
          <a:stretch/>
        </p:blipFill>
        <p:spPr>
          <a:xfrm>
            <a:off x="0" y="5311649"/>
            <a:ext cx="12192000" cy="1546351"/>
          </a:xfrm>
          <a:prstGeom prst="rect">
            <a:avLst/>
          </a:prstGeom>
        </p:spPr>
      </p:pic>
      <p:pic>
        <p:nvPicPr>
          <p:cNvPr id="4" name="图片 3"/>
          <p:cNvPicPr>
            <a:picLocks noChangeAspect="1"/>
          </p:cNvPicPr>
          <p:nvPr/>
        </p:nvPicPr>
        <p:blipFill rotWithShape="1">
          <a:blip r:embed="rId4" cstate="print">
            <a:extLst>
              <a:ext uri="{28A0092B-C50C-407E-A947-70E740481C1C}">
                <a14:useLocalDpi xmlns:a14="http://schemas.microsoft.com/office/drawing/2010/main" val="0"/>
              </a:ext>
            </a:extLst>
          </a:blip>
          <a:srcRect l="37423" t="80352" r="52989" b="8049"/>
          <a:stretch/>
        </p:blipFill>
        <p:spPr>
          <a:xfrm>
            <a:off x="4430595" y="5896465"/>
            <a:ext cx="1168925" cy="707011"/>
          </a:xfrm>
          <a:prstGeom prst="rect">
            <a:avLst/>
          </a:prstGeom>
        </p:spPr>
      </p:pic>
      <p:pic>
        <p:nvPicPr>
          <p:cNvPr id="5" name="图片 4"/>
          <p:cNvPicPr>
            <a:picLocks noChangeAspect="1"/>
          </p:cNvPicPr>
          <p:nvPr/>
        </p:nvPicPr>
        <p:blipFill rotWithShape="1">
          <a:blip r:embed="rId4" cstate="print">
            <a:extLst>
              <a:ext uri="{28A0092B-C50C-407E-A947-70E740481C1C}">
                <a14:useLocalDpi xmlns:a14="http://schemas.microsoft.com/office/drawing/2010/main" val="0"/>
              </a:ext>
            </a:extLst>
          </a:blip>
          <a:srcRect l="73144" t="83600" r="16959" b="4181"/>
          <a:stretch/>
        </p:blipFill>
        <p:spPr>
          <a:xfrm>
            <a:off x="8993167" y="5359137"/>
            <a:ext cx="1206632" cy="744719"/>
          </a:xfrm>
          <a:prstGeom prst="rect">
            <a:avLst/>
          </a:prstGeom>
        </p:spPr>
      </p:pic>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l="75464" t="62566" r="11623" b="21040"/>
          <a:stretch/>
        </p:blipFill>
        <p:spPr>
          <a:xfrm>
            <a:off x="9200560" y="4194928"/>
            <a:ext cx="1574277" cy="999241"/>
          </a:xfrm>
          <a:prstGeom prst="rect">
            <a:avLst/>
          </a:prstGeom>
        </p:spPr>
      </p:pic>
      <p:pic>
        <p:nvPicPr>
          <p:cNvPr id="7" name="图片 6"/>
          <p:cNvPicPr>
            <a:picLocks noChangeAspect="1"/>
          </p:cNvPicPr>
          <p:nvPr/>
        </p:nvPicPr>
        <p:blipFill rotWithShape="1">
          <a:blip r:embed="rId5" cstate="print">
            <a:extLst>
              <a:ext uri="{28A0092B-C50C-407E-A947-70E740481C1C}">
                <a14:useLocalDpi xmlns:a14="http://schemas.microsoft.com/office/drawing/2010/main" val="0"/>
              </a:ext>
            </a:extLst>
          </a:blip>
          <a:srcRect l="47010" t="36583" r="13325" b="3718"/>
          <a:stretch/>
        </p:blipFill>
        <p:spPr>
          <a:xfrm>
            <a:off x="5731496" y="2611224"/>
            <a:ext cx="4835951" cy="3638747"/>
          </a:xfrm>
          <a:prstGeom prst="rect">
            <a:avLst/>
          </a:prstGeom>
        </p:spPr>
      </p:pic>
      <p:pic>
        <p:nvPicPr>
          <p:cNvPr id="9" name="图片 8"/>
          <p:cNvPicPr>
            <a:picLocks noChangeAspect="1"/>
          </p:cNvPicPr>
          <p:nvPr/>
        </p:nvPicPr>
        <p:blipFill rotWithShape="1">
          <a:blip r:embed="rId6" cstate="print">
            <a:extLst>
              <a:ext uri="{28A0092B-C50C-407E-A947-70E740481C1C}">
                <a14:useLocalDpi xmlns:a14="http://schemas.microsoft.com/office/drawing/2010/main" val="0"/>
              </a:ext>
            </a:extLst>
          </a:blip>
          <a:srcRect t="84837" r="91495"/>
          <a:stretch/>
        </p:blipFill>
        <p:spPr>
          <a:xfrm>
            <a:off x="0" y="5929280"/>
            <a:ext cx="1036948" cy="924182"/>
          </a:xfrm>
          <a:prstGeom prst="rect">
            <a:avLst/>
          </a:prstGeom>
        </p:spPr>
      </p:pic>
      <p:pic>
        <p:nvPicPr>
          <p:cNvPr id="10" name="图片 9"/>
          <p:cNvPicPr>
            <a:picLocks noChangeAspect="1"/>
          </p:cNvPicPr>
          <p:nvPr/>
        </p:nvPicPr>
        <p:blipFill rotWithShape="1">
          <a:blip r:embed="rId6" cstate="print">
            <a:extLst>
              <a:ext uri="{28A0092B-C50C-407E-A947-70E740481C1C}">
                <a14:useLocalDpi xmlns:a14="http://schemas.microsoft.com/office/drawing/2010/main" val="0"/>
              </a:ext>
            </a:extLst>
          </a:blip>
          <a:srcRect l="62088" t="77104" r="5515"/>
          <a:stretch/>
        </p:blipFill>
        <p:spPr>
          <a:xfrm>
            <a:off x="7381187" y="5462477"/>
            <a:ext cx="3949831" cy="1395523"/>
          </a:xfrm>
          <a:prstGeom prst="rect">
            <a:avLst/>
          </a:prstGeom>
        </p:spPr>
      </p:pic>
      <p:pic>
        <p:nvPicPr>
          <p:cNvPr id="8" name="图片 7"/>
          <p:cNvPicPr>
            <a:picLocks noChangeAspect="1"/>
          </p:cNvPicPr>
          <p:nvPr/>
        </p:nvPicPr>
        <p:blipFill rotWithShape="1">
          <a:blip r:embed="rId7" cstate="print">
            <a:extLst>
              <a:ext uri="{28A0092B-C50C-407E-A947-70E740481C1C}">
                <a14:useLocalDpi xmlns:a14="http://schemas.microsoft.com/office/drawing/2010/main" val="0"/>
              </a:ext>
            </a:extLst>
          </a:blip>
          <a:srcRect l="51804"/>
          <a:stretch/>
        </p:blipFill>
        <p:spPr>
          <a:xfrm>
            <a:off x="5599521" y="0"/>
            <a:ext cx="6592480" cy="6857999"/>
          </a:xfrm>
          <a:prstGeom prst="rect">
            <a:avLst/>
          </a:prstGeom>
        </p:spPr>
      </p:pic>
      <p:sp>
        <p:nvSpPr>
          <p:cNvPr id="50" name="TextBox 59"/>
          <p:cNvSpPr txBox="1">
            <a:spLocks noChangeArrowheads="1"/>
          </p:cNvSpPr>
          <p:nvPr/>
        </p:nvSpPr>
        <p:spPr bwMode="auto">
          <a:xfrm flipH="1">
            <a:off x="1991879" y="845880"/>
            <a:ext cx="2498668" cy="1446550"/>
          </a:xfrm>
          <a:prstGeom prst="rect">
            <a:avLst/>
          </a:prstGeom>
          <a:noFill/>
          <a:ln>
            <a:noFill/>
          </a:ln>
          <a:extLst/>
        </p:spPr>
        <p:txBody>
          <a:bodyPr wrap="square" anchor="ctr">
            <a:spAutoFit/>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algn="ctr" defTabSz="685800">
              <a:defRPr/>
            </a:pPr>
            <a:r>
              <a:rPr lang="en-US" altLang="ko-KR" sz="8800" b="1" kern="0" dirty="0">
                <a:solidFill>
                  <a:srgbClr val="25532B"/>
                </a:solidFill>
                <a:latin typeface="Agency FB" panose="020B0503020202020204" pitchFamily="34" charset="0"/>
                <a:ea typeface="腾祥澜黑简" panose="01010104010101010101" pitchFamily="2" charset="-122"/>
              </a:rPr>
              <a:t>I</a:t>
            </a:r>
          </a:p>
        </p:txBody>
      </p:sp>
      <p:sp>
        <p:nvSpPr>
          <p:cNvPr id="51" name="任意多边形 50"/>
          <p:cNvSpPr/>
          <p:nvPr/>
        </p:nvSpPr>
        <p:spPr>
          <a:xfrm>
            <a:off x="2303943" y="397243"/>
            <a:ext cx="1954610" cy="1113172"/>
          </a:xfrm>
          <a:custGeom>
            <a:avLst/>
            <a:gdLst>
              <a:gd name="connsiteX0" fmla="*/ 0 w 1845118"/>
              <a:gd name="connsiteY0" fmla="*/ 0 h 1113172"/>
              <a:gd name="connsiteX1" fmla="*/ 1845118 w 1845118"/>
              <a:gd name="connsiteY1" fmla="*/ 0 h 1113172"/>
              <a:gd name="connsiteX2" fmla="*/ 1845118 w 1845118"/>
              <a:gd name="connsiteY2" fmla="*/ 1113172 h 1113172"/>
              <a:gd name="connsiteX3" fmla="*/ 1054278 w 1845118"/>
              <a:gd name="connsiteY3" fmla="*/ 1113172 h 1113172"/>
              <a:gd name="connsiteX4" fmla="*/ 1054278 w 1845118"/>
              <a:gd name="connsiteY4" fmla="*/ 539460 h 1113172"/>
              <a:gd name="connsiteX5" fmla="*/ 0 w 1845118"/>
              <a:gd name="connsiteY5" fmla="*/ 539460 h 1113172"/>
              <a:gd name="connsiteX0" fmla="*/ 1054278 w 1845118"/>
              <a:gd name="connsiteY0" fmla="*/ 539460 h 1113172"/>
              <a:gd name="connsiteX1" fmla="*/ 0 w 1845118"/>
              <a:gd name="connsiteY1" fmla="*/ 539460 h 1113172"/>
              <a:gd name="connsiteX2" fmla="*/ 0 w 1845118"/>
              <a:gd name="connsiteY2" fmla="*/ 0 h 1113172"/>
              <a:gd name="connsiteX3" fmla="*/ 1845118 w 1845118"/>
              <a:gd name="connsiteY3" fmla="*/ 0 h 1113172"/>
              <a:gd name="connsiteX4" fmla="*/ 1845118 w 1845118"/>
              <a:gd name="connsiteY4" fmla="*/ 1113172 h 1113172"/>
              <a:gd name="connsiteX5" fmla="*/ 1054278 w 1845118"/>
              <a:gd name="connsiteY5" fmla="*/ 1113172 h 1113172"/>
              <a:gd name="connsiteX6" fmla="*/ 1145718 w 1845118"/>
              <a:gd name="connsiteY6" fmla="*/ 630900 h 1113172"/>
              <a:gd name="connsiteX0" fmla="*/ 1054278 w 1845118"/>
              <a:gd name="connsiteY0" fmla="*/ 539460 h 1113172"/>
              <a:gd name="connsiteX1" fmla="*/ 0 w 1845118"/>
              <a:gd name="connsiteY1" fmla="*/ 539460 h 1113172"/>
              <a:gd name="connsiteX2" fmla="*/ 0 w 1845118"/>
              <a:gd name="connsiteY2" fmla="*/ 0 h 1113172"/>
              <a:gd name="connsiteX3" fmla="*/ 1845118 w 1845118"/>
              <a:gd name="connsiteY3" fmla="*/ 0 h 1113172"/>
              <a:gd name="connsiteX4" fmla="*/ 1845118 w 1845118"/>
              <a:gd name="connsiteY4" fmla="*/ 1113172 h 1113172"/>
              <a:gd name="connsiteX5" fmla="*/ 1054278 w 1845118"/>
              <a:gd name="connsiteY5" fmla="*/ 1113172 h 1113172"/>
              <a:gd name="connsiteX0" fmla="*/ 0 w 1845118"/>
              <a:gd name="connsiteY0" fmla="*/ 539460 h 1113172"/>
              <a:gd name="connsiteX1" fmla="*/ 0 w 1845118"/>
              <a:gd name="connsiteY1" fmla="*/ 0 h 1113172"/>
              <a:gd name="connsiteX2" fmla="*/ 1845118 w 1845118"/>
              <a:gd name="connsiteY2" fmla="*/ 0 h 1113172"/>
              <a:gd name="connsiteX3" fmla="*/ 1845118 w 1845118"/>
              <a:gd name="connsiteY3" fmla="*/ 1113172 h 1113172"/>
              <a:gd name="connsiteX4" fmla="*/ 1054278 w 1845118"/>
              <a:gd name="connsiteY4" fmla="*/ 1113172 h 1113172"/>
              <a:gd name="connsiteX0" fmla="*/ 0 w 1845118"/>
              <a:gd name="connsiteY0" fmla="*/ 539460 h 1113172"/>
              <a:gd name="connsiteX1" fmla="*/ 0 w 1845118"/>
              <a:gd name="connsiteY1" fmla="*/ 0 h 1113172"/>
              <a:gd name="connsiteX2" fmla="*/ 1845118 w 1845118"/>
              <a:gd name="connsiteY2" fmla="*/ 0 h 1113172"/>
              <a:gd name="connsiteX3" fmla="*/ 1845118 w 1845118"/>
              <a:gd name="connsiteY3" fmla="*/ 1113172 h 1113172"/>
            </a:gdLst>
            <a:ahLst/>
            <a:cxnLst>
              <a:cxn ang="0">
                <a:pos x="connsiteX0" y="connsiteY0"/>
              </a:cxn>
              <a:cxn ang="0">
                <a:pos x="connsiteX1" y="connsiteY1"/>
              </a:cxn>
              <a:cxn ang="0">
                <a:pos x="connsiteX2" y="connsiteY2"/>
              </a:cxn>
              <a:cxn ang="0">
                <a:pos x="connsiteX3" y="connsiteY3"/>
              </a:cxn>
            </a:cxnLst>
            <a:rect l="l" t="t" r="r" b="b"/>
            <a:pathLst>
              <a:path w="1845118" h="1113172">
                <a:moveTo>
                  <a:pt x="0" y="539460"/>
                </a:moveTo>
                <a:lnTo>
                  <a:pt x="0" y="0"/>
                </a:lnTo>
                <a:lnTo>
                  <a:pt x="1845118" y="0"/>
                </a:lnTo>
                <a:lnTo>
                  <a:pt x="1845118" y="1113172"/>
                </a:lnTo>
              </a:path>
            </a:pathLst>
          </a:custGeom>
          <a:noFill/>
          <a:ln w="31750">
            <a:solidFill>
              <a:srgbClr val="25532B"/>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srgbClr val="E61817"/>
              </a:solidFill>
            </a:endParaRPr>
          </a:p>
        </p:txBody>
      </p:sp>
      <p:sp>
        <p:nvSpPr>
          <p:cNvPr id="52" name="任意多边形 51"/>
          <p:cNvSpPr/>
          <p:nvPr/>
        </p:nvSpPr>
        <p:spPr>
          <a:xfrm>
            <a:off x="2008596" y="705422"/>
            <a:ext cx="2498670" cy="1827878"/>
          </a:xfrm>
          <a:custGeom>
            <a:avLst/>
            <a:gdLst>
              <a:gd name="connsiteX0" fmla="*/ 0 w 2362498"/>
              <a:gd name="connsiteY0" fmla="*/ 0 h 1827878"/>
              <a:gd name="connsiteX1" fmla="*/ 618105 w 2362498"/>
              <a:gd name="connsiteY1" fmla="*/ 0 h 1827878"/>
              <a:gd name="connsiteX2" fmla="*/ 618105 w 2362498"/>
              <a:gd name="connsiteY2" fmla="*/ 1612423 h 1827878"/>
              <a:gd name="connsiteX3" fmla="*/ 2362498 w 2362498"/>
              <a:gd name="connsiteY3" fmla="*/ 1612423 h 1827878"/>
              <a:gd name="connsiteX4" fmla="*/ 2362498 w 2362498"/>
              <a:gd name="connsiteY4" fmla="*/ 1827878 h 1827878"/>
              <a:gd name="connsiteX5" fmla="*/ 839514 w 2362498"/>
              <a:gd name="connsiteY5" fmla="*/ 1827878 h 1827878"/>
              <a:gd name="connsiteX6" fmla="*/ 433218 w 2362498"/>
              <a:gd name="connsiteY6" fmla="*/ 1827878 h 1827878"/>
              <a:gd name="connsiteX7" fmla="*/ 433218 w 2362498"/>
              <a:gd name="connsiteY7" fmla="*/ 1826314 h 1827878"/>
              <a:gd name="connsiteX8" fmla="*/ 0 w 2362498"/>
              <a:gd name="connsiteY8" fmla="*/ 1826314 h 1827878"/>
              <a:gd name="connsiteX0" fmla="*/ 618105 w 2362498"/>
              <a:gd name="connsiteY0" fmla="*/ 1612423 h 1827878"/>
              <a:gd name="connsiteX1" fmla="*/ 2362498 w 2362498"/>
              <a:gd name="connsiteY1" fmla="*/ 1612423 h 1827878"/>
              <a:gd name="connsiteX2" fmla="*/ 2362498 w 2362498"/>
              <a:gd name="connsiteY2" fmla="*/ 1827878 h 1827878"/>
              <a:gd name="connsiteX3" fmla="*/ 839514 w 2362498"/>
              <a:gd name="connsiteY3" fmla="*/ 1827878 h 1827878"/>
              <a:gd name="connsiteX4" fmla="*/ 433218 w 2362498"/>
              <a:gd name="connsiteY4" fmla="*/ 1827878 h 1827878"/>
              <a:gd name="connsiteX5" fmla="*/ 433218 w 2362498"/>
              <a:gd name="connsiteY5" fmla="*/ 1826314 h 1827878"/>
              <a:gd name="connsiteX6" fmla="*/ 0 w 2362498"/>
              <a:gd name="connsiteY6" fmla="*/ 1826314 h 1827878"/>
              <a:gd name="connsiteX7" fmla="*/ 0 w 2362498"/>
              <a:gd name="connsiteY7" fmla="*/ 0 h 1827878"/>
              <a:gd name="connsiteX8" fmla="*/ 618105 w 2362498"/>
              <a:gd name="connsiteY8" fmla="*/ 0 h 1827878"/>
              <a:gd name="connsiteX9" fmla="*/ 709545 w 2362498"/>
              <a:gd name="connsiteY9" fmla="*/ 1703863 h 1827878"/>
              <a:gd name="connsiteX0" fmla="*/ 618105 w 2362498"/>
              <a:gd name="connsiteY0" fmla="*/ 1612423 h 1827878"/>
              <a:gd name="connsiteX1" fmla="*/ 2362498 w 2362498"/>
              <a:gd name="connsiteY1" fmla="*/ 1612423 h 1827878"/>
              <a:gd name="connsiteX2" fmla="*/ 2362498 w 2362498"/>
              <a:gd name="connsiteY2" fmla="*/ 1827878 h 1827878"/>
              <a:gd name="connsiteX3" fmla="*/ 839514 w 2362498"/>
              <a:gd name="connsiteY3" fmla="*/ 1827878 h 1827878"/>
              <a:gd name="connsiteX4" fmla="*/ 433218 w 2362498"/>
              <a:gd name="connsiteY4" fmla="*/ 1827878 h 1827878"/>
              <a:gd name="connsiteX5" fmla="*/ 433218 w 2362498"/>
              <a:gd name="connsiteY5" fmla="*/ 1826314 h 1827878"/>
              <a:gd name="connsiteX6" fmla="*/ 0 w 2362498"/>
              <a:gd name="connsiteY6" fmla="*/ 1826314 h 1827878"/>
              <a:gd name="connsiteX7" fmla="*/ 0 w 2362498"/>
              <a:gd name="connsiteY7" fmla="*/ 0 h 1827878"/>
              <a:gd name="connsiteX8" fmla="*/ 618105 w 2362498"/>
              <a:gd name="connsiteY8" fmla="*/ 0 h 1827878"/>
              <a:gd name="connsiteX0" fmla="*/ 2362498 w 2362498"/>
              <a:gd name="connsiteY0" fmla="*/ 1612423 h 1827878"/>
              <a:gd name="connsiteX1" fmla="*/ 2362498 w 2362498"/>
              <a:gd name="connsiteY1" fmla="*/ 1827878 h 1827878"/>
              <a:gd name="connsiteX2" fmla="*/ 839514 w 2362498"/>
              <a:gd name="connsiteY2" fmla="*/ 1827878 h 1827878"/>
              <a:gd name="connsiteX3" fmla="*/ 433218 w 2362498"/>
              <a:gd name="connsiteY3" fmla="*/ 1827878 h 1827878"/>
              <a:gd name="connsiteX4" fmla="*/ 433218 w 2362498"/>
              <a:gd name="connsiteY4" fmla="*/ 1826314 h 1827878"/>
              <a:gd name="connsiteX5" fmla="*/ 0 w 2362498"/>
              <a:gd name="connsiteY5" fmla="*/ 1826314 h 1827878"/>
              <a:gd name="connsiteX6" fmla="*/ 0 w 2362498"/>
              <a:gd name="connsiteY6" fmla="*/ 0 h 1827878"/>
              <a:gd name="connsiteX7" fmla="*/ 618105 w 2362498"/>
              <a:gd name="connsiteY7" fmla="*/ 0 h 1827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62498" h="1827878">
                <a:moveTo>
                  <a:pt x="2362498" y="1612423"/>
                </a:moveTo>
                <a:lnTo>
                  <a:pt x="2362498" y="1827878"/>
                </a:lnTo>
                <a:lnTo>
                  <a:pt x="839514" y="1827878"/>
                </a:lnTo>
                <a:lnTo>
                  <a:pt x="433218" y="1827878"/>
                </a:lnTo>
                <a:lnTo>
                  <a:pt x="433218" y="1826314"/>
                </a:lnTo>
                <a:lnTo>
                  <a:pt x="0" y="1826314"/>
                </a:lnTo>
                <a:lnTo>
                  <a:pt x="0" y="0"/>
                </a:lnTo>
                <a:lnTo>
                  <a:pt x="618105" y="0"/>
                </a:lnTo>
              </a:path>
            </a:pathLst>
          </a:custGeom>
          <a:noFill/>
          <a:ln w="31750">
            <a:solidFill>
              <a:srgbClr val="25532B"/>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srgbClr val="E61817"/>
              </a:solidFill>
            </a:endParaRPr>
          </a:p>
        </p:txBody>
      </p:sp>
      <p:sp>
        <p:nvSpPr>
          <p:cNvPr id="53" name="文本框 52"/>
          <p:cNvSpPr txBox="1"/>
          <p:nvPr/>
        </p:nvSpPr>
        <p:spPr>
          <a:xfrm>
            <a:off x="83821" y="2657914"/>
            <a:ext cx="7715574" cy="923330"/>
          </a:xfrm>
          <a:prstGeom prst="rect">
            <a:avLst/>
          </a:prstGeom>
          <a:noFill/>
        </p:spPr>
        <p:txBody>
          <a:bodyPr vert="horz" wrap="none" rtlCol="0" anchor="ctr">
            <a:spAutoFit/>
          </a:bodyPr>
          <a:lstStyle/>
          <a:p>
            <a:pPr algn="ctr"/>
            <a:r>
              <a:rPr lang="en-US" altLang="zh-CN" sz="5400" spc="300" dirty="0" err="1">
                <a:solidFill>
                  <a:srgbClr val="25532B"/>
                </a:solidFill>
                <a:latin typeface="Times New Roman" panose="02020603050405020304" pitchFamily="18" charset="0"/>
                <a:ea typeface="方正粗谭黑简体" panose="02000000000000000000" pitchFamily="2" charset="-122"/>
                <a:cs typeface="Times New Roman" panose="02020603050405020304" pitchFamily="18" charset="0"/>
              </a:rPr>
              <a:t>Tập</a:t>
            </a:r>
            <a:r>
              <a:rPr lang="en-US" altLang="zh-CN" sz="5400" spc="300" dirty="0">
                <a:solidFill>
                  <a:srgbClr val="25532B"/>
                </a:solidFill>
                <a:latin typeface="Times New Roman" panose="02020603050405020304" pitchFamily="18" charset="0"/>
                <a:ea typeface="方正粗谭黑简体" panose="02000000000000000000" pitchFamily="2" charset="-122"/>
                <a:cs typeface="Times New Roman" panose="02020603050405020304" pitchFamily="18" charset="0"/>
              </a:rPr>
              <a:t> </a:t>
            </a:r>
            <a:r>
              <a:rPr lang="en-US" altLang="zh-CN" sz="5400" spc="300" dirty="0" err="1">
                <a:solidFill>
                  <a:srgbClr val="25532B"/>
                </a:solidFill>
                <a:latin typeface="Times New Roman" panose="02020603050405020304" pitchFamily="18" charset="0"/>
                <a:ea typeface="方正粗谭黑简体" panose="02000000000000000000" pitchFamily="2" charset="-122"/>
                <a:cs typeface="Times New Roman" panose="02020603050405020304" pitchFamily="18" charset="0"/>
              </a:rPr>
              <a:t>hợp</a:t>
            </a:r>
            <a:r>
              <a:rPr lang="en-US" altLang="zh-CN" sz="5400" spc="300" dirty="0">
                <a:solidFill>
                  <a:srgbClr val="25532B"/>
                </a:solidFill>
                <a:latin typeface="Times New Roman" panose="02020603050405020304" pitchFamily="18" charset="0"/>
                <a:ea typeface="方正粗谭黑简体" panose="02000000000000000000" pitchFamily="2" charset="-122"/>
                <a:cs typeface="Times New Roman" panose="02020603050405020304" pitchFamily="18" charset="0"/>
              </a:rPr>
              <a:t> </a:t>
            </a:r>
            <a:r>
              <a:rPr lang="en-US" altLang="zh-CN" sz="5400" spc="300" dirty="0" err="1">
                <a:solidFill>
                  <a:srgbClr val="25532B"/>
                </a:solidFill>
                <a:latin typeface="Times New Roman" panose="02020603050405020304" pitchFamily="18" charset="0"/>
                <a:ea typeface="方正粗谭黑简体" panose="02000000000000000000" pitchFamily="2" charset="-122"/>
                <a:cs typeface="Times New Roman" panose="02020603050405020304" pitchFamily="18" charset="0"/>
              </a:rPr>
              <a:t>các</a:t>
            </a:r>
            <a:r>
              <a:rPr lang="en-US" altLang="zh-CN" sz="5400" spc="300" dirty="0">
                <a:solidFill>
                  <a:srgbClr val="25532B"/>
                </a:solidFill>
                <a:latin typeface="Times New Roman" panose="02020603050405020304" pitchFamily="18" charset="0"/>
                <a:ea typeface="方正粗谭黑简体" panose="02000000000000000000" pitchFamily="2" charset="-122"/>
                <a:cs typeface="Times New Roman" panose="02020603050405020304" pitchFamily="18" charset="0"/>
              </a:rPr>
              <a:t> </a:t>
            </a:r>
            <a:r>
              <a:rPr lang="en-US" altLang="zh-CN" sz="5400" spc="300" dirty="0" err="1">
                <a:solidFill>
                  <a:srgbClr val="25532B"/>
                </a:solidFill>
                <a:latin typeface="Times New Roman" panose="02020603050405020304" pitchFamily="18" charset="0"/>
                <a:ea typeface="方正粗谭黑简体" panose="02000000000000000000" pitchFamily="2" charset="-122"/>
                <a:cs typeface="Times New Roman" panose="02020603050405020304" pitchFamily="18" charset="0"/>
              </a:rPr>
              <a:t>số</a:t>
            </a:r>
            <a:r>
              <a:rPr lang="en-US" altLang="zh-CN" sz="5400" spc="300" dirty="0">
                <a:solidFill>
                  <a:srgbClr val="25532B"/>
                </a:solidFill>
                <a:latin typeface="Times New Roman" panose="02020603050405020304" pitchFamily="18" charset="0"/>
                <a:ea typeface="方正粗谭黑简体" panose="02000000000000000000" pitchFamily="2" charset="-122"/>
                <a:cs typeface="Times New Roman" panose="02020603050405020304" pitchFamily="18" charset="0"/>
              </a:rPr>
              <a:t> </a:t>
            </a:r>
            <a:r>
              <a:rPr lang="en-US" altLang="zh-CN" sz="5400" spc="300" dirty="0" err="1">
                <a:solidFill>
                  <a:srgbClr val="25532B"/>
                </a:solidFill>
                <a:latin typeface="Times New Roman" panose="02020603050405020304" pitchFamily="18" charset="0"/>
                <a:ea typeface="方正粗谭黑简体" panose="02000000000000000000" pitchFamily="2" charset="-122"/>
                <a:cs typeface="Times New Roman" panose="02020603050405020304" pitchFamily="18" charset="0"/>
              </a:rPr>
              <a:t>tự</a:t>
            </a:r>
            <a:r>
              <a:rPr lang="en-US" altLang="zh-CN" sz="5400" spc="300" dirty="0">
                <a:solidFill>
                  <a:srgbClr val="25532B"/>
                </a:solidFill>
                <a:latin typeface="Times New Roman" panose="02020603050405020304" pitchFamily="18" charset="0"/>
                <a:ea typeface="方正粗谭黑简体" panose="02000000000000000000" pitchFamily="2" charset="-122"/>
                <a:cs typeface="Times New Roman" panose="02020603050405020304" pitchFamily="18" charset="0"/>
              </a:rPr>
              <a:t> </a:t>
            </a:r>
            <a:r>
              <a:rPr lang="en-US" altLang="zh-CN" sz="5400" spc="300" dirty="0" err="1">
                <a:solidFill>
                  <a:srgbClr val="25532B"/>
                </a:solidFill>
                <a:latin typeface="Times New Roman" panose="02020603050405020304" pitchFamily="18" charset="0"/>
                <a:ea typeface="方正粗谭黑简体" panose="02000000000000000000" pitchFamily="2" charset="-122"/>
                <a:cs typeface="Times New Roman" panose="02020603050405020304" pitchFamily="18" charset="0"/>
              </a:rPr>
              <a:t>nhiên</a:t>
            </a:r>
            <a:endParaRPr lang="zh-CN" altLang="en-US" sz="5400" spc="300" dirty="0">
              <a:solidFill>
                <a:srgbClr val="25532B"/>
              </a:solidFill>
              <a:latin typeface="Times New Roman" panose="02020603050405020304" pitchFamily="18" charset="0"/>
              <a:ea typeface="方正粗谭黑简体" panose="02000000000000000000" pitchFamily="2" charset="-122"/>
              <a:cs typeface="Times New Roman" panose="02020603050405020304" pitchFamily="18" charset="0"/>
            </a:endParaRPr>
          </a:p>
        </p:txBody>
      </p:sp>
    </p:spTree>
    <p:extLst>
      <p:ext uri="{BB962C8B-B14F-4D97-AF65-F5344CB8AC3E}">
        <p14:creationId xmlns:p14="http://schemas.microsoft.com/office/powerpoint/2010/main" val="36446116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1000"/>
                                        <p:tgtEl>
                                          <p:spTgt spid="3"/>
                                        </p:tgtEl>
                                      </p:cBhvr>
                                    </p:animEffect>
                                  </p:childTnLst>
                                </p:cTn>
                              </p:par>
                            </p:childTnLst>
                          </p:cTn>
                        </p:par>
                        <p:par>
                          <p:cTn id="8" fill="hold">
                            <p:stCondLst>
                              <p:cond delay="1000"/>
                            </p:stCondLst>
                            <p:childTnLst>
                              <p:par>
                                <p:cTn id="9" presetID="22" presetClass="entr" presetSubtype="4"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down)">
                                      <p:cBhvr>
                                        <p:cTn id="11" dur="500"/>
                                        <p:tgtEl>
                                          <p:spTgt spid="9"/>
                                        </p:tgtEl>
                                      </p:cBhvr>
                                    </p:animEffect>
                                  </p:childTnLst>
                                </p:cTn>
                              </p:par>
                              <p:par>
                                <p:cTn id="12" presetID="22" presetClass="entr" presetSubtype="4" fill="hold" nodeType="with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1000"/>
                                        <p:tgtEl>
                                          <p:spTgt spid="8"/>
                                        </p:tgtEl>
                                      </p:cBhvr>
                                    </p:animEffect>
                                  </p:childTnLst>
                                </p:cTn>
                              </p:par>
                              <p:par>
                                <p:cTn id="15" presetID="22" presetClass="entr" presetSubtype="4" fill="hold" nodeType="withEffect">
                                  <p:stCondLst>
                                    <p:cond delay="250"/>
                                  </p:stCondLst>
                                  <p:childTnLst>
                                    <p:set>
                                      <p:cBhvr>
                                        <p:cTn id="16" dur="1" fill="hold">
                                          <p:stCondLst>
                                            <p:cond delay="0"/>
                                          </p:stCondLst>
                                        </p:cTn>
                                        <p:tgtEl>
                                          <p:spTgt spid="10"/>
                                        </p:tgtEl>
                                        <p:attrNameLst>
                                          <p:attrName>style.visibility</p:attrName>
                                        </p:attrNameLst>
                                      </p:cBhvr>
                                      <p:to>
                                        <p:strVal val="visible"/>
                                      </p:to>
                                    </p:set>
                                    <p:animEffect transition="in" filter="wipe(down)">
                                      <p:cBhvr>
                                        <p:cTn id="17" dur="1000"/>
                                        <p:tgtEl>
                                          <p:spTgt spid="10"/>
                                        </p:tgtEl>
                                      </p:cBhvr>
                                    </p:animEffect>
                                  </p:childTnLst>
                                </p:cTn>
                              </p:par>
                            </p:childTnLst>
                          </p:cTn>
                        </p:par>
                        <p:par>
                          <p:cTn id="18" fill="hold">
                            <p:stCondLst>
                              <p:cond delay="2250"/>
                            </p:stCondLst>
                            <p:childTnLst>
                              <p:par>
                                <p:cTn id="19" presetID="53" presetClass="entr" presetSubtype="16" fill="hold" nodeType="after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p:cTn id="21" dur="750" fill="hold"/>
                                        <p:tgtEl>
                                          <p:spTgt spid="5"/>
                                        </p:tgtEl>
                                        <p:attrNameLst>
                                          <p:attrName>ppt_w</p:attrName>
                                        </p:attrNameLst>
                                      </p:cBhvr>
                                      <p:tavLst>
                                        <p:tav tm="0">
                                          <p:val>
                                            <p:fltVal val="0"/>
                                          </p:val>
                                        </p:tav>
                                        <p:tav tm="100000">
                                          <p:val>
                                            <p:strVal val="#ppt_w"/>
                                          </p:val>
                                        </p:tav>
                                      </p:tavLst>
                                    </p:anim>
                                    <p:anim calcmode="lin" valueType="num">
                                      <p:cBhvr>
                                        <p:cTn id="22" dur="750" fill="hold"/>
                                        <p:tgtEl>
                                          <p:spTgt spid="5"/>
                                        </p:tgtEl>
                                        <p:attrNameLst>
                                          <p:attrName>ppt_h</p:attrName>
                                        </p:attrNameLst>
                                      </p:cBhvr>
                                      <p:tavLst>
                                        <p:tav tm="0">
                                          <p:val>
                                            <p:fltVal val="0"/>
                                          </p:val>
                                        </p:tav>
                                        <p:tav tm="100000">
                                          <p:val>
                                            <p:strVal val="#ppt_h"/>
                                          </p:val>
                                        </p:tav>
                                      </p:tavLst>
                                    </p:anim>
                                    <p:animEffect transition="in" filter="fade">
                                      <p:cBhvr>
                                        <p:cTn id="23" dur="750"/>
                                        <p:tgtEl>
                                          <p:spTgt spid="5"/>
                                        </p:tgtEl>
                                      </p:cBhvr>
                                    </p:animEffect>
                                  </p:childTnLst>
                                </p:cTn>
                              </p:par>
                              <p:par>
                                <p:cTn id="24" presetID="53" presetClass="entr" presetSubtype="16" fill="hold" nodeType="withEffect">
                                  <p:stCondLst>
                                    <p:cond delay="0"/>
                                  </p:stCondLst>
                                  <p:childTnLst>
                                    <p:set>
                                      <p:cBhvr>
                                        <p:cTn id="25" dur="1" fill="hold">
                                          <p:stCondLst>
                                            <p:cond delay="0"/>
                                          </p:stCondLst>
                                        </p:cTn>
                                        <p:tgtEl>
                                          <p:spTgt spid="4"/>
                                        </p:tgtEl>
                                        <p:attrNameLst>
                                          <p:attrName>style.visibility</p:attrName>
                                        </p:attrNameLst>
                                      </p:cBhvr>
                                      <p:to>
                                        <p:strVal val="visible"/>
                                      </p:to>
                                    </p:set>
                                    <p:anim calcmode="lin" valueType="num">
                                      <p:cBhvr>
                                        <p:cTn id="26" dur="750" fill="hold"/>
                                        <p:tgtEl>
                                          <p:spTgt spid="4"/>
                                        </p:tgtEl>
                                        <p:attrNameLst>
                                          <p:attrName>ppt_w</p:attrName>
                                        </p:attrNameLst>
                                      </p:cBhvr>
                                      <p:tavLst>
                                        <p:tav tm="0">
                                          <p:val>
                                            <p:fltVal val="0"/>
                                          </p:val>
                                        </p:tav>
                                        <p:tav tm="100000">
                                          <p:val>
                                            <p:strVal val="#ppt_w"/>
                                          </p:val>
                                        </p:tav>
                                      </p:tavLst>
                                    </p:anim>
                                    <p:anim calcmode="lin" valueType="num">
                                      <p:cBhvr>
                                        <p:cTn id="27" dur="750" fill="hold"/>
                                        <p:tgtEl>
                                          <p:spTgt spid="4"/>
                                        </p:tgtEl>
                                        <p:attrNameLst>
                                          <p:attrName>ppt_h</p:attrName>
                                        </p:attrNameLst>
                                      </p:cBhvr>
                                      <p:tavLst>
                                        <p:tav tm="0">
                                          <p:val>
                                            <p:fltVal val="0"/>
                                          </p:val>
                                        </p:tav>
                                        <p:tav tm="100000">
                                          <p:val>
                                            <p:strVal val="#ppt_h"/>
                                          </p:val>
                                        </p:tav>
                                      </p:tavLst>
                                    </p:anim>
                                    <p:animEffect transition="in" filter="fade">
                                      <p:cBhvr>
                                        <p:cTn id="28" dur="750"/>
                                        <p:tgtEl>
                                          <p:spTgt spid="4"/>
                                        </p:tgtEl>
                                      </p:cBhvr>
                                    </p:animEffect>
                                  </p:childTnLst>
                                </p:cTn>
                              </p:par>
                            </p:childTnLst>
                          </p:cTn>
                        </p:par>
                        <p:par>
                          <p:cTn id="29" fill="hold">
                            <p:stCondLst>
                              <p:cond delay="3000"/>
                            </p:stCondLst>
                            <p:childTnLst>
                              <p:par>
                                <p:cTn id="30" presetID="42" presetClass="entr" presetSubtype="0" fill="hold" nodeType="after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750"/>
                                        <p:tgtEl>
                                          <p:spTgt spid="6"/>
                                        </p:tgtEl>
                                      </p:cBhvr>
                                    </p:animEffect>
                                    <p:anim calcmode="lin" valueType="num">
                                      <p:cBhvr>
                                        <p:cTn id="33" dur="750" fill="hold"/>
                                        <p:tgtEl>
                                          <p:spTgt spid="6"/>
                                        </p:tgtEl>
                                        <p:attrNameLst>
                                          <p:attrName>ppt_x</p:attrName>
                                        </p:attrNameLst>
                                      </p:cBhvr>
                                      <p:tavLst>
                                        <p:tav tm="0">
                                          <p:val>
                                            <p:strVal val="#ppt_x"/>
                                          </p:val>
                                        </p:tav>
                                        <p:tav tm="100000">
                                          <p:val>
                                            <p:strVal val="#ppt_x"/>
                                          </p:val>
                                        </p:tav>
                                      </p:tavLst>
                                    </p:anim>
                                    <p:anim calcmode="lin" valueType="num">
                                      <p:cBhvr>
                                        <p:cTn id="34" dur="750" fill="hold"/>
                                        <p:tgtEl>
                                          <p:spTgt spid="6"/>
                                        </p:tgtEl>
                                        <p:attrNameLst>
                                          <p:attrName>ppt_y</p:attrName>
                                        </p:attrNameLst>
                                      </p:cBhvr>
                                      <p:tavLst>
                                        <p:tav tm="0">
                                          <p:val>
                                            <p:strVal val="#ppt_y+.1"/>
                                          </p:val>
                                        </p:tav>
                                        <p:tav tm="100000">
                                          <p:val>
                                            <p:strVal val="#ppt_y"/>
                                          </p:val>
                                        </p:tav>
                                      </p:tavLst>
                                    </p:anim>
                                  </p:childTnLst>
                                </p:cTn>
                              </p:par>
                            </p:childTnLst>
                          </p:cTn>
                        </p:par>
                        <p:par>
                          <p:cTn id="35" fill="hold">
                            <p:stCondLst>
                              <p:cond delay="3750"/>
                            </p:stCondLst>
                            <p:childTnLst>
                              <p:par>
                                <p:cTn id="36" presetID="53" presetClass="entr" presetSubtype="16" fill="hold" nodeType="afterEffect">
                                  <p:stCondLst>
                                    <p:cond delay="0"/>
                                  </p:stCondLst>
                                  <p:childTnLst>
                                    <p:set>
                                      <p:cBhvr>
                                        <p:cTn id="37" dur="1" fill="hold">
                                          <p:stCondLst>
                                            <p:cond delay="0"/>
                                          </p:stCondLst>
                                        </p:cTn>
                                        <p:tgtEl>
                                          <p:spTgt spid="7"/>
                                        </p:tgtEl>
                                        <p:attrNameLst>
                                          <p:attrName>style.visibility</p:attrName>
                                        </p:attrNameLst>
                                      </p:cBhvr>
                                      <p:to>
                                        <p:strVal val="visible"/>
                                      </p:to>
                                    </p:set>
                                    <p:anim calcmode="lin" valueType="num">
                                      <p:cBhvr>
                                        <p:cTn id="38" dur="1000" fill="hold"/>
                                        <p:tgtEl>
                                          <p:spTgt spid="7"/>
                                        </p:tgtEl>
                                        <p:attrNameLst>
                                          <p:attrName>ppt_w</p:attrName>
                                        </p:attrNameLst>
                                      </p:cBhvr>
                                      <p:tavLst>
                                        <p:tav tm="0">
                                          <p:val>
                                            <p:fltVal val="0"/>
                                          </p:val>
                                        </p:tav>
                                        <p:tav tm="100000">
                                          <p:val>
                                            <p:strVal val="#ppt_w"/>
                                          </p:val>
                                        </p:tav>
                                      </p:tavLst>
                                    </p:anim>
                                    <p:anim calcmode="lin" valueType="num">
                                      <p:cBhvr>
                                        <p:cTn id="39" dur="1000" fill="hold"/>
                                        <p:tgtEl>
                                          <p:spTgt spid="7"/>
                                        </p:tgtEl>
                                        <p:attrNameLst>
                                          <p:attrName>ppt_h</p:attrName>
                                        </p:attrNameLst>
                                      </p:cBhvr>
                                      <p:tavLst>
                                        <p:tav tm="0">
                                          <p:val>
                                            <p:fltVal val="0"/>
                                          </p:val>
                                        </p:tav>
                                        <p:tav tm="100000">
                                          <p:val>
                                            <p:strVal val="#ppt_h"/>
                                          </p:val>
                                        </p:tav>
                                      </p:tavLst>
                                    </p:anim>
                                    <p:animEffect transition="in" filter="fade">
                                      <p:cBhvr>
                                        <p:cTn id="40" dur="1000"/>
                                        <p:tgtEl>
                                          <p:spTgt spid="7"/>
                                        </p:tgtEl>
                                      </p:cBhvr>
                                    </p:animEffect>
                                  </p:childTnLst>
                                </p:cTn>
                              </p:par>
                            </p:childTnLst>
                          </p:cTn>
                        </p:par>
                        <p:par>
                          <p:cTn id="41" fill="hold">
                            <p:stCondLst>
                              <p:cond delay="4750"/>
                            </p:stCondLst>
                            <p:childTnLst>
                              <p:par>
                                <p:cTn id="42" presetID="23" presetClass="entr" presetSubtype="32" fill="hold" grpId="0" nodeType="afterEffect">
                                  <p:stCondLst>
                                    <p:cond delay="0"/>
                                  </p:stCondLst>
                                  <p:childTnLst>
                                    <p:set>
                                      <p:cBhvr>
                                        <p:cTn id="43" dur="1" fill="hold">
                                          <p:stCondLst>
                                            <p:cond delay="0"/>
                                          </p:stCondLst>
                                        </p:cTn>
                                        <p:tgtEl>
                                          <p:spTgt spid="51"/>
                                        </p:tgtEl>
                                        <p:attrNameLst>
                                          <p:attrName>style.visibility</p:attrName>
                                        </p:attrNameLst>
                                      </p:cBhvr>
                                      <p:to>
                                        <p:strVal val="visible"/>
                                      </p:to>
                                    </p:set>
                                    <p:anim calcmode="lin" valueType="num">
                                      <p:cBhvr>
                                        <p:cTn id="44" dur="350" fill="hold"/>
                                        <p:tgtEl>
                                          <p:spTgt spid="51"/>
                                        </p:tgtEl>
                                        <p:attrNameLst>
                                          <p:attrName>ppt_w</p:attrName>
                                        </p:attrNameLst>
                                      </p:cBhvr>
                                      <p:tavLst>
                                        <p:tav tm="0">
                                          <p:val>
                                            <p:strVal val="4*#ppt_w"/>
                                          </p:val>
                                        </p:tav>
                                        <p:tav tm="100000">
                                          <p:val>
                                            <p:strVal val="#ppt_w"/>
                                          </p:val>
                                        </p:tav>
                                      </p:tavLst>
                                    </p:anim>
                                    <p:anim calcmode="lin" valueType="num">
                                      <p:cBhvr>
                                        <p:cTn id="45" dur="350" fill="hold"/>
                                        <p:tgtEl>
                                          <p:spTgt spid="51"/>
                                        </p:tgtEl>
                                        <p:attrNameLst>
                                          <p:attrName>ppt_h</p:attrName>
                                        </p:attrNameLst>
                                      </p:cBhvr>
                                      <p:tavLst>
                                        <p:tav tm="0">
                                          <p:val>
                                            <p:strVal val="4*#ppt_h"/>
                                          </p:val>
                                        </p:tav>
                                        <p:tav tm="100000">
                                          <p:val>
                                            <p:strVal val="#ppt_h"/>
                                          </p:val>
                                        </p:tav>
                                      </p:tavLst>
                                    </p:anim>
                                  </p:childTnLst>
                                </p:cTn>
                              </p:par>
                              <p:par>
                                <p:cTn id="46" presetID="23" presetClass="entr" presetSubtype="32" fill="hold" grpId="0" nodeType="withEffect">
                                  <p:stCondLst>
                                    <p:cond delay="250"/>
                                  </p:stCondLst>
                                  <p:childTnLst>
                                    <p:set>
                                      <p:cBhvr>
                                        <p:cTn id="47" dur="1" fill="hold">
                                          <p:stCondLst>
                                            <p:cond delay="0"/>
                                          </p:stCondLst>
                                        </p:cTn>
                                        <p:tgtEl>
                                          <p:spTgt spid="52"/>
                                        </p:tgtEl>
                                        <p:attrNameLst>
                                          <p:attrName>style.visibility</p:attrName>
                                        </p:attrNameLst>
                                      </p:cBhvr>
                                      <p:to>
                                        <p:strVal val="visible"/>
                                      </p:to>
                                    </p:set>
                                    <p:anim calcmode="lin" valueType="num">
                                      <p:cBhvr>
                                        <p:cTn id="48" dur="350" fill="hold"/>
                                        <p:tgtEl>
                                          <p:spTgt spid="52"/>
                                        </p:tgtEl>
                                        <p:attrNameLst>
                                          <p:attrName>ppt_w</p:attrName>
                                        </p:attrNameLst>
                                      </p:cBhvr>
                                      <p:tavLst>
                                        <p:tav tm="0">
                                          <p:val>
                                            <p:strVal val="4*#ppt_w"/>
                                          </p:val>
                                        </p:tav>
                                        <p:tav tm="100000">
                                          <p:val>
                                            <p:strVal val="#ppt_w"/>
                                          </p:val>
                                        </p:tav>
                                      </p:tavLst>
                                    </p:anim>
                                    <p:anim calcmode="lin" valueType="num">
                                      <p:cBhvr>
                                        <p:cTn id="49" dur="350" fill="hold"/>
                                        <p:tgtEl>
                                          <p:spTgt spid="52"/>
                                        </p:tgtEl>
                                        <p:attrNameLst>
                                          <p:attrName>ppt_h</p:attrName>
                                        </p:attrNameLst>
                                      </p:cBhvr>
                                      <p:tavLst>
                                        <p:tav tm="0">
                                          <p:val>
                                            <p:strVal val="4*#ppt_h"/>
                                          </p:val>
                                        </p:tav>
                                        <p:tav tm="100000">
                                          <p:val>
                                            <p:strVal val="#ppt_h"/>
                                          </p:val>
                                        </p:tav>
                                      </p:tavLst>
                                    </p:anim>
                                  </p:childTnLst>
                                </p:cTn>
                              </p:par>
                            </p:childTnLst>
                          </p:cTn>
                        </p:par>
                        <p:par>
                          <p:cTn id="50" fill="hold">
                            <p:stCondLst>
                              <p:cond delay="5350"/>
                            </p:stCondLst>
                            <p:childTnLst>
                              <p:par>
                                <p:cTn id="51" presetID="12" presetClass="entr" presetSubtype="1" fill="hold" grpId="0" nodeType="afterEffect">
                                  <p:stCondLst>
                                    <p:cond delay="0"/>
                                  </p:stCondLst>
                                  <p:childTnLst>
                                    <p:set>
                                      <p:cBhvr>
                                        <p:cTn id="52" dur="1" fill="hold">
                                          <p:stCondLst>
                                            <p:cond delay="0"/>
                                          </p:stCondLst>
                                        </p:cTn>
                                        <p:tgtEl>
                                          <p:spTgt spid="50"/>
                                        </p:tgtEl>
                                        <p:attrNameLst>
                                          <p:attrName>style.visibility</p:attrName>
                                        </p:attrNameLst>
                                      </p:cBhvr>
                                      <p:to>
                                        <p:strVal val="visible"/>
                                      </p:to>
                                    </p:set>
                                    <p:anim calcmode="lin" valueType="num">
                                      <p:cBhvr additive="base">
                                        <p:cTn id="53" dur="500"/>
                                        <p:tgtEl>
                                          <p:spTgt spid="50"/>
                                        </p:tgtEl>
                                        <p:attrNameLst>
                                          <p:attrName>ppt_y</p:attrName>
                                        </p:attrNameLst>
                                      </p:cBhvr>
                                      <p:tavLst>
                                        <p:tav tm="0">
                                          <p:val>
                                            <p:strVal val="#ppt_y-#ppt_h*1.125000"/>
                                          </p:val>
                                        </p:tav>
                                        <p:tav tm="100000">
                                          <p:val>
                                            <p:strVal val="#ppt_y"/>
                                          </p:val>
                                        </p:tav>
                                      </p:tavLst>
                                    </p:anim>
                                    <p:animEffect transition="in" filter="wipe(down)">
                                      <p:cBhvr>
                                        <p:cTn id="54" dur="500"/>
                                        <p:tgtEl>
                                          <p:spTgt spid="50"/>
                                        </p:tgtEl>
                                      </p:cBhvr>
                                    </p:animEffect>
                                  </p:childTnLst>
                                </p:cTn>
                              </p:par>
                            </p:childTnLst>
                          </p:cTn>
                        </p:par>
                        <p:par>
                          <p:cTn id="55" fill="hold">
                            <p:stCondLst>
                              <p:cond delay="5850"/>
                            </p:stCondLst>
                            <p:childTnLst>
                              <p:par>
                                <p:cTn id="56" presetID="16" presetClass="entr" presetSubtype="37" fill="hold" grpId="0" nodeType="afterEffect">
                                  <p:stCondLst>
                                    <p:cond delay="0"/>
                                  </p:stCondLst>
                                  <p:childTnLst>
                                    <p:set>
                                      <p:cBhvr>
                                        <p:cTn id="57" dur="1" fill="hold">
                                          <p:stCondLst>
                                            <p:cond delay="0"/>
                                          </p:stCondLst>
                                        </p:cTn>
                                        <p:tgtEl>
                                          <p:spTgt spid="53"/>
                                        </p:tgtEl>
                                        <p:attrNameLst>
                                          <p:attrName>style.visibility</p:attrName>
                                        </p:attrNameLst>
                                      </p:cBhvr>
                                      <p:to>
                                        <p:strVal val="visible"/>
                                      </p:to>
                                    </p:set>
                                    <p:animEffect transition="in" filter="barn(outVertical)">
                                      <p:cBhvr>
                                        <p:cTn id="58"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p:bldP spid="51" grpId="0" animBg="1"/>
      <p:bldP spid="52" grpId="0" animBg="1"/>
      <p:bldP spid="5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770449" y="105249"/>
            <a:ext cx="4948727" cy="661207"/>
          </a:xfrm>
          <a:prstGeom prst="rect">
            <a:avLst/>
          </a:prstGeom>
          <a:noFill/>
        </p:spPr>
        <p:txBody>
          <a:bodyPr wrap="none" rtlCol="0" anchor="t">
            <a:spAutoFit/>
          </a:bodyPr>
          <a:lstStyle/>
          <a:p>
            <a:pPr>
              <a:lnSpc>
                <a:spcPct val="150000"/>
              </a:lnSpc>
            </a:pPr>
            <a:r>
              <a:rPr lang="en-US" altLang="zh-CN" sz="2800" spc="300" dirty="0">
                <a:solidFill>
                  <a:srgbClr val="25532B"/>
                </a:solidFill>
                <a:latin typeface="Times New Roman" panose="02020603050405020304" pitchFamily="18" charset="0"/>
                <a:ea typeface="方正粗谭黑简体" panose="02000000000000000000" pitchFamily="2" charset="-122"/>
                <a:cs typeface="Times New Roman" panose="02020603050405020304" pitchFamily="18" charset="0"/>
                <a:sym typeface="Arial" panose="020B0604020202020204" pitchFamily="34" charset="0"/>
              </a:rPr>
              <a:t>I- </a:t>
            </a:r>
            <a:r>
              <a:rPr lang="en-US" altLang="zh-CN" sz="2800" spc="300" dirty="0" err="1">
                <a:solidFill>
                  <a:srgbClr val="25532B"/>
                </a:solidFill>
                <a:latin typeface="Times New Roman" panose="02020603050405020304" pitchFamily="18" charset="0"/>
                <a:ea typeface="方正粗谭黑简体" panose="02000000000000000000" pitchFamily="2" charset="-122"/>
                <a:cs typeface="Times New Roman" panose="02020603050405020304" pitchFamily="18" charset="0"/>
                <a:sym typeface="Arial" panose="020B0604020202020204" pitchFamily="34" charset="0"/>
              </a:rPr>
              <a:t>Tập</a:t>
            </a:r>
            <a:r>
              <a:rPr lang="en-US" altLang="zh-CN" sz="2800" spc="300" dirty="0">
                <a:solidFill>
                  <a:srgbClr val="25532B"/>
                </a:solidFill>
                <a:latin typeface="Times New Roman" panose="02020603050405020304" pitchFamily="18" charset="0"/>
                <a:ea typeface="方正粗谭黑简体" panose="02000000000000000000" pitchFamily="2" charset="-122"/>
                <a:cs typeface="Times New Roman" panose="02020603050405020304" pitchFamily="18" charset="0"/>
                <a:sym typeface="Arial" panose="020B0604020202020204" pitchFamily="34" charset="0"/>
              </a:rPr>
              <a:t> </a:t>
            </a:r>
            <a:r>
              <a:rPr lang="en-US" altLang="zh-CN" sz="2800" spc="300" dirty="0" err="1">
                <a:solidFill>
                  <a:srgbClr val="25532B"/>
                </a:solidFill>
                <a:latin typeface="Times New Roman" panose="02020603050405020304" pitchFamily="18" charset="0"/>
                <a:ea typeface="方正粗谭黑简体" panose="02000000000000000000" pitchFamily="2" charset="-122"/>
                <a:cs typeface="Times New Roman" panose="02020603050405020304" pitchFamily="18" charset="0"/>
                <a:sym typeface="Arial" panose="020B0604020202020204" pitchFamily="34" charset="0"/>
              </a:rPr>
              <a:t>hợp</a:t>
            </a:r>
            <a:r>
              <a:rPr lang="en-US" altLang="zh-CN" sz="2800" spc="300" dirty="0">
                <a:solidFill>
                  <a:srgbClr val="25532B"/>
                </a:solidFill>
                <a:latin typeface="Times New Roman" panose="02020603050405020304" pitchFamily="18" charset="0"/>
                <a:ea typeface="方正粗谭黑简体" panose="02000000000000000000" pitchFamily="2" charset="-122"/>
                <a:cs typeface="Times New Roman" panose="02020603050405020304" pitchFamily="18" charset="0"/>
                <a:sym typeface="Arial" panose="020B0604020202020204" pitchFamily="34" charset="0"/>
              </a:rPr>
              <a:t> </a:t>
            </a:r>
            <a:r>
              <a:rPr lang="en-US" altLang="zh-CN" sz="2800" spc="300" dirty="0" err="1">
                <a:solidFill>
                  <a:srgbClr val="25532B"/>
                </a:solidFill>
                <a:latin typeface="Times New Roman" panose="02020603050405020304" pitchFamily="18" charset="0"/>
                <a:ea typeface="方正粗谭黑简体" panose="02000000000000000000" pitchFamily="2" charset="-122"/>
                <a:cs typeface="Times New Roman" panose="02020603050405020304" pitchFamily="18" charset="0"/>
                <a:sym typeface="Arial" panose="020B0604020202020204" pitchFamily="34" charset="0"/>
              </a:rPr>
              <a:t>các</a:t>
            </a:r>
            <a:r>
              <a:rPr lang="en-US" altLang="zh-CN" sz="2800" spc="300" dirty="0">
                <a:solidFill>
                  <a:srgbClr val="25532B"/>
                </a:solidFill>
                <a:latin typeface="Times New Roman" panose="02020603050405020304" pitchFamily="18" charset="0"/>
                <a:ea typeface="方正粗谭黑简体" panose="02000000000000000000" pitchFamily="2" charset="-122"/>
                <a:cs typeface="Times New Roman" panose="02020603050405020304" pitchFamily="18" charset="0"/>
                <a:sym typeface="Arial" panose="020B0604020202020204" pitchFamily="34" charset="0"/>
              </a:rPr>
              <a:t> </a:t>
            </a:r>
            <a:r>
              <a:rPr lang="en-US" altLang="zh-CN" sz="2800" spc="300" dirty="0" err="1">
                <a:solidFill>
                  <a:srgbClr val="25532B"/>
                </a:solidFill>
                <a:latin typeface="Times New Roman" panose="02020603050405020304" pitchFamily="18" charset="0"/>
                <a:ea typeface="方正粗谭黑简体" panose="02000000000000000000" pitchFamily="2" charset="-122"/>
                <a:cs typeface="Times New Roman" panose="02020603050405020304" pitchFamily="18" charset="0"/>
                <a:sym typeface="Arial" panose="020B0604020202020204" pitchFamily="34" charset="0"/>
              </a:rPr>
              <a:t>số</a:t>
            </a:r>
            <a:r>
              <a:rPr lang="en-US" altLang="zh-CN" sz="2800" spc="300" dirty="0">
                <a:solidFill>
                  <a:srgbClr val="25532B"/>
                </a:solidFill>
                <a:latin typeface="Times New Roman" panose="02020603050405020304" pitchFamily="18" charset="0"/>
                <a:ea typeface="方正粗谭黑简体" panose="02000000000000000000" pitchFamily="2" charset="-122"/>
                <a:cs typeface="Times New Roman" panose="02020603050405020304" pitchFamily="18" charset="0"/>
                <a:sym typeface="Arial" panose="020B0604020202020204" pitchFamily="34" charset="0"/>
              </a:rPr>
              <a:t> </a:t>
            </a:r>
            <a:r>
              <a:rPr lang="en-US" altLang="zh-CN" sz="2800" spc="300" dirty="0" err="1">
                <a:solidFill>
                  <a:srgbClr val="25532B"/>
                </a:solidFill>
                <a:latin typeface="Times New Roman" panose="02020603050405020304" pitchFamily="18" charset="0"/>
                <a:ea typeface="方正粗谭黑简体" panose="02000000000000000000" pitchFamily="2" charset="-122"/>
                <a:cs typeface="Times New Roman" panose="02020603050405020304" pitchFamily="18" charset="0"/>
                <a:sym typeface="Arial" panose="020B0604020202020204" pitchFamily="34" charset="0"/>
              </a:rPr>
              <a:t>tự</a:t>
            </a:r>
            <a:r>
              <a:rPr lang="en-US" altLang="zh-CN" sz="2800" spc="300" dirty="0">
                <a:solidFill>
                  <a:srgbClr val="25532B"/>
                </a:solidFill>
                <a:latin typeface="Times New Roman" panose="02020603050405020304" pitchFamily="18" charset="0"/>
                <a:ea typeface="方正粗谭黑简体" panose="02000000000000000000" pitchFamily="2" charset="-122"/>
                <a:cs typeface="Times New Roman" panose="02020603050405020304" pitchFamily="18" charset="0"/>
                <a:sym typeface="Arial" panose="020B0604020202020204" pitchFamily="34" charset="0"/>
              </a:rPr>
              <a:t> </a:t>
            </a:r>
            <a:r>
              <a:rPr lang="en-US" altLang="zh-CN" sz="2800" spc="300" dirty="0" err="1">
                <a:solidFill>
                  <a:srgbClr val="25532B"/>
                </a:solidFill>
                <a:latin typeface="Times New Roman" panose="02020603050405020304" pitchFamily="18" charset="0"/>
                <a:ea typeface="方正粗谭黑简体" panose="02000000000000000000" pitchFamily="2" charset="-122"/>
                <a:cs typeface="Times New Roman" panose="02020603050405020304" pitchFamily="18" charset="0"/>
                <a:sym typeface="Arial" panose="020B0604020202020204" pitchFamily="34" charset="0"/>
              </a:rPr>
              <a:t>nhiên</a:t>
            </a:r>
            <a:endParaRPr lang="zh-CN" altLang="en-US" sz="2800" spc="300" dirty="0">
              <a:solidFill>
                <a:srgbClr val="25532B"/>
              </a:solidFill>
              <a:latin typeface="Times New Roman" panose="02020603050405020304" pitchFamily="18" charset="0"/>
              <a:ea typeface="方正粗谭黑简体" panose="02000000000000000000" pitchFamily="2" charset="-122"/>
              <a:cs typeface="Times New Roman" panose="02020603050405020304" pitchFamily="18" charset="0"/>
              <a:sym typeface="Arial" panose="020B0604020202020204" pitchFamily="34" charset="0"/>
            </a:endParaRPr>
          </a:p>
        </p:txBody>
      </p:sp>
      <p:sp>
        <p:nvSpPr>
          <p:cNvPr id="3" name="矩形 2"/>
          <p:cNvSpPr/>
          <p:nvPr/>
        </p:nvSpPr>
        <p:spPr>
          <a:xfrm>
            <a:off x="0" y="242509"/>
            <a:ext cx="549092" cy="502760"/>
          </a:xfrm>
          <a:prstGeom prst="rect">
            <a:avLst/>
          </a:prstGeom>
          <a:solidFill>
            <a:srgbClr val="25532B"/>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707"/>
          </a:p>
        </p:txBody>
      </p:sp>
      <p:sp>
        <p:nvSpPr>
          <p:cNvPr id="4" name="矩形 3"/>
          <p:cNvSpPr/>
          <p:nvPr/>
        </p:nvSpPr>
        <p:spPr>
          <a:xfrm>
            <a:off x="597258" y="242509"/>
            <a:ext cx="115598" cy="502760"/>
          </a:xfrm>
          <a:prstGeom prst="rect">
            <a:avLst/>
          </a:prstGeom>
          <a:solidFill>
            <a:srgbClr val="25532B"/>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707"/>
          </a:p>
        </p:txBody>
      </p:sp>
      <p:sp>
        <p:nvSpPr>
          <p:cNvPr id="41" name="Oval 40">
            <a:extLst>
              <a:ext uri="{FF2B5EF4-FFF2-40B4-BE49-F238E27FC236}">
                <a16:creationId xmlns:a16="http://schemas.microsoft.com/office/drawing/2014/main" id="{53B5B4D3-599E-4525-B3FA-73892956C0AD}"/>
              </a:ext>
            </a:extLst>
          </p:cNvPr>
          <p:cNvSpPr/>
          <p:nvPr/>
        </p:nvSpPr>
        <p:spPr>
          <a:xfrm>
            <a:off x="5010473" y="5181913"/>
            <a:ext cx="646408" cy="579670"/>
          </a:xfrm>
          <a:prstGeom prst="ellipse">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p>
        </p:txBody>
      </p:sp>
      <mc:AlternateContent xmlns:mc="http://schemas.openxmlformats.org/markup-compatibility/2006" xmlns:a14="http://schemas.microsoft.com/office/drawing/2010/main">
        <mc:Choice Requires="a14">
          <p:sp>
            <p:nvSpPr>
              <p:cNvPr id="44" name="Text Box 3">
                <a:extLst>
                  <a:ext uri="{FF2B5EF4-FFF2-40B4-BE49-F238E27FC236}">
                    <a16:creationId xmlns:a16="http://schemas.microsoft.com/office/drawing/2014/main" id="{185B285A-4AFE-47B9-A7A8-2A16CB7A2796}"/>
                  </a:ext>
                </a:extLst>
              </p:cNvPr>
              <p:cNvSpPr txBox="1">
                <a:spLocks noChangeArrowheads="1"/>
              </p:cNvSpPr>
              <p:nvPr/>
            </p:nvSpPr>
            <p:spPr bwMode="auto">
              <a:xfrm>
                <a:off x="0" y="794681"/>
                <a:ext cx="5304941" cy="707886"/>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en-US" sz="4000" dirty="0">
                    <a:solidFill>
                      <a:srgbClr val="0000CC"/>
                    </a:solidFill>
                    <a:latin typeface="Times New Roman" panose="02020603050405020304" pitchFamily="18" charset="0"/>
                  </a:rPr>
                  <a:t> </a:t>
                </a:r>
                <a:r>
                  <a:rPr lang="en-US" altLang="en-US" sz="3000" dirty="0">
                    <a:solidFill>
                      <a:srgbClr val="FF0000"/>
                    </a:solidFill>
                    <a:latin typeface="Times New Roman" panose="02020603050405020304" pitchFamily="18" charset="0"/>
                  </a:rPr>
                  <a:t>1. </a:t>
                </a:r>
                <a:r>
                  <a:rPr lang="en-US" altLang="en-US" sz="3000" dirty="0" err="1">
                    <a:solidFill>
                      <a:srgbClr val="FF0000"/>
                    </a:solidFill>
                    <a:latin typeface="Times New Roman" panose="02020603050405020304" pitchFamily="18" charset="0"/>
                  </a:rPr>
                  <a:t>Tập</a:t>
                </a:r>
                <a:r>
                  <a:rPr lang="en-US" altLang="en-US" sz="3000" dirty="0">
                    <a:solidFill>
                      <a:srgbClr val="FF0000"/>
                    </a:solidFill>
                    <a:latin typeface="Times New Roman" panose="02020603050405020304" pitchFamily="18" charset="0"/>
                  </a:rPr>
                  <a:t> </a:t>
                </a:r>
                <a:r>
                  <a:rPr lang="en-US" altLang="en-US" sz="3000" dirty="0" err="1">
                    <a:solidFill>
                      <a:srgbClr val="FF0000"/>
                    </a:solidFill>
                    <a:latin typeface="Times New Roman" panose="02020603050405020304" pitchFamily="18" charset="0"/>
                  </a:rPr>
                  <a:t>hợp</a:t>
                </a:r>
                <a:r>
                  <a:rPr lang="en-US" altLang="en-US" sz="3000" dirty="0">
                    <a:solidFill>
                      <a:srgbClr val="FF0000"/>
                    </a:solidFill>
                    <a:latin typeface="Times New Roman" panose="02020603050405020304" pitchFamily="18" charset="0"/>
                  </a:rPr>
                  <a:t> N </a:t>
                </a:r>
                <a:r>
                  <a:rPr lang="en-US" altLang="en-US" sz="3000" dirty="0" err="1">
                    <a:solidFill>
                      <a:srgbClr val="FF0000"/>
                    </a:solidFill>
                    <a:latin typeface="Times New Roman" panose="02020603050405020304" pitchFamily="18" charset="0"/>
                  </a:rPr>
                  <a:t>và</a:t>
                </a:r>
                <a:r>
                  <a:rPr lang="en-US" altLang="en-US" sz="3000" dirty="0">
                    <a:solidFill>
                      <a:srgbClr val="FF0000"/>
                    </a:solidFill>
                    <a:latin typeface="Times New Roman" panose="02020603050405020304" pitchFamily="18" charset="0"/>
                  </a:rPr>
                  <a:t> </a:t>
                </a:r>
                <a:r>
                  <a:rPr lang="en-US" altLang="en-US" sz="3000" dirty="0" err="1">
                    <a:solidFill>
                      <a:srgbClr val="FF0000"/>
                    </a:solidFill>
                    <a:latin typeface="Times New Roman" panose="02020603050405020304" pitchFamily="18" charset="0"/>
                  </a:rPr>
                  <a:t>tập</a:t>
                </a:r>
                <a:r>
                  <a:rPr lang="en-US" altLang="en-US" sz="3000" dirty="0">
                    <a:solidFill>
                      <a:srgbClr val="FF0000"/>
                    </a:solidFill>
                    <a:latin typeface="Times New Roman" panose="02020603050405020304" pitchFamily="18" charset="0"/>
                  </a:rPr>
                  <a:t> </a:t>
                </a:r>
                <a:r>
                  <a:rPr lang="en-US" altLang="en-US" sz="3000" dirty="0" err="1">
                    <a:solidFill>
                      <a:srgbClr val="FF0000"/>
                    </a:solidFill>
                    <a:latin typeface="Times New Roman" panose="02020603050405020304" pitchFamily="18" charset="0"/>
                  </a:rPr>
                  <a:t>hợp</a:t>
                </a:r>
                <a:r>
                  <a:rPr lang="en-US" altLang="en-US" sz="3000" dirty="0">
                    <a:solidFill>
                      <a:srgbClr val="FF0000"/>
                    </a:solidFill>
                    <a:latin typeface="Times New Roman" panose="02020603050405020304" pitchFamily="18" charset="0"/>
                  </a:rPr>
                  <a:t> </a:t>
                </a:r>
                <a14:m>
                  <m:oMath xmlns:m="http://schemas.openxmlformats.org/officeDocument/2006/math">
                    <m:sSup>
                      <m:sSupPr>
                        <m:ctrlPr>
                          <a:rPr lang="en-US" altLang="en-US" sz="3000" i="1" smtClean="0">
                            <a:solidFill>
                              <a:srgbClr val="FF0000"/>
                            </a:solidFill>
                            <a:latin typeface="Cambria Math" panose="02040503050406030204" pitchFamily="18" charset="0"/>
                          </a:rPr>
                        </m:ctrlPr>
                      </m:sSupPr>
                      <m:e>
                        <m:r>
                          <a:rPr lang="en-US" altLang="en-US" sz="3000" b="0" i="1" smtClean="0">
                            <a:solidFill>
                              <a:srgbClr val="FF0000"/>
                            </a:solidFill>
                            <a:latin typeface="Cambria Math" panose="02040503050406030204" pitchFamily="18" charset="0"/>
                          </a:rPr>
                          <m:t>𝑁</m:t>
                        </m:r>
                      </m:e>
                      <m:sup>
                        <m:r>
                          <a:rPr lang="en-US" altLang="en-US" sz="3000" b="0" i="1" smtClean="0">
                            <a:solidFill>
                              <a:srgbClr val="FF0000"/>
                            </a:solidFill>
                            <a:latin typeface="Cambria Math" panose="02040503050406030204" pitchFamily="18" charset="0"/>
                          </a:rPr>
                          <m:t>∗</m:t>
                        </m:r>
                      </m:sup>
                    </m:sSup>
                  </m:oMath>
                </a14:m>
                <a:r>
                  <a:rPr lang="en-US" altLang="en-US" sz="3000" dirty="0">
                    <a:solidFill>
                      <a:srgbClr val="FF0000"/>
                    </a:solidFill>
                    <a:latin typeface="Times New Roman" panose="02020603050405020304" pitchFamily="18" charset="0"/>
                  </a:rPr>
                  <a:t>.</a:t>
                </a:r>
              </a:p>
            </p:txBody>
          </p:sp>
        </mc:Choice>
        <mc:Fallback xmlns="">
          <p:sp>
            <p:nvSpPr>
              <p:cNvPr id="44" name="Text Box 3">
                <a:extLst>
                  <a:ext uri="{FF2B5EF4-FFF2-40B4-BE49-F238E27FC236}">
                    <a16:creationId xmlns:a16="http://schemas.microsoft.com/office/drawing/2014/main" id="{185B285A-4AFE-47B9-A7A8-2A16CB7A2796}"/>
                  </a:ext>
                </a:extLst>
              </p:cNvPr>
              <p:cNvSpPr txBox="1">
                <a:spLocks noRot="1" noChangeAspect="1" noMove="1" noResize="1" noEditPoints="1" noAdjustHandles="1" noChangeArrowheads="1" noChangeShapeType="1" noTextEdit="1"/>
              </p:cNvSpPr>
              <p:nvPr/>
            </p:nvSpPr>
            <p:spPr bwMode="auto">
              <a:xfrm>
                <a:off x="0" y="794681"/>
                <a:ext cx="5304941" cy="707886"/>
              </a:xfrm>
              <a:prstGeom prst="rect">
                <a:avLst/>
              </a:prstGeom>
              <a:blipFill>
                <a:blip r:embed="rId3"/>
                <a:stretch>
                  <a:fillRect l="-230" b="-21552"/>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sp>
        <p:nvSpPr>
          <p:cNvPr id="45" name="Text Box 3">
            <a:extLst>
              <a:ext uri="{FF2B5EF4-FFF2-40B4-BE49-F238E27FC236}">
                <a16:creationId xmlns:a16="http://schemas.microsoft.com/office/drawing/2014/main" id="{5923CB30-9BBB-48C5-88DA-73A02C19F66E}"/>
              </a:ext>
            </a:extLst>
          </p:cNvPr>
          <p:cNvSpPr txBox="1">
            <a:spLocks noChangeArrowheads="1"/>
          </p:cNvSpPr>
          <p:nvPr/>
        </p:nvSpPr>
        <p:spPr bwMode="auto">
          <a:xfrm>
            <a:off x="-100302" y="1535034"/>
            <a:ext cx="880303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en-US" altLang="en-US" sz="2800" dirty="0">
                <a:solidFill>
                  <a:srgbClr val="0033CC"/>
                </a:solidFill>
                <a:latin typeface="Times New Roman" panose="02020603050405020304" pitchFamily="18" charset="0"/>
              </a:rPr>
              <a:t>a) </a:t>
            </a:r>
            <a:r>
              <a:rPr lang="en-US" altLang="en-US" sz="2800" dirty="0" err="1">
                <a:solidFill>
                  <a:srgbClr val="0033CC"/>
                </a:solidFill>
                <a:latin typeface="Times New Roman" panose="02020603050405020304" pitchFamily="18" charset="0"/>
              </a:rPr>
              <a:t>Khái</a:t>
            </a:r>
            <a:r>
              <a:rPr lang="en-US" altLang="en-US" sz="2800" dirty="0">
                <a:solidFill>
                  <a:srgbClr val="0033CC"/>
                </a:solidFill>
                <a:latin typeface="Times New Roman" panose="02020603050405020304" pitchFamily="18" charset="0"/>
              </a:rPr>
              <a:t> </a:t>
            </a:r>
            <a:r>
              <a:rPr lang="en-US" altLang="en-US" sz="2800" dirty="0" err="1">
                <a:solidFill>
                  <a:srgbClr val="0033CC"/>
                </a:solidFill>
                <a:latin typeface="Times New Roman" panose="02020603050405020304" pitchFamily="18" charset="0"/>
              </a:rPr>
              <a:t>niệm</a:t>
            </a:r>
            <a:r>
              <a:rPr lang="en-US" altLang="en-US" sz="2800" dirty="0">
                <a:solidFill>
                  <a:srgbClr val="0033CC"/>
                </a:solidFill>
                <a:latin typeface="Times New Roman" panose="02020603050405020304" pitchFamily="18" charset="0"/>
              </a:rPr>
              <a:t>:  </a:t>
            </a:r>
            <a:r>
              <a:rPr lang="en-US" altLang="en-US" sz="2800" dirty="0" err="1">
                <a:latin typeface="Times New Roman" panose="02020603050405020304" pitchFamily="18" charset="0"/>
              </a:rPr>
              <a:t>Các</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số</a:t>
            </a:r>
            <a:r>
              <a:rPr lang="en-US" altLang="en-US" sz="2800" dirty="0">
                <a:latin typeface="Times New Roman" panose="02020603050405020304" pitchFamily="18" charset="0"/>
              </a:rPr>
              <a:t> 0, 1, 2, 3, 4… </a:t>
            </a:r>
            <a:r>
              <a:rPr lang="en-US" altLang="en-US" sz="2800" dirty="0" err="1">
                <a:latin typeface="Times New Roman" panose="02020603050405020304" pitchFamily="18" charset="0"/>
              </a:rPr>
              <a:t>là</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các</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số</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tự</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nhiên</a:t>
            </a:r>
            <a:r>
              <a:rPr lang="en-US" altLang="en-US" sz="2800" dirty="0">
                <a:latin typeface="Times New Roman" panose="02020603050405020304" pitchFamily="18" charset="0"/>
              </a:rPr>
              <a:t>. </a:t>
            </a:r>
          </a:p>
        </p:txBody>
      </p:sp>
      <p:sp>
        <p:nvSpPr>
          <p:cNvPr id="46" name="Text Box 3">
            <a:extLst>
              <a:ext uri="{FF2B5EF4-FFF2-40B4-BE49-F238E27FC236}">
                <a16:creationId xmlns:a16="http://schemas.microsoft.com/office/drawing/2014/main" id="{58925825-4F3F-444F-9D01-30EA626ED07F}"/>
              </a:ext>
            </a:extLst>
          </p:cNvPr>
          <p:cNvSpPr txBox="1">
            <a:spLocks noChangeArrowheads="1"/>
          </p:cNvSpPr>
          <p:nvPr/>
        </p:nvSpPr>
        <p:spPr bwMode="auto">
          <a:xfrm>
            <a:off x="-84940" y="2017349"/>
            <a:ext cx="11608231"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en-US" altLang="en-US" sz="4000" dirty="0">
                <a:solidFill>
                  <a:srgbClr val="0000CC"/>
                </a:solidFill>
                <a:latin typeface="Times New Roman" panose="02020603050405020304" pitchFamily="18" charset="0"/>
              </a:rPr>
              <a:t> </a:t>
            </a:r>
            <a:r>
              <a:rPr lang="en-US" altLang="en-US" sz="2800" dirty="0" err="1">
                <a:latin typeface="Times New Roman" panose="02020603050405020304" pitchFamily="18" charset="0"/>
              </a:rPr>
              <a:t>Tập</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hợp</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các</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số</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tự</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nhiên</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được</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kí</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hiệu</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là</a:t>
            </a:r>
            <a:r>
              <a:rPr lang="en-US" altLang="en-US" sz="2800" dirty="0">
                <a:latin typeface="Times New Roman" panose="02020603050405020304" pitchFamily="18" charset="0"/>
              </a:rPr>
              <a:t> </a:t>
            </a:r>
            <a:r>
              <a:rPr lang="en-US" altLang="en-US" sz="2800" dirty="0">
                <a:solidFill>
                  <a:srgbClr val="FF0000"/>
                </a:solidFill>
                <a:latin typeface="Times New Roman" panose="02020603050405020304" pitchFamily="18" charset="0"/>
              </a:rPr>
              <a:t>N,</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tức</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là</a:t>
            </a:r>
            <a:r>
              <a:rPr lang="en-US" altLang="en-US" sz="2800" dirty="0">
                <a:latin typeface="Times New Roman" panose="02020603050405020304" pitchFamily="18" charset="0"/>
              </a:rPr>
              <a:t> N = { 0; 1; 2; 3; 4…}. </a:t>
            </a:r>
          </a:p>
        </p:txBody>
      </p:sp>
      <mc:AlternateContent xmlns:mc="http://schemas.openxmlformats.org/markup-compatibility/2006" xmlns:a14="http://schemas.microsoft.com/office/drawing/2010/main">
        <mc:Choice Requires="a14">
          <p:sp>
            <p:nvSpPr>
              <p:cNvPr id="47" name="Text Box 3">
                <a:extLst>
                  <a:ext uri="{FF2B5EF4-FFF2-40B4-BE49-F238E27FC236}">
                    <a16:creationId xmlns:a16="http://schemas.microsoft.com/office/drawing/2014/main" id="{D3FD79DF-773D-4A7E-8C7E-D7D736F0C2F4}"/>
                  </a:ext>
                </a:extLst>
              </p:cNvPr>
              <p:cNvSpPr txBox="1">
                <a:spLocks noChangeArrowheads="1"/>
              </p:cNvSpPr>
              <p:nvPr/>
            </p:nvSpPr>
            <p:spPr bwMode="auto">
              <a:xfrm>
                <a:off x="274546" y="2659323"/>
                <a:ext cx="11608231" cy="707886"/>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50000"/>
                  </a:spcBef>
                  <a:buNone/>
                </a:pPr>
                <a:r>
                  <a:rPr lang="en-US" altLang="en-US" sz="4000" dirty="0">
                    <a:solidFill>
                      <a:srgbClr val="0000CC"/>
                    </a:solidFill>
                    <a:latin typeface="Times New Roman" panose="02020603050405020304" pitchFamily="18" charset="0"/>
                  </a:rPr>
                  <a:t> </a:t>
                </a:r>
                <a:r>
                  <a:rPr lang="vi-VN" sz="2800" dirty="0">
                    <a:latin typeface="+mj-lt"/>
                  </a:rPr>
                  <a:t>Tập hợp các số tự nhiên </a:t>
                </a:r>
                <a:r>
                  <a:rPr lang="vi-VN" sz="2800" dirty="0">
                    <a:solidFill>
                      <a:srgbClr val="FF0000"/>
                    </a:solidFill>
                    <a:latin typeface="+mj-lt"/>
                  </a:rPr>
                  <a:t>khác 0 </a:t>
                </a:r>
                <a:r>
                  <a:rPr lang="vi-VN" sz="2800" dirty="0">
                    <a:latin typeface="+mj-lt"/>
                  </a:rPr>
                  <a:t>được kí hiệu là </a:t>
                </a:r>
                <a14:m>
                  <m:oMath xmlns:m="http://schemas.openxmlformats.org/officeDocument/2006/math">
                    <m:r>
                      <a:rPr lang="vi-VN" sz="2800" b="1" i="1" smtClean="0">
                        <a:solidFill>
                          <a:srgbClr val="FF0000"/>
                        </a:solidFill>
                        <a:latin typeface="Cambria Math" panose="02040503050406030204" pitchFamily="18" charset="0"/>
                      </a:rPr>
                      <m:t>ℕ</m:t>
                    </m:r>
                  </m:oMath>
                </a14:m>
                <a:r>
                  <a:rPr lang="vi-VN" sz="2800" b="1" baseline="30000" dirty="0">
                    <a:solidFill>
                      <a:srgbClr val="FF0000"/>
                    </a:solidFill>
                    <a:latin typeface="+mj-lt"/>
                  </a:rPr>
                  <a:t>*</a:t>
                </a:r>
                <a:r>
                  <a:rPr lang="vi-VN" sz="2800" dirty="0">
                    <a:latin typeface="+mj-lt"/>
                  </a:rPr>
                  <a:t>, tức </a:t>
                </a:r>
                <a:r>
                  <a:rPr lang="vi-VN" sz="2800" b="1" dirty="0">
                    <a:latin typeface="+mj-lt"/>
                  </a:rPr>
                  <a:t>N</a:t>
                </a:r>
                <a:r>
                  <a:rPr lang="vi-VN" sz="2800" b="1" baseline="30000" dirty="0">
                    <a:latin typeface="+mj-lt"/>
                  </a:rPr>
                  <a:t>*</a:t>
                </a:r>
                <a:r>
                  <a:rPr lang="vi-VN" sz="2800" b="1" dirty="0">
                    <a:latin typeface="+mj-lt"/>
                  </a:rPr>
                  <a:t> = { 1; 2; 3; 4; ...}.</a:t>
                </a:r>
                <a:endParaRPr lang="en-US" altLang="en-US" sz="2800" dirty="0">
                  <a:latin typeface="+mj-lt"/>
                </a:endParaRPr>
              </a:p>
            </p:txBody>
          </p:sp>
        </mc:Choice>
        <mc:Fallback xmlns="">
          <p:sp>
            <p:nvSpPr>
              <p:cNvPr id="47" name="Text Box 3">
                <a:extLst>
                  <a:ext uri="{FF2B5EF4-FFF2-40B4-BE49-F238E27FC236}">
                    <a16:creationId xmlns:a16="http://schemas.microsoft.com/office/drawing/2014/main" id="{D3FD79DF-773D-4A7E-8C7E-D7D736F0C2F4}"/>
                  </a:ext>
                </a:extLst>
              </p:cNvPr>
              <p:cNvSpPr txBox="1">
                <a:spLocks noRot="1" noChangeAspect="1" noMove="1" noResize="1" noEditPoints="1" noAdjustHandles="1" noChangeArrowheads="1" noChangeShapeType="1" noTextEdit="1"/>
              </p:cNvSpPr>
              <p:nvPr/>
            </p:nvSpPr>
            <p:spPr bwMode="auto">
              <a:xfrm>
                <a:off x="274546" y="2659323"/>
                <a:ext cx="11608231" cy="707886"/>
              </a:xfrm>
              <a:prstGeom prst="rect">
                <a:avLst/>
              </a:prstGeom>
              <a:blipFill>
                <a:blip r:embed="rId4"/>
                <a:stretch>
                  <a:fillRect b="-18103"/>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sp>
        <p:nvSpPr>
          <p:cNvPr id="48" name="Text Box 3">
            <a:extLst>
              <a:ext uri="{FF2B5EF4-FFF2-40B4-BE49-F238E27FC236}">
                <a16:creationId xmlns:a16="http://schemas.microsoft.com/office/drawing/2014/main" id="{6AE7B847-6C9B-4065-A514-543148B8A45C}"/>
              </a:ext>
            </a:extLst>
          </p:cNvPr>
          <p:cNvSpPr txBox="1">
            <a:spLocks noChangeArrowheads="1"/>
          </p:cNvSpPr>
          <p:nvPr/>
        </p:nvSpPr>
        <p:spPr bwMode="auto">
          <a:xfrm>
            <a:off x="274546" y="4219085"/>
            <a:ext cx="9386807"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en-US" altLang="en-US" sz="2800" dirty="0">
                <a:solidFill>
                  <a:srgbClr val="0000CC"/>
                </a:solidFill>
                <a:latin typeface="Times New Roman" panose="02020603050405020304" pitchFamily="18" charset="0"/>
              </a:rPr>
              <a:t>b)</a:t>
            </a:r>
            <a:r>
              <a:rPr lang="en-US" altLang="en-US" sz="2800" dirty="0" err="1">
                <a:solidFill>
                  <a:srgbClr val="0000CC"/>
                </a:solidFill>
                <a:latin typeface="Times New Roman" panose="02020603050405020304" pitchFamily="18" charset="0"/>
              </a:rPr>
              <a:t>Ví</a:t>
            </a:r>
            <a:r>
              <a:rPr lang="en-US" altLang="en-US" sz="2800" dirty="0">
                <a:solidFill>
                  <a:srgbClr val="0000CC"/>
                </a:solidFill>
                <a:latin typeface="Times New Roman" panose="02020603050405020304" pitchFamily="18" charset="0"/>
              </a:rPr>
              <a:t> </a:t>
            </a:r>
            <a:r>
              <a:rPr lang="en-US" altLang="en-US" sz="2800" dirty="0" err="1">
                <a:solidFill>
                  <a:srgbClr val="0000CC"/>
                </a:solidFill>
                <a:latin typeface="Times New Roman" panose="02020603050405020304" pitchFamily="18" charset="0"/>
              </a:rPr>
              <a:t>dụ</a:t>
            </a:r>
            <a:r>
              <a:rPr lang="en-US" altLang="en-US" sz="2800" dirty="0">
                <a:solidFill>
                  <a:srgbClr val="0000CC"/>
                </a:solidFill>
                <a:latin typeface="Times New Roman" panose="02020603050405020304" pitchFamily="18" charset="0"/>
              </a:rPr>
              <a:t> 1: </a:t>
            </a:r>
            <a:r>
              <a:rPr lang="en-US" altLang="en-US" sz="2800" dirty="0" err="1">
                <a:latin typeface="Times New Roman" panose="02020603050405020304" pitchFamily="18" charset="0"/>
              </a:rPr>
              <a:t>Trường</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hợp</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nào</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sau</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đây</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chỉ</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tập</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hợp</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các</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số</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tự</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nhiên</a:t>
            </a:r>
            <a:r>
              <a:rPr lang="en-US" altLang="en-US" sz="2800" dirty="0">
                <a:latin typeface="Times New Roman" panose="02020603050405020304" pitchFamily="18" charset="0"/>
              </a:rPr>
              <a:t>?</a:t>
            </a:r>
          </a:p>
        </p:txBody>
      </p:sp>
      <p:sp>
        <p:nvSpPr>
          <p:cNvPr id="49" name="Text Box 3">
            <a:extLst>
              <a:ext uri="{FF2B5EF4-FFF2-40B4-BE49-F238E27FC236}">
                <a16:creationId xmlns:a16="http://schemas.microsoft.com/office/drawing/2014/main" id="{A1B91763-BE9C-4B33-9AD1-6C65054325BF}"/>
              </a:ext>
            </a:extLst>
          </p:cNvPr>
          <p:cNvSpPr txBox="1">
            <a:spLocks noChangeArrowheads="1"/>
          </p:cNvSpPr>
          <p:nvPr/>
        </p:nvSpPr>
        <p:spPr bwMode="auto">
          <a:xfrm>
            <a:off x="997379" y="5210138"/>
            <a:ext cx="4194875"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en-US" altLang="en-US" sz="2800" dirty="0">
                <a:latin typeface="Times New Roman" panose="02020603050405020304" pitchFamily="18" charset="0"/>
              </a:rPr>
              <a:t>A. { 1; 2; 3; 4;…}</a:t>
            </a:r>
          </a:p>
        </p:txBody>
      </p:sp>
      <p:sp>
        <p:nvSpPr>
          <p:cNvPr id="50" name="Text Box 3">
            <a:extLst>
              <a:ext uri="{FF2B5EF4-FFF2-40B4-BE49-F238E27FC236}">
                <a16:creationId xmlns:a16="http://schemas.microsoft.com/office/drawing/2014/main" id="{2C581D79-4A8E-4F57-9D8B-1D20B653B917}"/>
              </a:ext>
            </a:extLst>
          </p:cNvPr>
          <p:cNvSpPr txBox="1">
            <a:spLocks noChangeArrowheads="1"/>
          </p:cNvSpPr>
          <p:nvPr/>
        </p:nvSpPr>
        <p:spPr bwMode="auto">
          <a:xfrm>
            <a:off x="5227451" y="5164208"/>
            <a:ext cx="314551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en-US" altLang="en-US" sz="2800" dirty="0">
                <a:latin typeface="Times New Roman" panose="02020603050405020304" pitchFamily="18" charset="0"/>
              </a:rPr>
              <a:t>B. { 0; 1; 2; 3; 4;…}</a:t>
            </a:r>
          </a:p>
        </p:txBody>
      </p:sp>
      <p:sp>
        <p:nvSpPr>
          <p:cNvPr id="51" name="Text Box 3">
            <a:extLst>
              <a:ext uri="{FF2B5EF4-FFF2-40B4-BE49-F238E27FC236}">
                <a16:creationId xmlns:a16="http://schemas.microsoft.com/office/drawing/2014/main" id="{DC89887D-F9D2-4F8F-A10B-F43C1B533979}"/>
              </a:ext>
            </a:extLst>
          </p:cNvPr>
          <p:cNvSpPr txBox="1">
            <a:spLocks noChangeArrowheads="1"/>
          </p:cNvSpPr>
          <p:nvPr/>
        </p:nvSpPr>
        <p:spPr bwMode="auto">
          <a:xfrm>
            <a:off x="948679" y="5767285"/>
            <a:ext cx="4194875"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en-US" altLang="en-US" sz="2800" dirty="0">
                <a:latin typeface="Times New Roman" panose="02020603050405020304" pitchFamily="18" charset="0"/>
              </a:rPr>
              <a:t>C. { 0; 1; 2; 3; 4}</a:t>
            </a:r>
          </a:p>
        </p:txBody>
      </p:sp>
      <p:sp>
        <p:nvSpPr>
          <p:cNvPr id="52" name="Text Box 3">
            <a:extLst>
              <a:ext uri="{FF2B5EF4-FFF2-40B4-BE49-F238E27FC236}">
                <a16:creationId xmlns:a16="http://schemas.microsoft.com/office/drawing/2014/main" id="{CD03F3A9-CD96-4527-983D-392F5D174D53}"/>
              </a:ext>
            </a:extLst>
          </p:cNvPr>
          <p:cNvSpPr txBox="1">
            <a:spLocks noChangeArrowheads="1"/>
          </p:cNvSpPr>
          <p:nvPr/>
        </p:nvSpPr>
        <p:spPr bwMode="auto">
          <a:xfrm>
            <a:off x="4677964" y="5703207"/>
            <a:ext cx="601851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en-US" altLang="en-US" sz="2800" dirty="0">
                <a:latin typeface="Times New Roman" panose="02020603050405020304" pitchFamily="18" charset="0"/>
              </a:rPr>
              <a:t>D. { 1; 2; 3; 4; 5; 6; 7; 8; 9; 10}</a:t>
            </a:r>
          </a:p>
        </p:txBody>
      </p:sp>
      <p:sp>
        <p:nvSpPr>
          <p:cNvPr id="53" name="Rectangle 52">
            <a:extLst>
              <a:ext uri="{FF2B5EF4-FFF2-40B4-BE49-F238E27FC236}">
                <a16:creationId xmlns:a16="http://schemas.microsoft.com/office/drawing/2014/main" id="{BAB924BA-EB1D-46DC-913F-F721D1C52CF1}"/>
              </a:ext>
            </a:extLst>
          </p:cNvPr>
          <p:cNvSpPr>
            <a:spLocks noChangeArrowheads="1"/>
          </p:cNvSpPr>
          <p:nvPr/>
        </p:nvSpPr>
        <p:spPr bwMode="auto">
          <a:xfrm>
            <a:off x="1084880" y="5705748"/>
            <a:ext cx="9144001"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Tập</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hợp</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số</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tự</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nhiên</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có</a:t>
            </a:r>
            <a:r>
              <a:rPr lang="en-US" altLang="en-US" sz="2800" dirty="0">
                <a:solidFill>
                  <a:srgbClr val="FF0000"/>
                </a:solidFill>
                <a:latin typeface="Times New Roman" panose="02020603050405020304" pitchFamily="18" charset="0"/>
                <a:cs typeface="Times New Roman" panose="02020603050405020304" pitchFamily="18" charset="0"/>
              </a:rPr>
              <a:t> bao </a:t>
            </a:r>
            <a:r>
              <a:rPr lang="en-US" altLang="en-US" sz="2800" dirty="0" err="1">
                <a:solidFill>
                  <a:srgbClr val="FF0000"/>
                </a:solidFill>
                <a:latin typeface="Times New Roman" panose="02020603050405020304" pitchFamily="18" charset="0"/>
                <a:cs typeface="Times New Roman" panose="02020603050405020304" pitchFamily="18" charset="0"/>
              </a:rPr>
              <a:t>nhiêu</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phần</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tử</a:t>
            </a:r>
            <a:r>
              <a:rPr lang="en-US" altLang="en-US" sz="2800" dirty="0">
                <a:solidFill>
                  <a:srgbClr val="FF0000"/>
                </a:solidFill>
                <a:latin typeface="Times New Roman" panose="02020603050405020304" pitchFamily="18" charset="0"/>
                <a:cs typeface="Times New Roman" panose="02020603050405020304" pitchFamily="18" charset="0"/>
              </a:rPr>
              <a:t>? </a:t>
            </a:r>
          </a:p>
        </p:txBody>
      </p:sp>
      <p:sp>
        <p:nvSpPr>
          <p:cNvPr id="54" name="Rectangle 53">
            <a:extLst>
              <a:ext uri="{FF2B5EF4-FFF2-40B4-BE49-F238E27FC236}">
                <a16:creationId xmlns:a16="http://schemas.microsoft.com/office/drawing/2014/main" id="{ED03438C-CD28-431F-B1C6-508CCA02F985}"/>
              </a:ext>
            </a:extLst>
          </p:cNvPr>
          <p:cNvSpPr>
            <a:spLocks noChangeArrowheads="1"/>
          </p:cNvSpPr>
          <p:nvPr/>
        </p:nvSpPr>
        <p:spPr bwMode="auto">
          <a:xfrm>
            <a:off x="620254" y="5697130"/>
            <a:ext cx="9144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2800" dirty="0" err="1">
                <a:solidFill>
                  <a:srgbClr val="FF0000"/>
                </a:solidFill>
                <a:latin typeface="Times New Roman" panose="02020603050405020304" pitchFamily="18" charset="0"/>
                <a:cs typeface="Times New Roman" panose="02020603050405020304" pitchFamily="18" charset="0"/>
              </a:rPr>
              <a:t>Tập</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hợp</a:t>
            </a:r>
            <a:r>
              <a:rPr lang="en-US" altLang="en-US" sz="2800" dirty="0">
                <a:solidFill>
                  <a:srgbClr val="FF0000"/>
                </a:solidFill>
                <a:latin typeface="Times New Roman" panose="02020603050405020304" pitchFamily="18" charset="0"/>
                <a:cs typeface="Times New Roman" panose="02020603050405020304" pitchFamily="18" charset="0"/>
              </a:rPr>
              <a:t> N </a:t>
            </a:r>
            <a:r>
              <a:rPr lang="en-US" altLang="en-US" sz="2800" dirty="0" err="1">
                <a:solidFill>
                  <a:srgbClr val="FF0000"/>
                </a:solidFill>
                <a:latin typeface="Times New Roman" panose="02020603050405020304" pitchFamily="18" charset="0"/>
                <a:cs typeface="Times New Roman" panose="02020603050405020304" pitchFamily="18" charset="0"/>
              </a:rPr>
              <a:t>và</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tập</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hợp</a:t>
            </a:r>
            <a:r>
              <a:rPr lang="en-US" altLang="en-US" sz="2800" dirty="0">
                <a:solidFill>
                  <a:srgbClr val="FF0000"/>
                </a:solidFill>
                <a:latin typeface="Times New Roman" panose="02020603050405020304" pitchFamily="18" charset="0"/>
                <a:cs typeface="Times New Roman" panose="02020603050405020304" pitchFamily="18" charset="0"/>
              </a:rPr>
              <a:t> N</a:t>
            </a:r>
            <a:r>
              <a:rPr lang="en-US" altLang="en-US" sz="2800" baseline="30000" dirty="0">
                <a:solidFill>
                  <a:srgbClr val="FF0000"/>
                </a:solidFill>
                <a:latin typeface="Times New Roman" panose="02020603050405020304" pitchFamily="18" charset="0"/>
                <a:cs typeface="Times New Roman" panose="02020603050405020304" pitchFamily="18" charset="0"/>
              </a:rPr>
              <a:t>*</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có</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gì</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khác</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nhau</a:t>
            </a:r>
            <a:r>
              <a:rPr lang="en-US" altLang="en-US" sz="2800" dirty="0">
                <a:solidFill>
                  <a:srgbClr val="FF0000"/>
                </a:solidFill>
                <a:latin typeface="Times New Roman" panose="02020603050405020304" pitchFamily="18" charset="0"/>
                <a:cs typeface="Times New Roman" panose="02020603050405020304" pitchFamily="18" charset="0"/>
              </a:rPr>
              <a:t> ?</a:t>
            </a:r>
          </a:p>
        </p:txBody>
      </p:sp>
      <p:sp>
        <p:nvSpPr>
          <p:cNvPr id="55" name="Rectangle 54">
            <a:extLst>
              <a:ext uri="{FF2B5EF4-FFF2-40B4-BE49-F238E27FC236}">
                <a16:creationId xmlns:a16="http://schemas.microsoft.com/office/drawing/2014/main" id="{6D6B1CA0-4498-41DF-BF64-0A21FF88CDD5}"/>
              </a:ext>
            </a:extLst>
          </p:cNvPr>
          <p:cNvSpPr>
            <a:spLocks noChangeArrowheads="1"/>
          </p:cNvSpPr>
          <p:nvPr/>
        </p:nvSpPr>
        <p:spPr bwMode="auto">
          <a:xfrm>
            <a:off x="-236620" y="3472160"/>
            <a:ext cx="1076034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r>
              <a:rPr lang="en-US" altLang="en-US" sz="2800" dirty="0">
                <a:solidFill>
                  <a:srgbClr val="0070C0"/>
                </a:solidFill>
                <a:latin typeface="Times New Roman" panose="02020603050405020304" pitchFamily="18" charset="0"/>
                <a:cs typeface="Times New Roman" panose="02020603050405020304" pitchFamily="18" charset="0"/>
              </a:rPr>
              <a:t>	</a:t>
            </a:r>
            <a:r>
              <a:rPr lang="en-US" altLang="en-US" sz="2800" dirty="0" err="1">
                <a:solidFill>
                  <a:schemeClr val="accent6">
                    <a:lumMod val="10000"/>
                  </a:schemeClr>
                </a:solidFill>
                <a:latin typeface="Times New Roman" panose="02020603050405020304" pitchFamily="18" charset="0"/>
                <a:cs typeface="Times New Roman" panose="02020603050405020304" pitchFamily="18" charset="0"/>
              </a:rPr>
              <a:t>Tập</a:t>
            </a:r>
            <a:r>
              <a:rPr lang="en-US" altLang="en-US" sz="2800" dirty="0">
                <a:solidFill>
                  <a:schemeClr val="accent6">
                    <a:lumMod val="10000"/>
                  </a:schemeClr>
                </a:solidFill>
                <a:latin typeface="Times New Roman" panose="02020603050405020304" pitchFamily="18" charset="0"/>
                <a:cs typeface="Times New Roman" panose="02020603050405020304" pitchFamily="18" charset="0"/>
              </a:rPr>
              <a:t> </a:t>
            </a:r>
            <a:r>
              <a:rPr lang="en-US" altLang="en-US" sz="2800" dirty="0" err="1">
                <a:solidFill>
                  <a:schemeClr val="accent6">
                    <a:lumMod val="10000"/>
                  </a:schemeClr>
                </a:solidFill>
                <a:latin typeface="Times New Roman" panose="02020603050405020304" pitchFamily="18" charset="0"/>
                <a:cs typeface="Times New Roman" panose="02020603050405020304" pitchFamily="18" charset="0"/>
              </a:rPr>
              <a:t>hợp</a:t>
            </a:r>
            <a:r>
              <a:rPr lang="en-US" altLang="en-US" sz="2800" dirty="0">
                <a:solidFill>
                  <a:schemeClr val="accent6">
                    <a:lumMod val="10000"/>
                  </a:schemeClr>
                </a:solidFill>
                <a:latin typeface="Times New Roman" panose="02020603050405020304" pitchFamily="18" charset="0"/>
                <a:cs typeface="Times New Roman" panose="02020603050405020304" pitchFamily="18" charset="0"/>
              </a:rPr>
              <a:t> N* </a:t>
            </a:r>
            <a:r>
              <a:rPr lang="en-US" altLang="en-US" sz="2800" dirty="0" err="1">
                <a:solidFill>
                  <a:schemeClr val="accent6">
                    <a:lumMod val="10000"/>
                  </a:schemeClr>
                </a:solidFill>
                <a:latin typeface="Times New Roman" panose="02020603050405020304" pitchFamily="18" charset="0"/>
                <a:cs typeface="Times New Roman" panose="02020603050405020304" pitchFamily="18" charset="0"/>
              </a:rPr>
              <a:t>là</a:t>
            </a:r>
            <a:r>
              <a:rPr lang="en-US" altLang="en-US" sz="2800" dirty="0">
                <a:solidFill>
                  <a:schemeClr val="accent6">
                    <a:lumMod val="10000"/>
                  </a:schemeClr>
                </a:solidFill>
                <a:latin typeface="Times New Roman" panose="02020603050405020304" pitchFamily="18" charset="0"/>
                <a:cs typeface="Times New Roman" panose="02020603050405020304" pitchFamily="18" charset="0"/>
              </a:rPr>
              <a:t> </a:t>
            </a:r>
            <a:r>
              <a:rPr lang="en-US" altLang="en-US" sz="2800" dirty="0" err="1">
                <a:solidFill>
                  <a:schemeClr val="accent6">
                    <a:lumMod val="10000"/>
                  </a:schemeClr>
                </a:solidFill>
                <a:latin typeface="Times New Roman" panose="02020603050405020304" pitchFamily="18" charset="0"/>
                <a:cs typeface="Times New Roman" panose="02020603050405020304" pitchFamily="18" charset="0"/>
              </a:rPr>
              <a:t>tập</a:t>
            </a:r>
            <a:r>
              <a:rPr lang="en-US" altLang="en-US" sz="2800" dirty="0">
                <a:solidFill>
                  <a:schemeClr val="accent6">
                    <a:lumMod val="10000"/>
                  </a:schemeClr>
                </a:solidFill>
                <a:latin typeface="Times New Roman" panose="02020603050405020304" pitchFamily="18" charset="0"/>
                <a:cs typeface="Times New Roman" panose="02020603050405020304" pitchFamily="18" charset="0"/>
              </a:rPr>
              <a:t> </a:t>
            </a:r>
            <a:r>
              <a:rPr lang="en-US" altLang="en-US" sz="2800" dirty="0" err="1">
                <a:solidFill>
                  <a:schemeClr val="accent6">
                    <a:lumMod val="10000"/>
                  </a:schemeClr>
                </a:solidFill>
                <a:latin typeface="Times New Roman" panose="02020603050405020304" pitchFamily="18" charset="0"/>
                <a:cs typeface="Times New Roman" panose="02020603050405020304" pitchFamily="18" charset="0"/>
              </a:rPr>
              <a:t>hợp</a:t>
            </a:r>
            <a:r>
              <a:rPr lang="en-US" altLang="en-US" sz="2800" dirty="0">
                <a:solidFill>
                  <a:schemeClr val="accent6">
                    <a:lumMod val="10000"/>
                  </a:schemeClr>
                </a:solidFill>
                <a:latin typeface="Times New Roman" panose="02020603050405020304" pitchFamily="18" charset="0"/>
                <a:cs typeface="Times New Roman" panose="02020603050405020304" pitchFamily="18" charset="0"/>
              </a:rPr>
              <a:t> N </a:t>
            </a:r>
            <a:r>
              <a:rPr lang="en-US" altLang="en-US" sz="2800" dirty="0" err="1">
                <a:solidFill>
                  <a:schemeClr val="accent6">
                    <a:lumMod val="10000"/>
                  </a:schemeClr>
                </a:solidFill>
                <a:latin typeface="Times New Roman" panose="02020603050405020304" pitchFamily="18" charset="0"/>
                <a:cs typeface="Times New Roman" panose="02020603050405020304" pitchFamily="18" charset="0"/>
              </a:rPr>
              <a:t>mà</a:t>
            </a:r>
            <a:r>
              <a:rPr lang="en-US" altLang="en-US" sz="2800" dirty="0">
                <a:solidFill>
                  <a:schemeClr val="accent6">
                    <a:lumMod val="10000"/>
                  </a:schemeClr>
                </a:solidFill>
                <a:latin typeface="Times New Roman" panose="02020603050405020304" pitchFamily="18" charset="0"/>
                <a:cs typeface="Times New Roman" panose="02020603050405020304" pitchFamily="18" charset="0"/>
              </a:rPr>
              <a:t> </a:t>
            </a:r>
            <a:r>
              <a:rPr lang="en-US" altLang="en-US" sz="2800" dirty="0" err="1">
                <a:solidFill>
                  <a:schemeClr val="accent6">
                    <a:lumMod val="10000"/>
                  </a:schemeClr>
                </a:solidFill>
                <a:latin typeface="Times New Roman" panose="02020603050405020304" pitchFamily="18" charset="0"/>
                <a:cs typeface="Times New Roman" panose="02020603050405020304" pitchFamily="18" charset="0"/>
              </a:rPr>
              <a:t>bỏ</a:t>
            </a:r>
            <a:r>
              <a:rPr lang="en-US" altLang="en-US" sz="2800" dirty="0">
                <a:solidFill>
                  <a:schemeClr val="accent6">
                    <a:lumMod val="10000"/>
                  </a:schemeClr>
                </a:solidFill>
                <a:latin typeface="Times New Roman" panose="02020603050405020304" pitchFamily="18" charset="0"/>
                <a:cs typeface="Times New Roman" panose="02020603050405020304" pitchFamily="18" charset="0"/>
              </a:rPr>
              <a:t> </a:t>
            </a:r>
            <a:r>
              <a:rPr lang="en-US" altLang="en-US" sz="2800" dirty="0" err="1">
                <a:solidFill>
                  <a:schemeClr val="accent6">
                    <a:lumMod val="10000"/>
                  </a:schemeClr>
                </a:solidFill>
                <a:latin typeface="Times New Roman" panose="02020603050405020304" pitchFamily="18" charset="0"/>
                <a:cs typeface="Times New Roman" panose="02020603050405020304" pitchFamily="18" charset="0"/>
              </a:rPr>
              <a:t>đi</a:t>
            </a:r>
            <a:r>
              <a:rPr lang="en-US" altLang="en-US" sz="2800" dirty="0">
                <a:solidFill>
                  <a:schemeClr val="accent6">
                    <a:lumMod val="10000"/>
                  </a:schemeClr>
                </a:solidFill>
                <a:latin typeface="Times New Roman" panose="02020603050405020304" pitchFamily="18" charset="0"/>
                <a:cs typeface="Times New Roman" panose="02020603050405020304" pitchFamily="18" charset="0"/>
              </a:rPr>
              <a:t> 1 </a:t>
            </a:r>
            <a:r>
              <a:rPr lang="en-US" altLang="en-US" sz="2800" dirty="0" err="1">
                <a:solidFill>
                  <a:schemeClr val="accent6">
                    <a:lumMod val="10000"/>
                  </a:schemeClr>
                </a:solidFill>
                <a:latin typeface="Times New Roman" panose="02020603050405020304" pitchFamily="18" charset="0"/>
                <a:cs typeface="Times New Roman" panose="02020603050405020304" pitchFamily="18" charset="0"/>
              </a:rPr>
              <a:t>phần</a:t>
            </a:r>
            <a:r>
              <a:rPr lang="en-US" altLang="en-US" sz="2800" dirty="0">
                <a:solidFill>
                  <a:schemeClr val="accent6">
                    <a:lumMod val="10000"/>
                  </a:schemeClr>
                </a:solidFill>
                <a:latin typeface="Times New Roman" panose="02020603050405020304" pitchFamily="18" charset="0"/>
                <a:cs typeface="Times New Roman" panose="02020603050405020304" pitchFamily="18" charset="0"/>
              </a:rPr>
              <a:t> </a:t>
            </a:r>
            <a:r>
              <a:rPr lang="en-US" altLang="en-US" sz="2800" dirty="0" err="1">
                <a:solidFill>
                  <a:schemeClr val="accent6">
                    <a:lumMod val="10000"/>
                  </a:schemeClr>
                </a:solidFill>
                <a:latin typeface="Times New Roman" panose="02020603050405020304" pitchFamily="18" charset="0"/>
                <a:cs typeface="Times New Roman" panose="02020603050405020304" pitchFamily="18" charset="0"/>
              </a:rPr>
              <a:t>tử</a:t>
            </a:r>
            <a:r>
              <a:rPr lang="en-US" altLang="en-US" sz="2800" dirty="0">
                <a:solidFill>
                  <a:schemeClr val="accent6">
                    <a:lumMod val="10000"/>
                  </a:schemeClr>
                </a:solidFill>
                <a:latin typeface="Times New Roman" panose="02020603050405020304" pitchFamily="18" charset="0"/>
                <a:cs typeface="Times New Roman" panose="02020603050405020304" pitchFamily="18" charset="0"/>
              </a:rPr>
              <a:t> </a:t>
            </a:r>
            <a:r>
              <a:rPr lang="en-US" altLang="en-US" sz="2800" dirty="0" err="1">
                <a:solidFill>
                  <a:schemeClr val="accent6">
                    <a:lumMod val="10000"/>
                  </a:schemeClr>
                </a:solidFill>
                <a:latin typeface="Times New Roman" panose="02020603050405020304" pitchFamily="18" charset="0"/>
                <a:cs typeface="Times New Roman" panose="02020603050405020304" pitchFamily="18" charset="0"/>
              </a:rPr>
              <a:t>là</a:t>
            </a:r>
            <a:r>
              <a:rPr lang="en-US" altLang="en-US" sz="2800" dirty="0">
                <a:solidFill>
                  <a:schemeClr val="accent6">
                    <a:lumMod val="10000"/>
                  </a:schemeClr>
                </a:solidFill>
                <a:latin typeface="Times New Roman" panose="02020603050405020304" pitchFamily="18" charset="0"/>
                <a:cs typeface="Times New Roman" panose="02020603050405020304" pitchFamily="18" charset="0"/>
              </a:rPr>
              <a:t> 0</a:t>
            </a:r>
          </a:p>
        </p:txBody>
      </p:sp>
    </p:spTree>
    <p:extLst>
      <p:ext uri="{BB962C8B-B14F-4D97-AF65-F5344CB8AC3E}">
        <p14:creationId xmlns:p14="http://schemas.microsoft.com/office/powerpoint/2010/main" val="24915820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9600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750" fill="hold"/>
                                        <p:tgtEl>
                                          <p:spTgt spid="4"/>
                                        </p:tgtEl>
                                        <p:attrNameLst>
                                          <p:attrName>ppt_x</p:attrName>
                                        </p:attrNameLst>
                                      </p:cBhvr>
                                      <p:tavLst>
                                        <p:tav tm="0">
                                          <p:val>
                                            <p:strVal val="0-#ppt_w/2"/>
                                          </p:val>
                                        </p:tav>
                                        <p:tav tm="100000">
                                          <p:val>
                                            <p:strVal val="#ppt_x"/>
                                          </p:val>
                                        </p:tav>
                                      </p:tavLst>
                                    </p:anim>
                                    <p:anim calcmode="lin" valueType="num">
                                      <p:cBhvr additive="base">
                                        <p:cTn id="8" dur="750" fill="hold"/>
                                        <p:tgtEl>
                                          <p:spTgt spid="4"/>
                                        </p:tgtEl>
                                        <p:attrNameLst>
                                          <p:attrName>ppt_y</p:attrName>
                                        </p:attrNameLst>
                                      </p:cBhvr>
                                      <p:tavLst>
                                        <p:tav tm="0">
                                          <p:val>
                                            <p:strVal val="#ppt_y"/>
                                          </p:val>
                                        </p:tav>
                                        <p:tav tm="100000">
                                          <p:val>
                                            <p:strVal val="#ppt_y"/>
                                          </p:val>
                                        </p:tav>
                                      </p:tavLst>
                                    </p:anim>
                                  </p:childTnLst>
                                </p:cTn>
                              </p:par>
                              <p:par>
                                <p:cTn id="9" presetID="2" presetClass="entr" presetSubtype="8" decel="96000" fill="hold" grpId="0" nodeType="withEffect">
                                  <p:stCondLst>
                                    <p:cond delay="25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750" fill="hold"/>
                                        <p:tgtEl>
                                          <p:spTgt spid="3"/>
                                        </p:tgtEl>
                                        <p:attrNameLst>
                                          <p:attrName>ppt_x</p:attrName>
                                        </p:attrNameLst>
                                      </p:cBhvr>
                                      <p:tavLst>
                                        <p:tav tm="0">
                                          <p:val>
                                            <p:strVal val="0-#ppt_w/2"/>
                                          </p:val>
                                        </p:tav>
                                        <p:tav tm="100000">
                                          <p:val>
                                            <p:strVal val="#ppt_x"/>
                                          </p:val>
                                        </p:tav>
                                      </p:tavLst>
                                    </p:anim>
                                    <p:anim calcmode="lin" valueType="num">
                                      <p:cBhvr additive="base">
                                        <p:cTn id="12" dur="750" fill="hold"/>
                                        <p:tgtEl>
                                          <p:spTgt spid="3"/>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56" presetClass="entr" presetSubtype="0" fill="hold" grpId="0" nodeType="afterEffect">
                                  <p:stCondLst>
                                    <p:cond delay="0"/>
                                  </p:stCondLst>
                                  <p:iterate type="lt">
                                    <p:tmPct val="10000"/>
                                  </p:iterate>
                                  <p:childTnLst>
                                    <p:set>
                                      <p:cBhvr>
                                        <p:cTn id="15" dur="1" fill="hold">
                                          <p:stCondLst>
                                            <p:cond delay="0"/>
                                          </p:stCondLst>
                                        </p:cTn>
                                        <p:tgtEl>
                                          <p:spTgt spid="2"/>
                                        </p:tgtEl>
                                        <p:attrNameLst>
                                          <p:attrName>style.visibility</p:attrName>
                                        </p:attrNameLst>
                                      </p:cBhvr>
                                      <p:to>
                                        <p:strVal val="visible"/>
                                      </p:to>
                                    </p:set>
                                    <p:anim by="(-#ppt_w*2)" calcmode="lin" valueType="num">
                                      <p:cBhvr rctx="PPT">
                                        <p:cTn id="16" dur="375" autoRev="1" fill="hold">
                                          <p:stCondLst>
                                            <p:cond delay="0"/>
                                          </p:stCondLst>
                                        </p:cTn>
                                        <p:tgtEl>
                                          <p:spTgt spid="2"/>
                                        </p:tgtEl>
                                        <p:attrNameLst>
                                          <p:attrName>ppt_w</p:attrName>
                                        </p:attrNameLst>
                                      </p:cBhvr>
                                    </p:anim>
                                    <p:anim by="(#ppt_w*0.50)" calcmode="lin" valueType="num">
                                      <p:cBhvr>
                                        <p:cTn id="17" dur="375" decel="50000" autoRev="1" fill="hold">
                                          <p:stCondLst>
                                            <p:cond delay="0"/>
                                          </p:stCondLst>
                                        </p:cTn>
                                        <p:tgtEl>
                                          <p:spTgt spid="2"/>
                                        </p:tgtEl>
                                        <p:attrNameLst>
                                          <p:attrName>ppt_x</p:attrName>
                                        </p:attrNameLst>
                                      </p:cBhvr>
                                    </p:anim>
                                    <p:anim from="(-#ppt_h/2)" to="(#ppt_y)" calcmode="lin" valueType="num">
                                      <p:cBhvr>
                                        <p:cTn id="18" dur="750" fill="hold">
                                          <p:stCondLst>
                                            <p:cond delay="0"/>
                                          </p:stCondLst>
                                        </p:cTn>
                                        <p:tgtEl>
                                          <p:spTgt spid="2"/>
                                        </p:tgtEl>
                                        <p:attrNameLst>
                                          <p:attrName>ppt_y</p:attrName>
                                        </p:attrNameLst>
                                      </p:cBhvr>
                                    </p:anim>
                                    <p:animRot by="21600000">
                                      <p:cBhvr>
                                        <p:cTn id="19" dur="750" fill="hold">
                                          <p:stCondLst>
                                            <p:cond delay="0"/>
                                          </p:stCondLst>
                                        </p:cTn>
                                        <p:tgtEl>
                                          <p:spTgt spid="2"/>
                                        </p:tgtEl>
                                        <p:attrNameLst>
                                          <p:attrName>r</p:attrName>
                                        </p:attrNameLst>
                                      </p:cBhvr>
                                    </p:animRo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44"/>
                                        </p:tgtEl>
                                        <p:attrNameLst>
                                          <p:attrName>style.visibility</p:attrName>
                                        </p:attrNameLst>
                                      </p:cBhvr>
                                      <p:to>
                                        <p:strVal val="visible"/>
                                      </p:to>
                                    </p:set>
                                    <p:animEffect transition="in" filter="wipe(down)">
                                      <p:cBhvr>
                                        <p:cTn id="24" dur="500"/>
                                        <p:tgtEl>
                                          <p:spTgt spid="44"/>
                                        </p:tgtEl>
                                      </p:cBhvr>
                                    </p:animEffect>
                                  </p:childTnLst>
                                </p:cTn>
                              </p:par>
                            </p:childTnLst>
                          </p:cTn>
                        </p:par>
                      </p:childTnLst>
                    </p:cTn>
                  </p:par>
                  <p:par>
                    <p:cTn id="25" fill="hold">
                      <p:stCondLst>
                        <p:cond delay="indefinite"/>
                      </p:stCondLst>
                      <p:childTnLst>
                        <p:par>
                          <p:cTn id="26" fill="hold">
                            <p:stCondLst>
                              <p:cond delay="0"/>
                            </p:stCondLst>
                            <p:childTnLst>
                              <p:par>
                                <p:cTn id="27" presetID="21" presetClass="entr" presetSubtype="4" fill="hold" nodeType="clickEffect">
                                  <p:stCondLst>
                                    <p:cond delay="0"/>
                                  </p:stCondLst>
                                  <p:childTnLst>
                                    <p:set>
                                      <p:cBhvr>
                                        <p:cTn id="28" dur="1" fill="hold">
                                          <p:stCondLst>
                                            <p:cond delay="0"/>
                                          </p:stCondLst>
                                        </p:cTn>
                                        <p:tgtEl>
                                          <p:spTgt spid="45">
                                            <p:txEl>
                                              <p:pRg st="0" end="0"/>
                                            </p:txEl>
                                          </p:spTgt>
                                        </p:tgtEl>
                                        <p:attrNameLst>
                                          <p:attrName>style.visibility</p:attrName>
                                        </p:attrNameLst>
                                      </p:cBhvr>
                                      <p:to>
                                        <p:strVal val="visible"/>
                                      </p:to>
                                    </p:set>
                                    <p:animEffect transition="in" filter="wheel(4)">
                                      <p:cBhvr>
                                        <p:cTn id="29" dur="2000"/>
                                        <p:tgtEl>
                                          <p:spTgt spid="45">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53"/>
                                        </p:tgtEl>
                                        <p:attrNameLst>
                                          <p:attrName>style.visibility</p:attrName>
                                        </p:attrNameLst>
                                      </p:cBhvr>
                                      <p:to>
                                        <p:strVal val="visible"/>
                                      </p:to>
                                    </p:set>
                                    <p:animEffect transition="in" filter="barn(inVertical)">
                                      <p:cBhvr>
                                        <p:cTn id="34" dur="500"/>
                                        <p:tgtEl>
                                          <p:spTgt spid="53"/>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xit" presetSubtype="21" fill="hold" grpId="1" nodeType="clickEffect">
                                  <p:stCondLst>
                                    <p:cond delay="0"/>
                                  </p:stCondLst>
                                  <p:childTnLst>
                                    <p:animEffect transition="out" filter="barn(inVertical)">
                                      <p:cBhvr>
                                        <p:cTn id="38" dur="500"/>
                                        <p:tgtEl>
                                          <p:spTgt spid="53"/>
                                        </p:tgtEl>
                                      </p:cBhvr>
                                    </p:animEffect>
                                    <p:set>
                                      <p:cBhvr>
                                        <p:cTn id="39" dur="1" fill="hold">
                                          <p:stCondLst>
                                            <p:cond delay="499"/>
                                          </p:stCondLst>
                                        </p:cTn>
                                        <p:tgtEl>
                                          <p:spTgt spid="53"/>
                                        </p:tgtEl>
                                        <p:attrNameLst>
                                          <p:attrName>style.visibility</p:attrName>
                                        </p:attrNameLst>
                                      </p:cBhvr>
                                      <p:to>
                                        <p:strVal val="hidden"/>
                                      </p:to>
                                    </p:set>
                                  </p:childTnLst>
                                </p:cTn>
                              </p:par>
                            </p:childTnLst>
                          </p:cTn>
                        </p:par>
                      </p:childTnLst>
                    </p:cTn>
                  </p:par>
                  <p:par>
                    <p:cTn id="40" fill="hold">
                      <p:stCondLst>
                        <p:cond delay="indefinite"/>
                      </p:stCondLst>
                      <p:childTnLst>
                        <p:par>
                          <p:cTn id="41" fill="hold">
                            <p:stCondLst>
                              <p:cond delay="0"/>
                            </p:stCondLst>
                            <p:childTnLst>
                              <p:par>
                                <p:cTn id="42" presetID="21" presetClass="entr" presetSubtype="4" fill="hold" nodeType="clickEffect">
                                  <p:stCondLst>
                                    <p:cond delay="0"/>
                                  </p:stCondLst>
                                  <p:childTnLst>
                                    <p:set>
                                      <p:cBhvr>
                                        <p:cTn id="43" dur="1" fill="hold">
                                          <p:stCondLst>
                                            <p:cond delay="0"/>
                                          </p:stCondLst>
                                        </p:cTn>
                                        <p:tgtEl>
                                          <p:spTgt spid="46">
                                            <p:txEl>
                                              <p:pRg st="0" end="0"/>
                                            </p:txEl>
                                          </p:spTgt>
                                        </p:tgtEl>
                                        <p:attrNameLst>
                                          <p:attrName>style.visibility</p:attrName>
                                        </p:attrNameLst>
                                      </p:cBhvr>
                                      <p:to>
                                        <p:strVal val="visible"/>
                                      </p:to>
                                    </p:set>
                                    <p:animEffect transition="in" filter="wheel(4)">
                                      <p:cBhvr>
                                        <p:cTn id="44" dur="2000"/>
                                        <p:tgtEl>
                                          <p:spTgt spid="46">
                                            <p:txEl>
                                              <p:pRg st="0" end="0"/>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21" presetClass="entr" presetSubtype="4" fill="hold" nodeType="clickEffect">
                                  <p:stCondLst>
                                    <p:cond delay="0"/>
                                  </p:stCondLst>
                                  <p:childTnLst>
                                    <p:set>
                                      <p:cBhvr>
                                        <p:cTn id="48" dur="1" fill="hold">
                                          <p:stCondLst>
                                            <p:cond delay="0"/>
                                          </p:stCondLst>
                                        </p:cTn>
                                        <p:tgtEl>
                                          <p:spTgt spid="47">
                                            <p:txEl>
                                              <p:pRg st="0" end="0"/>
                                            </p:txEl>
                                          </p:spTgt>
                                        </p:tgtEl>
                                        <p:attrNameLst>
                                          <p:attrName>style.visibility</p:attrName>
                                        </p:attrNameLst>
                                      </p:cBhvr>
                                      <p:to>
                                        <p:strVal val="visible"/>
                                      </p:to>
                                    </p:set>
                                    <p:animEffect transition="in" filter="wheel(4)">
                                      <p:cBhvr>
                                        <p:cTn id="49" dur="2000"/>
                                        <p:tgtEl>
                                          <p:spTgt spid="47">
                                            <p:txEl>
                                              <p:pRg st="0" end="0"/>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14" presetClass="entr" presetSubtype="10" fill="hold" grpId="0" nodeType="clickEffect">
                                  <p:stCondLst>
                                    <p:cond delay="0"/>
                                  </p:stCondLst>
                                  <p:childTnLst>
                                    <p:set>
                                      <p:cBhvr>
                                        <p:cTn id="53" dur="1" fill="hold">
                                          <p:stCondLst>
                                            <p:cond delay="0"/>
                                          </p:stCondLst>
                                        </p:cTn>
                                        <p:tgtEl>
                                          <p:spTgt spid="54"/>
                                        </p:tgtEl>
                                        <p:attrNameLst>
                                          <p:attrName>style.visibility</p:attrName>
                                        </p:attrNameLst>
                                      </p:cBhvr>
                                      <p:to>
                                        <p:strVal val="visible"/>
                                      </p:to>
                                    </p:set>
                                    <p:animEffect transition="in" filter="randombar(horizontal)">
                                      <p:cBhvr>
                                        <p:cTn id="54" dur="500"/>
                                        <p:tgtEl>
                                          <p:spTgt spid="54"/>
                                        </p:tgtEl>
                                      </p:cBhvr>
                                    </p:animEffect>
                                  </p:childTnLst>
                                </p:cTn>
                              </p:par>
                            </p:childTnLst>
                          </p:cTn>
                        </p:par>
                      </p:childTnLst>
                    </p:cTn>
                  </p:par>
                  <p:par>
                    <p:cTn id="55" fill="hold">
                      <p:stCondLst>
                        <p:cond delay="indefinite"/>
                      </p:stCondLst>
                      <p:childTnLst>
                        <p:par>
                          <p:cTn id="56" fill="hold">
                            <p:stCondLst>
                              <p:cond delay="0"/>
                            </p:stCondLst>
                            <p:childTnLst>
                              <p:par>
                                <p:cTn id="57" presetID="8" presetClass="exit" presetSubtype="32" fill="hold" grpId="1" nodeType="clickEffect">
                                  <p:stCondLst>
                                    <p:cond delay="0"/>
                                  </p:stCondLst>
                                  <p:childTnLst>
                                    <p:animEffect transition="out" filter="diamond(out)">
                                      <p:cBhvr>
                                        <p:cTn id="58" dur="2000"/>
                                        <p:tgtEl>
                                          <p:spTgt spid="54"/>
                                        </p:tgtEl>
                                      </p:cBhvr>
                                    </p:animEffect>
                                    <p:set>
                                      <p:cBhvr>
                                        <p:cTn id="59" dur="1" fill="hold">
                                          <p:stCondLst>
                                            <p:cond delay="1999"/>
                                          </p:stCondLst>
                                        </p:cTn>
                                        <p:tgtEl>
                                          <p:spTgt spid="54"/>
                                        </p:tgtEl>
                                        <p:attrNameLst>
                                          <p:attrName>style.visibility</p:attrName>
                                        </p:attrNameLst>
                                      </p:cBhvr>
                                      <p:to>
                                        <p:strVal val="hidden"/>
                                      </p:to>
                                    </p:set>
                                  </p:childTnLst>
                                </p:cTn>
                              </p:par>
                            </p:childTnLst>
                          </p:cTn>
                        </p:par>
                      </p:childTnLst>
                    </p:cTn>
                  </p:par>
                  <p:par>
                    <p:cTn id="60" fill="hold">
                      <p:stCondLst>
                        <p:cond delay="indefinite"/>
                      </p:stCondLst>
                      <p:childTnLst>
                        <p:par>
                          <p:cTn id="61" fill="hold">
                            <p:stCondLst>
                              <p:cond delay="0"/>
                            </p:stCondLst>
                            <p:childTnLst>
                              <p:par>
                                <p:cTn id="62" presetID="2" presetClass="entr" presetSubtype="4" fill="hold" grpId="0" nodeType="clickEffect">
                                  <p:stCondLst>
                                    <p:cond delay="0"/>
                                  </p:stCondLst>
                                  <p:childTnLst>
                                    <p:set>
                                      <p:cBhvr>
                                        <p:cTn id="63" dur="1" fill="hold">
                                          <p:stCondLst>
                                            <p:cond delay="0"/>
                                          </p:stCondLst>
                                        </p:cTn>
                                        <p:tgtEl>
                                          <p:spTgt spid="55"/>
                                        </p:tgtEl>
                                        <p:attrNameLst>
                                          <p:attrName>style.visibility</p:attrName>
                                        </p:attrNameLst>
                                      </p:cBhvr>
                                      <p:to>
                                        <p:strVal val="visible"/>
                                      </p:to>
                                    </p:set>
                                    <p:anim calcmode="lin" valueType="num">
                                      <p:cBhvr additive="base">
                                        <p:cTn id="64" dur="500" fill="hold"/>
                                        <p:tgtEl>
                                          <p:spTgt spid="55"/>
                                        </p:tgtEl>
                                        <p:attrNameLst>
                                          <p:attrName>ppt_x</p:attrName>
                                        </p:attrNameLst>
                                      </p:cBhvr>
                                      <p:tavLst>
                                        <p:tav tm="0">
                                          <p:val>
                                            <p:strVal val="#ppt_x"/>
                                          </p:val>
                                        </p:tav>
                                        <p:tav tm="100000">
                                          <p:val>
                                            <p:strVal val="#ppt_x"/>
                                          </p:val>
                                        </p:tav>
                                      </p:tavLst>
                                    </p:anim>
                                    <p:anim calcmode="lin" valueType="num">
                                      <p:cBhvr additive="base">
                                        <p:cTn id="65" dur="500" fill="hold"/>
                                        <p:tgtEl>
                                          <p:spTgt spid="55"/>
                                        </p:tgtEl>
                                        <p:attrNameLst>
                                          <p:attrName>ppt_y</p:attrName>
                                        </p:attrNameLst>
                                      </p:cBhvr>
                                      <p:tavLst>
                                        <p:tav tm="0">
                                          <p:val>
                                            <p:strVal val="1+#ppt_h/2"/>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21" presetClass="entr" presetSubtype="4" fill="hold" nodeType="clickEffect">
                                  <p:stCondLst>
                                    <p:cond delay="0"/>
                                  </p:stCondLst>
                                  <p:childTnLst>
                                    <p:set>
                                      <p:cBhvr>
                                        <p:cTn id="69" dur="1" fill="hold">
                                          <p:stCondLst>
                                            <p:cond delay="0"/>
                                          </p:stCondLst>
                                        </p:cTn>
                                        <p:tgtEl>
                                          <p:spTgt spid="48">
                                            <p:txEl>
                                              <p:pRg st="0" end="0"/>
                                            </p:txEl>
                                          </p:spTgt>
                                        </p:tgtEl>
                                        <p:attrNameLst>
                                          <p:attrName>style.visibility</p:attrName>
                                        </p:attrNameLst>
                                      </p:cBhvr>
                                      <p:to>
                                        <p:strVal val="visible"/>
                                      </p:to>
                                    </p:set>
                                    <p:animEffect transition="in" filter="wheel(4)">
                                      <p:cBhvr>
                                        <p:cTn id="70" dur="2000"/>
                                        <p:tgtEl>
                                          <p:spTgt spid="48">
                                            <p:txEl>
                                              <p:pRg st="0" end="0"/>
                                            </p:txEl>
                                          </p:spTgt>
                                        </p:tgtEl>
                                      </p:cBhvr>
                                    </p:animEffect>
                                  </p:childTnLst>
                                </p:cTn>
                              </p:par>
                            </p:childTnLst>
                          </p:cTn>
                        </p:par>
                      </p:childTnLst>
                    </p:cTn>
                  </p:par>
                  <p:par>
                    <p:cTn id="71" fill="hold">
                      <p:stCondLst>
                        <p:cond delay="indefinite"/>
                      </p:stCondLst>
                      <p:childTnLst>
                        <p:par>
                          <p:cTn id="72" fill="hold">
                            <p:stCondLst>
                              <p:cond delay="0"/>
                            </p:stCondLst>
                            <p:childTnLst>
                              <p:par>
                                <p:cTn id="73" presetID="21" presetClass="entr" presetSubtype="4" fill="hold" nodeType="clickEffect">
                                  <p:stCondLst>
                                    <p:cond delay="0"/>
                                  </p:stCondLst>
                                  <p:childTnLst>
                                    <p:set>
                                      <p:cBhvr>
                                        <p:cTn id="74" dur="1" fill="hold">
                                          <p:stCondLst>
                                            <p:cond delay="0"/>
                                          </p:stCondLst>
                                        </p:cTn>
                                        <p:tgtEl>
                                          <p:spTgt spid="49">
                                            <p:txEl>
                                              <p:pRg st="0" end="0"/>
                                            </p:txEl>
                                          </p:spTgt>
                                        </p:tgtEl>
                                        <p:attrNameLst>
                                          <p:attrName>style.visibility</p:attrName>
                                        </p:attrNameLst>
                                      </p:cBhvr>
                                      <p:to>
                                        <p:strVal val="visible"/>
                                      </p:to>
                                    </p:set>
                                    <p:animEffect transition="in" filter="wheel(4)">
                                      <p:cBhvr>
                                        <p:cTn id="75" dur="2000"/>
                                        <p:tgtEl>
                                          <p:spTgt spid="49">
                                            <p:txEl>
                                              <p:pRg st="0" end="0"/>
                                            </p:txEl>
                                          </p:spTgt>
                                        </p:tgtEl>
                                      </p:cBhvr>
                                    </p:animEffect>
                                  </p:childTnLst>
                                </p:cTn>
                              </p:par>
                            </p:childTnLst>
                          </p:cTn>
                        </p:par>
                      </p:childTnLst>
                    </p:cTn>
                  </p:par>
                  <p:par>
                    <p:cTn id="76" fill="hold">
                      <p:stCondLst>
                        <p:cond delay="indefinite"/>
                      </p:stCondLst>
                      <p:childTnLst>
                        <p:par>
                          <p:cTn id="77" fill="hold">
                            <p:stCondLst>
                              <p:cond delay="0"/>
                            </p:stCondLst>
                            <p:childTnLst>
                              <p:par>
                                <p:cTn id="78" presetID="21" presetClass="entr" presetSubtype="4" fill="hold" nodeType="clickEffect">
                                  <p:stCondLst>
                                    <p:cond delay="0"/>
                                  </p:stCondLst>
                                  <p:childTnLst>
                                    <p:set>
                                      <p:cBhvr>
                                        <p:cTn id="79" dur="1" fill="hold">
                                          <p:stCondLst>
                                            <p:cond delay="0"/>
                                          </p:stCondLst>
                                        </p:cTn>
                                        <p:tgtEl>
                                          <p:spTgt spid="50">
                                            <p:txEl>
                                              <p:pRg st="0" end="0"/>
                                            </p:txEl>
                                          </p:spTgt>
                                        </p:tgtEl>
                                        <p:attrNameLst>
                                          <p:attrName>style.visibility</p:attrName>
                                        </p:attrNameLst>
                                      </p:cBhvr>
                                      <p:to>
                                        <p:strVal val="visible"/>
                                      </p:to>
                                    </p:set>
                                    <p:animEffect transition="in" filter="wheel(4)">
                                      <p:cBhvr>
                                        <p:cTn id="80" dur="2000"/>
                                        <p:tgtEl>
                                          <p:spTgt spid="50">
                                            <p:txEl>
                                              <p:pRg st="0" end="0"/>
                                            </p:txEl>
                                          </p:spTgt>
                                        </p:tgtEl>
                                      </p:cBhvr>
                                    </p:animEffect>
                                  </p:childTnLst>
                                </p:cTn>
                              </p:par>
                            </p:childTnLst>
                          </p:cTn>
                        </p:par>
                      </p:childTnLst>
                    </p:cTn>
                  </p:par>
                  <p:par>
                    <p:cTn id="81" fill="hold">
                      <p:stCondLst>
                        <p:cond delay="indefinite"/>
                      </p:stCondLst>
                      <p:childTnLst>
                        <p:par>
                          <p:cTn id="82" fill="hold">
                            <p:stCondLst>
                              <p:cond delay="0"/>
                            </p:stCondLst>
                            <p:childTnLst>
                              <p:par>
                                <p:cTn id="83" presetID="21" presetClass="entr" presetSubtype="4" fill="hold" nodeType="clickEffect">
                                  <p:stCondLst>
                                    <p:cond delay="0"/>
                                  </p:stCondLst>
                                  <p:childTnLst>
                                    <p:set>
                                      <p:cBhvr>
                                        <p:cTn id="84" dur="1" fill="hold">
                                          <p:stCondLst>
                                            <p:cond delay="0"/>
                                          </p:stCondLst>
                                        </p:cTn>
                                        <p:tgtEl>
                                          <p:spTgt spid="51">
                                            <p:txEl>
                                              <p:pRg st="0" end="0"/>
                                            </p:txEl>
                                          </p:spTgt>
                                        </p:tgtEl>
                                        <p:attrNameLst>
                                          <p:attrName>style.visibility</p:attrName>
                                        </p:attrNameLst>
                                      </p:cBhvr>
                                      <p:to>
                                        <p:strVal val="visible"/>
                                      </p:to>
                                    </p:set>
                                    <p:animEffect transition="in" filter="wheel(4)">
                                      <p:cBhvr>
                                        <p:cTn id="85" dur="2000"/>
                                        <p:tgtEl>
                                          <p:spTgt spid="51">
                                            <p:txEl>
                                              <p:pRg st="0" end="0"/>
                                            </p:txEl>
                                          </p:spTgt>
                                        </p:tgtEl>
                                      </p:cBhvr>
                                    </p:animEffect>
                                  </p:childTnLst>
                                </p:cTn>
                              </p:par>
                            </p:childTnLst>
                          </p:cTn>
                        </p:par>
                      </p:childTnLst>
                    </p:cTn>
                  </p:par>
                  <p:par>
                    <p:cTn id="86" fill="hold">
                      <p:stCondLst>
                        <p:cond delay="indefinite"/>
                      </p:stCondLst>
                      <p:childTnLst>
                        <p:par>
                          <p:cTn id="87" fill="hold">
                            <p:stCondLst>
                              <p:cond delay="0"/>
                            </p:stCondLst>
                            <p:childTnLst>
                              <p:par>
                                <p:cTn id="88" presetID="21" presetClass="entr" presetSubtype="4" fill="hold" nodeType="clickEffect">
                                  <p:stCondLst>
                                    <p:cond delay="0"/>
                                  </p:stCondLst>
                                  <p:childTnLst>
                                    <p:set>
                                      <p:cBhvr>
                                        <p:cTn id="89" dur="1" fill="hold">
                                          <p:stCondLst>
                                            <p:cond delay="0"/>
                                          </p:stCondLst>
                                        </p:cTn>
                                        <p:tgtEl>
                                          <p:spTgt spid="52">
                                            <p:txEl>
                                              <p:pRg st="0" end="0"/>
                                            </p:txEl>
                                          </p:spTgt>
                                        </p:tgtEl>
                                        <p:attrNameLst>
                                          <p:attrName>style.visibility</p:attrName>
                                        </p:attrNameLst>
                                      </p:cBhvr>
                                      <p:to>
                                        <p:strVal val="visible"/>
                                      </p:to>
                                    </p:set>
                                    <p:animEffect transition="in" filter="wheel(4)">
                                      <p:cBhvr>
                                        <p:cTn id="90" dur="2000"/>
                                        <p:tgtEl>
                                          <p:spTgt spid="52">
                                            <p:txEl>
                                              <p:pRg st="0" end="0"/>
                                            </p:txEl>
                                          </p:spTgt>
                                        </p:tgtEl>
                                      </p:cBhvr>
                                    </p:animEffect>
                                  </p:childTnLst>
                                </p:cTn>
                              </p:par>
                            </p:childTnLst>
                          </p:cTn>
                        </p:par>
                      </p:childTnLst>
                    </p:cTn>
                  </p:par>
                  <p:par>
                    <p:cTn id="91" fill="hold">
                      <p:stCondLst>
                        <p:cond delay="indefinite"/>
                      </p:stCondLst>
                      <p:childTnLst>
                        <p:par>
                          <p:cTn id="92" fill="hold">
                            <p:stCondLst>
                              <p:cond delay="0"/>
                            </p:stCondLst>
                            <p:childTnLst>
                              <p:par>
                                <p:cTn id="93" presetID="16" presetClass="entr" presetSubtype="21" fill="hold" grpId="0" nodeType="clickEffect">
                                  <p:stCondLst>
                                    <p:cond delay="0"/>
                                  </p:stCondLst>
                                  <p:childTnLst>
                                    <p:set>
                                      <p:cBhvr>
                                        <p:cTn id="94" dur="1" fill="hold">
                                          <p:stCondLst>
                                            <p:cond delay="0"/>
                                          </p:stCondLst>
                                        </p:cTn>
                                        <p:tgtEl>
                                          <p:spTgt spid="41"/>
                                        </p:tgtEl>
                                        <p:attrNameLst>
                                          <p:attrName>style.visibility</p:attrName>
                                        </p:attrNameLst>
                                      </p:cBhvr>
                                      <p:to>
                                        <p:strVal val="visible"/>
                                      </p:to>
                                    </p:set>
                                    <p:animEffect transition="in" filter="barn(inVertical)">
                                      <p:cBhvr>
                                        <p:cTn id="95"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4" grpId="0" animBg="1"/>
      <p:bldP spid="41" grpId="0" animBg="1"/>
      <p:bldP spid="44" grpId="0"/>
      <p:bldP spid="53" grpId="0"/>
      <p:bldP spid="53" grpId="1"/>
      <p:bldP spid="54" grpId="0"/>
      <p:bldP spid="54" grpId="1"/>
      <p:bldP spid="5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242509"/>
            <a:ext cx="549092" cy="502760"/>
          </a:xfrm>
          <a:prstGeom prst="rect">
            <a:avLst/>
          </a:prstGeom>
          <a:solidFill>
            <a:srgbClr val="25532B"/>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707"/>
          </a:p>
        </p:txBody>
      </p:sp>
      <p:sp>
        <p:nvSpPr>
          <p:cNvPr id="4" name="矩形 3"/>
          <p:cNvSpPr/>
          <p:nvPr/>
        </p:nvSpPr>
        <p:spPr>
          <a:xfrm>
            <a:off x="597258" y="242509"/>
            <a:ext cx="115598" cy="502760"/>
          </a:xfrm>
          <a:prstGeom prst="rect">
            <a:avLst/>
          </a:prstGeom>
          <a:solidFill>
            <a:srgbClr val="25532B"/>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707"/>
          </a:p>
        </p:txBody>
      </p:sp>
      <p:sp>
        <p:nvSpPr>
          <p:cNvPr id="40" name="Oval 39">
            <a:extLst>
              <a:ext uri="{FF2B5EF4-FFF2-40B4-BE49-F238E27FC236}">
                <a16:creationId xmlns:a16="http://schemas.microsoft.com/office/drawing/2014/main" id="{69759527-68EC-4517-827A-4F272B71B667}"/>
              </a:ext>
            </a:extLst>
          </p:cNvPr>
          <p:cNvSpPr/>
          <p:nvPr/>
        </p:nvSpPr>
        <p:spPr>
          <a:xfrm>
            <a:off x="1029991" y="3990781"/>
            <a:ext cx="646408" cy="422701"/>
          </a:xfrm>
          <a:prstGeom prst="ellipse">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p>
        </p:txBody>
      </p:sp>
      <mc:AlternateContent xmlns:mc="http://schemas.openxmlformats.org/markup-compatibility/2006" xmlns:a14="http://schemas.microsoft.com/office/drawing/2010/main">
        <mc:Choice Requires="a14">
          <p:sp>
            <p:nvSpPr>
              <p:cNvPr id="43" name="Text Box 3">
                <a:extLst>
                  <a:ext uri="{FF2B5EF4-FFF2-40B4-BE49-F238E27FC236}">
                    <a16:creationId xmlns:a16="http://schemas.microsoft.com/office/drawing/2014/main" id="{C6E66121-A201-4A1D-8513-BF54F60D88A5}"/>
                  </a:ext>
                </a:extLst>
              </p:cNvPr>
              <p:cNvSpPr txBox="1">
                <a:spLocks noChangeArrowheads="1"/>
              </p:cNvSpPr>
              <p:nvPr/>
            </p:nvSpPr>
            <p:spPr bwMode="auto">
              <a:xfrm>
                <a:off x="0" y="890249"/>
                <a:ext cx="5304941" cy="707886"/>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en-US" sz="4000" dirty="0">
                    <a:solidFill>
                      <a:srgbClr val="0000CC"/>
                    </a:solidFill>
                    <a:latin typeface="Times New Roman" panose="02020603050405020304" pitchFamily="18" charset="0"/>
                  </a:rPr>
                  <a:t> </a:t>
                </a:r>
                <a:r>
                  <a:rPr lang="en-US" altLang="en-US" sz="3000" dirty="0">
                    <a:solidFill>
                      <a:srgbClr val="FF0000"/>
                    </a:solidFill>
                    <a:latin typeface="Times New Roman" panose="02020603050405020304" pitchFamily="18" charset="0"/>
                  </a:rPr>
                  <a:t>1. </a:t>
                </a:r>
                <a:r>
                  <a:rPr lang="en-US" altLang="en-US" sz="3000" dirty="0" err="1">
                    <a:solidFill>
                      <a:srgbClr val="FF0000"/>
                    </a:solidFill>
                    <a:latin typeface="Times New Roman" panose="02020603050405020304" pitchFamily="18" charset="0"/>
                  </a:rPr>
                  <a:t>Tập</a:t>
                </a:r>
                <a:r>
                  <a:rPr lang="en-US" altLang="en-US" sz="3000" dirty="0">
                    <a:solidFill>
                      <a:srgbClr val="FF0000"/>
                    </a:solidFill>
                    <a:latin typeface="Times New Roman" panose="02020603050405020304" pitchFamily="18" charset="0"/>
                  </a:rPr>
                  <a:t> </a:t>
                </a:r>
                <a:r>
                  <a:rPr lang="en-US" altLang="en-US" sz="3000" dirty="0" err="1">
                    <a:solidFill>
                      <a:srgbClr val="FF0000"/>
                    </a:solidFill>
                    <a:latin typeface="Times New Roman" panose="02020603050405020304" pitchFamily="18" charset="0"/>
                  </a:rPr>
                  <a:t>hợp</a:t>
                </a:r>
                <a:r>
                  <a:rPr lang="en-US" altLang="en-US" sz="3000" dirty="0">
                    <a:solidFill>
                      <a:srgbClr val="FF0000"/>
                    </a:solidFill>
                    <a:latin typeface="Times New Roman" panose="02020603050405020304" pitchFamily="18" charset="0"/>
                  </a:rPr>
                  <a:t> N </a:t>
                </a:r>
                <a:r>
                  <a:rPr lang="en-US" altLang="en-US" sz="3000" dirty="0" err="1">
                    <a:solidFill>
                      <a:srgbClr val="FF0000"/>
                    </a:solidFill>
                    <a:latin typeface="Times New Roman" panose="02020603050405020304" pitchFamily="18" charset="0"/>
                  </a:rPr>
                  <a:t>và</a:t>
                </a:r>
                <a:r>
                  <a:rPr lang="en-US" altLang="en-US" sz="3000" dirty="0">
                    <a:solidFill>
                      <a:srgbClr val="FF0000"/>
                    </a:solidFill>
                    <a:latin typeface="Times New Roman" panose="02020603050405020304" pitchFamily="18" charset="0"/>
                  </a:rPr>
                  <a:t> </a:t>
                </a:r>
                <a:r>
                  <a:rPr lang="en-US" altLang="en-US" sz="3000" dirty="0" err="1">
                    <a:solidFill>
                      <a:srgbClr val="FF0000"/>
                    </a:solidFill>
                    <a:latin typeface="Times New Roman" panose="02020603050405020304" pitchFamily="18" charset="0"/>
                  </a:rPr>
                  <a:t>tập</a:t>
                </a:r>
                <a:r>
                  <a:rPr lang="en-US" altLang="en-US" sz="3000" dirty="0">
                    <a:solidFill>
                      <a:srgbClr val="FF0000"/>
                    </a:solidFill>
                    <a:latin typeface="Times New Roman" panose="02020603050405020304" pitchFamily="18" charset="0"/>
                  </a:rPr>
                  <a:t> </a:t>
                </a:r>
                <a:r>
                  <a:rPr lang="en-US" altLang="en-US" sz="3000" dirty="0" err="1">
                    <a:solidFill>
                      <a:srgbClr val="FF0000"/>
                    </a:solidFill>
                    <a:latin typeface="Times New Roman" panose="02020603050405020304" pitchFamily="18" charset="0"/>
                  </a:rPr>
                  <a:t>hợp</a:t>
                </a:r>
                <a:r>
                  <a:rPr lang="en-US" altLang="en-US" sz="3000" dirty="0">
                    <a:solidFill>
                      <a:srgbClr val="FF0000"/>
                    </a:solidFill>
                    <a:latin typeface="Times New Roman" panose="02020603050405020304" pitchFamily="18" charset="0"/>
                  </a:rPr>
                  <a:t> </a:t>
                </a:r>
                <a14:m>
                  <m:oMath xmlns:m="http://schemas.openxmlformats.org/officeDocument/2006/math">
                    <m:sSup>
                      <m:sSupPr>
                        <m:ctrlPr>
                          <a:rPr lang="en-US" altLang="en-US" sz="3000" i="1" smtClean="0">
                            <a:solidFill>
                              <a:srgbClr val="FF0000"/>
                            </a:solidFill>
                            <a:latin typeface="Cambria Math" panose="02040503050406030204" pitchFamily="18" charset="0"/>
                          </a:rPr>
                        </m:ctrlPr>
                      </m:sSupPr>
                      <m:e>
                        <m:r>
                          <a:rPr lang="en-US" altLang="en-US" sz="3000" b="0" i="1" smtClean="0">
                            <a:solidFill>
                              <a:srgbClr val="FF0000"/>
                            </a:solidFill>
                            <a:latin typeface="Cambria Math" panose="02040503050406030204" pitchFamily="18" charset="0"/>
                          </a:rPr>
                          <m:t>𝑁</m:t>
                        </m:r>
                      </m:e>
                      <m:sup>
                        <m:r>
                          <a:rPr lang="en-US" altLang="en-US" sz="3000" b="0" i="1" smtClean="0">
                            <a:solidFill>
                              <a:srgbClr val="FF0000"/>
                            </a:solidFill>
                            <a:latin typeface="Cambria Math" panose="02040503050406030204" pitchFamily="18" charset="0"/>
                          </a:rPr>
                          <m:t>∗</m:t>
                        </m:r>
                      </m:sup>
                    </m:sSup>
                  </m:oMath>
                </a14:m>
                <a:r>
                  <a:rPr lang="en-US" altLang="en-US" sz="3000" dirty="0">
                    <a:solidFill>
                      <a:srgbClr val="FF0000"/>
                    </a:solidFill>
                    <a:latin typeface="Times New Roman" panose="02020603050405020304" pitchFamily="18" charset="0"/>
                  </a:rPr>
                  <a:t>.</a:t>
                </a:r>
              </a:p>
            </p:txBody>
          </p:sp>
        </mc:Choice>
        <mc:Fallback xmlns="">
          <p:sp>
            <p:nvSpPr>
              <p:cNvPr id="43" name="Text Box 3">
                <a:extLst>
                  <a:ext uri="{FF2B5EF4-FFF2-40B4-BE49-F238E27FC236}">
                    <a16:creationId xmlns:a16="http://schemas.microsoft.com/office/drawing/2014/main" id="{C6E66121-A201-4A1D-8513-BF54F60D88A5}"/>
                  </a:ext>
                </a:extLst>
              </p:cNvPr>
              <p:cNvSpPr txBox="1">
                <a:spLocks noRot="1" noChangeAspect="1" noMove="1" noResize="1" noEditPoints="1" noAdjustHandles="1" noChangeArrowheads="1" noChangeShapeType="1" noTextEdit="1"/>
              </p:cNvSpPr>
              <p:nvPr/>
            </p:nvSpPr>
            <p:spPr bwMode="auto">
              <a:xfrm>
                <a:off x="0" y="890249"/>
                <a:ext cx="5304941" cy="707886"/>
              </a:xfrm>
              <a:prstGeom prst="rect">
                <a:avLst/>
              </a:prstGeom>
              <a:blipFill>
                <a:blip r:embed="rId3"/>
                <a:stretch>
                  <a:fillRect l="-230" b="-21552"/>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sp>
        <p:nvSpPr>
          <p:cNvPr id="44" name="Text Box 3">
            <a:extLst>
              <a:ext uri="{FF2B5EF4-FFF2-40B4-BE49-F238E27FC236}">
                <a16:creationId xmlns:a16="http://schemas.microsoft.com/office/drawing/2014/main" id="{1EA6B1F1-A862-4891-8A94-C0A6803B4FC2}"/>
              </a:ext>
            </a:extLst>
          </p:cNvPr>
          <p:cNvSpPr txBox="1">
            <a:spLocks noChangeArrowheads="1"/>
          </p:cNvSpPr>
          <p:nvPr/>
        </p:nvSpPr>
        <p:spPr bwMode="auto">
          <a:xfrm>
            <a:off x="421037" y="1652758"/>
            <a:ext cx="6661688" cy="11695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en-US" sz="2800" dirty="0">
                <a:solidFill>
                  <a:srgbClr val="0000CC"/>
                </a:solidFill>
                <a:latin typeface="Times New Roman" panose="02020603050405020304" pitchFamily="18" charset="0"/>
              </a:rPr>
              <a:t>c) </a:t>
            </a:r>
            <a:r>
              <a:rPr lang="en-US" altLang="en-US" sz="2800" dirty="0" err="1">
                <a:solidFill>
                  <a:srgbClr val="0000CC"/>
                </a:solidFill>
                <a:latin typeface="Times New Roman" panose="02020603050405020304" pitchFamily="18" charset="0"/>
              </a:rPr>
              <a:t>Áp</a:t>
            </a:r>
            <a:r>
              <a:rPr lang="en-US" altLang="en-US" sz="2800" dirty="0">
                <a:solidFill>
                  <a:srgbClr val="0000CC"/>
                </a:solidFill>
                <a:latin typeface="Times New Roman" panose="02020603050405020304" pitchFamily="18" charset="0"/>
              </a:rPr>
              <a:t> </a:t>
            </a:r>
            <a:r>
              <a:rPr lang="en-US" altLang="en-US" sz="2800" dirty="0" err="1">
                <a:solidFill>
                  <a:srgbClr val="0000CC"/>
                </a:solidFill>
                <a:latin typeface="Times New Roman" panose="02020603050405020304" pitchFamily="18" charset="0"/>
              </a:rPr>
              <a:t>dụng</a:t>
            </a:r>
            <a:r>
              <a:rPr lang="en-US" altLang="en-US" sz="2800" dirty="0">
                <a:solidFill>
                  <a:srgbClr val="0000CC"/>
                </a:solidFill>
                <a:latin typeface="Times New Roman" panose="02020603050405020304" pitchFamily="18" charset="0"/>
              </a:rPr>
              <a:t>: </a:t>
            </a:r>
          </a:p>
          <a:p>
            <a:pPr algn="ctr" eaLnBrk="1" hangingPunct="1">
              <a:spcBef>
                <a:spcPct val="50000"/>
              </a:spcBef>
              <a:buFontTx/>
              <a:buNone/>
            </a:pPr>
            <a:r>
              <a:rPr lang="en-US" altLang="en-US" sz="2800" dirty="0" err="1">
                <a:latin typeface="Times New Roman" panose="02020603050405020304" pitchFamily="18" charset="0"/>
              </a:rPr>
              <a:t>Bài</a:t>
            </a:r>
            <a:r>
              <a:rPr lang="en-US" altLang="en-US" sz="2800" dirty="0">
                <a:latin typeface="Times New Roman" panose="02020603050405020304" pitchFamily="18" charset="0"/>
              </a:rPr>
              <a:t> 1: </a:t>
            </a:r>
            <a:r>
              <a:rPr lang="en-US" altLang="en-US" sz="2800" dirty="0" err="1">
                <a:latin typeface="Times New Roman" panose="02020603050405020304" pitchFamily="18" charset="0"/>
              </a:rPr>
              <a:t>Phát</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biểu</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nào</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sau</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đây</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là</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đúng</a:t>
            </a:r>
            <a:r>
              <a:rPr lang="en-US" altLang="en-US" sz="2800" dirty="0">
                <a:latin typeface="Times New Roman" panose="02020603050405020304" pitchFamily="18" charset="0"/>
              </a:rPr>
              <a:t>.</a:t>
            </a:r>
          </a:p>
        </p:txBody>
      </p:sp>
      <mc:AlternateContent xmlns:mc="http://schemas.openxmlformats.org/markup-compatibility/2006" xmlns:a14="http://schemas.microsoft.com/office/drawing/2010/main">
        <mc:Choice Requires="a14">
          <p:sp>
            <p:nvSpPr>
              <p:cNvPr id="45" name="Text Box 3">
                <a:extLst>
                  <a:ext uri="{FF2B5EF4-FFF2-40B4-BE49-F238E27FC236}">
                    <a16:creationId xmlns:a16="http://schemas.microsoft.com/office/drawing/2014/main" id="{EF17E29D-1A51-4549-B510-626B3918371E}"/>
                  </a:ext>
                </a:extLst>
              </p:cNvPr>
              <p:cNvSpPr txBox="1">
                <a:spLocks noChangeArrowheads="1"/>
              </p:cNvSpPr>
              <p:nvPr/>
            </p:nvSpPr>
            <p:spPr bwMode="auto">
              <a:xfrm>
                <a:off x="1029991" y="2765567"/>
                <a:ext cx="4274949" cy="523220"/>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en-US" altLang="en-US" sz="2800" dirty="0">
                    <a:latin typeface="Times New Roman" panose="02020603050405020304" pitchFamily="18" charset="0"/>
                  </a:rPr>
                  <a:t>a) </a:t>
                </a:r>
                <a:r>
                  <a:rPr lang="en-US" altLang="en-US" sz="2800" dirty="0" err="1">
                    <a:latin typeface="Times New Roman" panose="02020603050405020304" pitchFamily="18" charset="0"/>
                  </a:rPr>
                  <a:t>Nếu</a:t>
                </a:r>
                <a:r>
                  <a:rPr lang="en-US" altLang="en-US" sz="2800" dirty="0">
                    <a:latin typeface="Times New Roman" panose="02020603050405020304" pitchFamily="18" charset="0"/>
                  </a:rPr>
                  <a:t> </a:t>
                </a:r>
                <a14:m>
                  <m:oMath xmlns:m="http://schemas.openxmlformats.org/officeDocument/2006/math">
                    <m:r>
                      <a:rPr lang="en-US" altLang="en-US" sz="2800" b="0" i="1" smtClean="0">
                        <a:latin typeface="Cambria Math" panose="02040503050406030204" pitchFamily="18" charset="0"/>
                      </a:rPr>
                      <m:t>𝑥</m:t>
                    </m:r>
                    <m:r>
                      <a:rPr lang="en-US" altLang="en-US" sz="2800" b="0" i="1" smtClean="0">
                        <a:latin typeface="Cambria Math" panose="02040503050406030204" pitchFamily="18" charset="0"/>
                        <a:ea typeface="Cambria Math" panose="02040503050406030204" pitchFamily="18" charset="0"/>
                      </a:rPr>
                      <m:t>∈</m:t>
                    </m:r>
                    <m:r>
                      <a:rPr lang="en-US" altLang="en-US" sz="2800" b="0" i="1" smtClean="0">
                        <a:latin typeface="Cambria Math" panose="02040503050406030204" pitchFamily="18" charset="0"/>
                        <a:ea typeface="Cambria Math" panose="02040503050406030204" pitchFamily="18" charset="0"/>
                      </a:rPr>
                      <m:t>𝑁</m:t>
                    </m:r>
                    <m:r>
                      <a:rPr lang="en-US" altLang="en-US" sz="2800" b="0" i="1" smtClean="0">
                        <a:latin typeface="Cambria Math" panose="02040503050406030204" pitchFamily="18" charset="0"/>
                        <a:ea typeface="Cambria Math" panose="02040503050406030204" pitchFamily="18" charset="0"/>
                      </a:rPr>
                      <m:t>  </m:t>
                    </m:r>
                    <m:r>
                      <a:rPr lang="en-US" altLang="en-US" sz="2800" b="0" i="1" smtClean="0">
                        <a:latin typeface="Cambria Math" panose="02040503050406030204" pitchFamily="18" charset="0"/>
                        <a:ea typeface="Cambria Math" panose="02040503050406030204" pitchFamily="18" charset="0"/>
                      </a:rPr>
                      <m:t>𝑇h</m:t>
                    </m:r>
                    <m:r>
                      <a:rPr lang="en-US" altLang="en-US" sz="2800" b="0" i="1" smtClean="0">
                        <a:latin typeface="Cambria Math" panose="02040503050406030204" pitchFamily="18" charset="0"/>
                        <a:ea typeface="Cambria Math" panose="02040503050406030204" pitchFamily="18" charset="0"/>
                      </a:rPr>
                      <m:t>ì </m:t>
                    </m:r>
                    <m:r>
                      <a:rPr lang="en-US" altLang="en-US" sz="2800" b="0" i="1" smtClean="0">
                        <a:latin typeface="Cambria Math" panose="02040503050406030204" pitchFamily="18" charset="0"/>
                        <a:ea typeface="Cambria Math" panose="02040503050406030204" pitchFamily="18" charset="0"/>
                      </a:rPr>
                      <m:t>𝑥</m:t>
                    </m:r>
                    <m:r>
                      <a:rPr lang="en-US" altLang="en-US" sz="2800" b="0" i="1" smtClean="0">
                        <a:latin typeface="Cambria Math" panose="02040503050406030204" pitchFamily="18" charset="0"/>
                        <a:ea typeface="Cambria Math" panose="02040503050406030204" pitchFamily="18" charset="0"/>
                      </a:rPr>
                      <m:t> ∈ </m:t>
                    </m:r>
                    <m:sSup>
                      <m:sSupPr>
                        <m:ctrlPr>
                          <a:rPr lang="en-US" altLang="en-US" sz="2800" b="0" i="1" smtClean="0">
                            <a:latin typeface="Cambria Math" panose="02040503050406030204" pitchFamily="18" charset="0"/>
                            <a:ea typeface="Cambria Math" panose="02040503050406030204" pitchFamily="18" charset="0"/>
                          </a:rPr>
                        </m:ctrlPr>
                      </m:sSupPr>
                      <m:e>
                        <m:r>
                          <a:rPr lang="en-US" altLang="en-US" sz="2800" b="0" i="1" smtClean="0">
                            <a:latin typeface="Cambria Math" panose="02040503050406030204" pitchFamily="18" charset="0"/>
                            <a:ea typeface="Cambria Math" panose="02040503050406030204" pitchFamily="18" charset="0"/>
                          </a:rPr>
                          <m:t>𝑁</m:t>
                        </m:r>
                      </m:e>
                      <m:sup>
                        <m:r>
                          <a:rPr lang="en-US" altLang="en-US" sz="2800" b="0" i="1" smtClean="0">
                            <a:latin typeface="Cambria Math" panose="02040503050406030204" pitchFamily="18" charset="0"/>
                            <a:ea typeface="Cambria Math" panose="02040503050406030204" pitchFamily="18" charset="0"/>
                          </a:rPr>
                          <m:t>∗</m:t>
                        </m:r>
                      </m:sup>
                    </m:sSup>
                    <m:r>
                      <a:rPr lang="en-US" altLang="en-US" sz="2800" b="0" i="1" smtClean="0">
                        <a:latin typeface="Cambria Math" panose="02040503050406030204" pitchFamily="18" charset="0"/>
                        <a:ea typeface="Cambria Math" panose="02040503050406030204" pitchFamily="18" charset="0"/>
                      </a:rPr>
                      <m:t>.</m:t>
                    </m:r>
                  </m:oMath>
                </a14:m>
                <a:endParaRPr lang="en-US" altLang="en-US" sz="2800" dirty="0">
                  <a:latin typeface="Times New Roman" panose="02020603050405020304" pitchFamily="18" charset="0"/>
                </a:endParaRPr>
              </a:p>
            </p:txBody>
          </p:sp>
        </mc:Choice>
        <mc:Fallback xmlns="">
          <p:sp>
            <p:nvSpPr>
              <p:cNvPr id="45" name="Text Box 3">
                <a:extLst>
                  <a:ext uri="{FF2B5EF4-FFF2-40B4-BE49-F238E27FC236}">
                    <a16:creationId xmlns:a16="http://schemas.microsoft.com/office/drawing/2014/main" id="{EF17E29D-1A51-4549-B510-626B3918371E}"/>
                  </a:ext>
                </a:extLst>
              </p:cNvPr>
              <p:cNvSpPr txBox="1">
                <a:spLocks noRot="1" noChangeAspect="1" noMove="1" noResize="1" noEditPoints="1" noAdjustHandles="1" noChangeArrowheads="1" noChangeShapeType="1" noTextEdit="1"/>
              </p:cNvSpPr>
              <p:nvPr/>
            </p:nvSpPr>
            <p:spPr bwMode="auto">
              <a:xfrm>
                <a:off x="1029991" y="2765567"/>
                <a:ext cx="4274949" cy="523220"/>
              </a:xfrm>
              <a:prstGeom prst="rect">
                <a:avLst/>
              </a:prstGeom>
              <a:blipFill>
                <a:blip r:embed="rId4"/>
                <a:stretch>
                  <a:fillRect l="-1141" t="-12941" b="-32941"/>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6" name="Text Box 3">
                <a:extLst>
                  <a:ext uri="{FF2B5EF4-FFF2-40B4-BE49-F238E27FC236}">
                    <a16:creationId xmlns:a16="http://schemas.microsoft.com/office/drawing/2014/main" id="{963CE31A-FDA6-49DC-8B9D-6A962AE5319F}"/>
                  </a:ext>
                </a:extLst>
              </p:cNvPr>
              <p:cNvSpPr txBox="1">
                <a:spLocks noChangeArrowheads="1"/>
              </p:cNvSpPr>
              <p:nvPr/>
            </p:nvSpPr>
            <p:spPr bwMode="auto">
              <a:xfrm>
                <a:off x="1029990" y="3934788"/>
                <a:ext cx="4274949" cy="523220"/>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50000"/>
                  </a:spcBef>
                  <a:buNone/>
                </a:pPr>
                <a:r>
                  <a:rPr lang="en-US" altLang="en-US" sz="2800" dirty="0">
                    <a:latin typeface="Times New Roman" panose="02020603050405020304" pitchFamily="18" charset="0"/>
                  </a:rPr>
                  <a:t>b) </a:t>
                </a:r>
                <a:r>
                  <a:rPr lang="en-US" altLang="en-US" sz="2800" dirty="0" err="1">
                    <a:latin typeface="Times New Roman" panose="02020603050405020304" pitchFamily="18" charset="0"/>
                  </a:rPr>
                  <a:t>Nếu</a:t>
                </a:r>
                <a:r>
                  <a:rPr lang="en-US" altLang="en-US" sz="2800" dirty="0">
                    <a:latin typeface="Times New Roman" panose="02020603050405020304" pitchFamily="18" charset="0"/>
                  </a:rPr>
                  <a:t> </a:t>
                </a:r>
                <a14:m>
                  <m:oMath xmlns:m="http://schemas.openxmlformats.org/officeDocument/2006/math">
                    <m:r>
                      <a:rPr lang="en-US" altLang="en-US" sz="2800" b="0" i="1" smtClean="0">
                        <a:latin typeface="Cambria Math" panose="02040503050406030204" pitchFamily="18" charset="0"/>
                      </a:rPr>
                      <m:t>𝑥</m:t>
                    </m:r>
                    <m:r>
                      <a:rPr lang="en-US" altLang="en-US" sz="2800" b="0" i="1" smtClean="0">
                        <a:latin typeface="Cambria Math" panose="02040503050406030204" pitchFamily="18" charset="0"/>
                        <a:ea typeface="Cambria Math" panose="02040503050406030204" pitchFamily="18" charset="0"/>
                      </a:rPr>
                      <m:t>∈</m:t>
                    </m:r>
                    <m:sSup>
                      <m:sSupPr>
                        <m:ctrlPr>
                          <a:rPr lang="en-US" altLang="en-US" sz="2800" i="1">
                            <a:latin typeface="Cambria Math" panose="02040503050406030204" pitchFamily="18" charset="0"/>
                            <a:ea typeface="Cambria Math" panose="02040503050406030204" pitchFamily="18" charset="0"/>
                          </a:rPr>
                        </m:ctrlPr>
                      </m:sSupPr>
                      <m:e>
                        <m:r>
                          <a:rPr lang="en-US" altLang="en-US" sz="2800" i="1">
                            <a:latin typeface="Cambria Math" panose="02040503050406030204" pitchFamily="18" charset="0"/>
                            <a:ea typeface="Cambria Math" panose="02040503050406030204" pitchFamily="18" charset="0"/>
                          </a:rPr>
                          <m:t>𝑁</m:t>
                        </m:r>
                      </m:e>
                      <m:sup>
                        <m:r>
                          <a:rPr lang="en-US" altLang="en-US" sz="2800" i="1">
                            <a:latin typeface="Cambria Math" panose="02040503050406030204" pitchFamily="18" charset="0"/>
                            <a:ea typeface="Cambria Math" panose="02040503050406030204" pitchFamily="18" charset="0"/>
                          </a:rPr>
                          <m:t>∗</m:t>
                        </m:r>
                      </m:sup>
                    </m:sSup>
                    <m:r>
                      <a:rPr lang="en-US" altLang="en-US" sz="2800" b="0" i="1" smtClean="0">
                        <a:latin typeface="Cambria Math" panose="02040503050406030204" pitchFamily="18" charset="0"/>
                        <a:ea typeface="Cambria Math" panose="02040503050406030204" pitchFamily="18" charset="0"/>
                      </a:rPr>
                      <m:t> </m:t>
                    </m:r>
                    <m:r>
                      <a:rPr lang="en-US" altLang="en-US" sz="2800" b="0" i="1" smtClean="0">
                        <a:latin typeface="Cambria Math" panose="02040503050406030204" pitchFamily="18" charset="0"/>
                        <a:ea typeface="Cambria Math" panose="02040503050406030204" pitchFamily="18" charset="0"/>
                      </a:rPr>
                      <m:t>𝑇h</m:t>
                    </m:r>
                    <m:r>
                      <a:rPr lang="en-US" altLang="en-US" sz="2800" b="0" i="1" smtClean="0">
                        <a:latin typeface="Cambria Math" panose="02040503050406030204" pitchFamily="18" charset="0"/>
                        <a:ea typeface="Cambria Math" panose="02040503050406030204" pitchFamily="18" charset="0"/>
                      </a:rPr>
                      <m:t>ì </m:t>
                    </m:r>
                    <m:r>
                      <a:rPr lang="en-US" altLang="en-US" sz="2800" b="0" i="1" smtClean="0">
                        <a:latin typeface="Cambria Math" panose="02040503050406030204" pitchFamily="18" charset="0"/>
                        <a:ea typeface="Cambria Math" panose="02040503050406030204" pitchFamily="18" charset="0"/>
                      </a:rPr>
                      <m:t>𝑥</m:t>
                    </m:r>
                    <m:r>
                      <a:rPr lang="en-US" altLang="en-US" sz="2800" b="0" i="1" smtClean="0">
                        <a:latin typeface="Cambria Math" panose="02040503050406030204" pitchFamily="18" charset="0"/>
                        <a:ea typeface="Cambria Math" panose="02040503050406030204" pitchFamily="18" charset="0"/>
                      </a:rPr>
                      <m:t> ∈</m:t>
                    </m:r>
                    <m:r>
                      <a:rPr lang="en-US" altLang="en-US" sz="2800" b="0" i="1" smtClean="0">
                        <a:latin typeface="Cambria Math" panose="02040503050406030204" pitchFamily="18" charset="0"/>
                        <a:ea typeface="Cambria Math" panose="02040503050406030204" pitchFamily="18" charset="0"/>
                      </a:rPr>
                      <m:t>𝑁</m:t>
                    </m:r>
                    <m:r>
                      <a:rPr lang="en-US" altLang="en-US" sz="2800" b="0" i="1" smtClean="0">
                        <a:latin typeface="Cambria Math" panose="02040503050406030204" pitchFamily="18" charset="0"/>
                        <a:ea typeface="Cambria Math" panose="02040503050406030204" pitchFamily="18" charset="0"/>
                      </a:rPr>
                      <m:t>.</m:t>
                    </m:r>
                  </m:oMath>
                </a14:m>
                <a:endParaRPr lang="en-US" altLang="en-US" sz="2800" dirty="0">
                  <a:latin typeface="Times New Roman" panose="02020603050405020304" pitchFamily="18" charset="0"/>
                </a:endParaRPr>
              </a:p>
            </p:txBody>
          </p:sp>
        </mc:Choice>
        <mc:Fallback xmlns="">
          <p:sp>
            <p:nvSpPr>
              <p:cNvPr id="46" name="Text Box 3">
                <a:extLst>
                  <a:ext uri="{FF2B5EF4-FFF2-40B4-BE49-F238E27FC236}">
                    <a16:creationId xmlns:a16="http://schemas.microsoft.com/office/drawing/2014/main" id="{963CE31A-FDA6-49DC-8B9D-6A962AE5319F}"/>
                  </a:ext>
                </a:extLst>
              </p:cNvPr>
              <p:cNvSpPr txBox="1">
                <a:spLocks noRot="1" noChangeAspect="1" noMove="1" noResize="1" noEditPoints="1" noAdjustHandles="1" noChangeArrowheads="1" noChangeShapeType="1" noTextEdit="1"/>
              </p:cNvSpPr>
              <p:nvPr/>
            </p:nvSpPr>
            <p:spPr bwMode="auto">
              <a:xfrm>
                <a:off x="1029990" y="3934788"/>
                <a:ext cx="4274949" cy="523220"/>
              </a:xfrm>
              <a:prstGeom prst="rect">
                <a:avLst/>
              </a:prstGeom>
              <a:blipFill>
                <a:blip r:embed="rId5"/>
                <a:stretch>
                  <a:fillRect t="-11628" b="-31395"/>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7" name="Text Box 3">
                <a:extLst>
                  <a:ext uri="{FF2B5EF4-FFF2-40B4-BE49-F238E27FC236}">
                    <a16:creationId xmlns:a16="http://schemas.microsoft.com/office/drawing/2014/main" id="{033D3D85-EFDD-49EF-980B-B3D1E5627457}"/>
                  </a:ext>
                </a:extLst>
              </p:cNvPr>
              <p:cNvSpPr txBox="1">
                <a:spLocks noChangeArrowheads="1"/>
              </p:cNvSpPr>
              <p:nvPr/>
            </p:nvSpPr>
            <p:spPr bwMode="auto">
              <a:xfrm>
                <a:off x="1084881" y="3347028"/>
                <a:ext cx="6876726" cy="523220"/>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50000"/>
                  </a:spcBef>
                  <a:buNone/>
                </a:pPr>
                <a:r>
                  <a:rPr lang="en-US" altLang="en-US" sz="2800" b="1" dirty="0">
                    <a:latin typeface="Times New Roman" panose="02020603050405020304" pitchFamily="18" charset="0"/>
                  </a:rPr>
                  <a:t>VD: </a:t>
                </a:r>
                <a:r>
                  <a:rPr lang="en-US" altLang="en-US" sz="2800" b="1" dirty="0" err="1">
                    <a:latin typeface="Times New Roman" panose="02020603050405020304" pitchFamily="18" charset="0"/>
                  </a:rPr>
                  <a:t>Nếu</a:t>
                </a:r>
                <a:r>
                  <a:rPr lang="en-US" altLang="en-US" sz="2800" b="1" dirty="0">
                    <a:latin typeface="Times New Roman" panose="02020603050405020304" pitchFamily="18" charset="0"/>
                  </a:rPr>
                  <a:t>  </a:t>
                </a:r>
                <a14:m>
                  <m:oMath xmlns:m="http://schemas.openxmlformats.org/officeDocument/2006/math">
                    <m:r>
                      <a:rPr lang="en-US" altLang="en-US" sz="2800" b="1" i="1" smtClean="0">
                        <a:latin typeface="Cambria Math" panose="02040503050406030204" pitchFamily="18" charset="0"/>
                      </a:rPr>
                      <m:t>𝒙</m:t>
                    </m:r>
                    <m:r>
                      <a:rPr lang="en-US" altLang="en-US" sz="2800" b="1" i="1" smtClean="0">
                        <a:latin typeface="Cambria Math" panose="02040503050406030204" pitchFamily="18" charset="0"/>
                      </a:rPr>
                      <m:t>=</m:t>
                    </m:r>
                    <m:r>
                      <a:rPr lang="en-US" altLang="en-US" sz="2800" b="1" i="1" smtClean="0">
                        <a:latin typeface="Cambria Math" panose="02040503050406030204" pitchFamily="18" charset="0"/>
                      </a:rPr>
                      <m:t>𝟎</m:t>
                    </m:r>
                    <m:r>
                      <a:rPr lang="en-US" altLang="en-US" sz="2800" b="1" i="1" smtClean="0">
                        <a:latin typeface="Cambria Math" panose="02040503050406030204" pitchFamily="18" charset="0"/>
                      </a:rPr>
                      <m:t> </m:t>
                    </m:r>
                    <m:r>
                      <a:rPr lang="en-US" altLang="en-US" sz="2800" b="1" i="1" smtClean="0">
                        <a:latin typeface="Cambria Math" panose="02040503050406030204" pitchFamily="18" charset="0"/>
                      </a:rPr>
                      <m:t>𝑻𝒉</m:t>
                    </m:r>
                    <m:r>
                      <a:rPr lang="en-US" altLang="en-US" sz="2800" b="1" i="1" smtClean="0">
                        <a:latin typeface="Cambria Math" panose="02040503050406030204" pitchFamily="18" charset="0"/>
                      </a:rPr>
                      <m:t>ì </m:t>
                    </m:r>
                    <m:r>
                      <a:rPr lang="en-US" altLang="en-US" sz="2800" b="1" i="1" smtClean="0">
                        <a:latin typeface="Cambria Math" panose="02040503050406030204" pitchFamily="18" charset="0"/>
                      </a:rPr>
                      <m:t>𝟎</m:t>
                    </m:r>
                    <m:r>
                      <a:rPr lang="en-US" altLang="en-US" sz="2800" b="1" i="1" smtClean="0">
                        <a:solidFill>
                          <a:srgbClr val="FF0000"/>
                        </a:solidFill>
                        <a:latin typeface="Cambria Math" panose="02040503050406030204" pitchFamily="18" charset="0"/>
                      </a:rPr>
                      <m:t>∈</m:t>
                    </m:r>
                    <m:r>
                      <a:rPr lang="en-US" altLang="en-US" sz="2800" b="1" i="1" smtClean="0">
                        <a:latin typeface="Cambria Math" panose="02040503050406030204" pitchFamily="18" charset="0"/>
                        <a:ea typeface="Cambria Math" panose="02040503050406030204" pitchFamily="18" charset="0"/>
                      </a:rPr>
                      <m:t>𝑵</m:t>
                    </m:r>
                    <m:r>
                      <a:rPr lang="en-US" altLang="en-US" sz="2800" b="1" i="1" smtClean="0">
                        <a:latin typeface="Cambria Math" panose="02040503050406030204" pitchFamily="18" charset="0"/>
                        <a:ea typeface="Cambria Math" panose="02040503050406030204" pitchFamily="18" charset="0"/>
                      </a:rPr>
                      <m:t>  </m:t>
                    </m:r>
                    <m:r>
                      <a:rPr lang="en-US" altLang="en-US" sz="2800" b="1" i="1" smtClean="0">
                        <a:latin typeface="Cambria Math" panose="02040503050406030204" pitchFamily="18" charset="0"/>
                        <a:ea typeface="Cambria Math" panose="02040503050406030204" pitchFamily="18" charset="0"/>
                      </a:rPr>
                      <m:t>𝑵𝒉</m:t>
                    </m:r>
                    <m:r>
                      <a:rPr lang="en-US" altLang="en-US" sz="2800" b="1" i="1" smtClean="0">
                        <a:latin typeface="Cambria Math" panose="02040503050406030204" pitchFamily="18" charset="0"/>
                        <a:ea typeface="Cambria Math" panose="02040503050406030204" pitchFamily="18" charset="0"/>
                      </a:rPr>
                      <m:t>ư</m:t>
                    </m:r>
                    <m:r>
                      <a:rPr lang="en-US" altLang="en-US" sz="2800" b="1" i="1" smtClean="0">
                        <a:latin typeface="Cambria Math" panose="02040503050406030204" pitchFamily="18" charset="0"/>
                        <a:ea typeface="Cambria Math" panose="02040503050406030204" pitchFamily="18" charset="0"/>
                      </a:rPr>
                      <m:t>𝒏𝒈</m:t>
                    </m:r>
                    <m:r>
                      <a:rPr lang="en-US" altLang="en-US" sz="2800" b="1" i="1" smtClean="0">
                        <a:latin typeface="Cambria Math" panose="02040503050406030204" pitchFamily="18" charset="0"/>
                        <a:ea typeface="Cambria Math" panose="02040503050406030204" pitchFamily="18" charset="0"/>
                      </a:rPr>
                      <m:t>  </m:t>
                    </m:r>
                    <m:r>
                      <a:rPr lang="en-US" altLang="en-US" sz="2800" b="1" i="1" smtClean="0">
                        <a:latin typeface="Cambria Math" panose="02040503050406030204" pitchFamily="18" charset="0"/>
                        <a:ea typeface="Cambria Math" panose="02040503050406030204" pitchFamily="18" charset="0"/>
                      </a:rPr>
                      <m:t>𝟎</m:t>
                    </m:r>
                    <m:r>
                      <m:rPr>
                        <m:nor/>
                      </m:rPr>
                      <a:rPr lang="en-US" altLang="en-US" sz="2800" b="1" dirty="0">
                        <a:solidFill>
                          <a:srgbClr val="FF0000"/>
                        </a:solidFill>
                        <a:latin typeface="VNI-Times" pitchFamily="2" charset="0"/>
                        <a:sym typeface="Symbol" panose="05050102010706020507" pitchFamily="18" charset="2"/>
                      </a:rPr>
                      <m:t></m:t>
                    </m:r>
                    <m:sSup>
                      <m:sSupPr>
                        <m:ctrlPr>
                          <a:rPr lang="en-US" altLang="en-US" sz="2800" b="1" i="1" smtClean="0">
                            <a:latin typeface="Cambria Math" panose="02040503050406030204" pitchFamily="18" charset="0"/>
                            <a:ea typeface="Cambria Math" panose="02040503050406030204" pitchFamily="18" charset="0"/>
                          </a:rPr>
                        </m:ctrlPr>
                      </m:sSupPr>
                      <m:e>
                        <m:r>
                          <a:rPr lang="en-US" altLang="en-US" sz="2800" b="1" i="1" smtClean="0">
                            <a:latin typeface="Cambria Math" panose="02040503050406030204" pitchFamily="18" charset="0"/>
                            <a:ea typeface="Cambria Math" panose="02040503050406030204" pitchFamily="18" charset="0"/>
                          </a:rPr>
                          <m:t>𝑵</m:t>
                        </m:r>
                      </m:e>
                      <m:sup>
                        <m:r>
                          <a:rPr lang="en-US" altLang="en-US" sz="2800" b="1" i="1" smtClean="0">
                            <a:latin typeface="Cambria Math" panose="02040503050406030204" pitchFamily="18" charset="0"/>
                            <a:ea typeface="Cambria Math" panose="02040503050406030204" pitchFamily="18" charset="0"/>
                          </a:rPr>
                          <m:t>∗</m:t>
                        </m:r>
                      </m:sup>
                    </m:sSup>
                    <m:r>
                      <a:rPr lang="en-US" altLang="en-US" sz="2800" b="1" i="1" smtClean="0">
                        <a:latin typeface="Cambria Math" panose="02040503050406030204" pitchFamily="18" charset="0"/>
                        <a:ea typeface="Cambria Math" panose="02040503050406030204" pitchFamily="18" charset="0"/>
                      </a:rPr>
                      <m:t>.</m:t>
                    </m:r>
                  </m:oMath>
                </a14:m>
                <a:endParaRPr lang="en-US" altLang="en-US" sz="2800" b="1" dirty="0">
                  <a:latin typeface="Times New Roman" panose="02020603050405020304" pitchFamily="18" charset="0"/>
                </a:endParaRPr>
              </a:p>
            </p:txBody>
          </p:sp>
        </mc:Choice>
        <mc:Fallback xmlns="">
          <p:sp>
            <p:nvSpPr>
              <p:cNvPr id="47" name="Text Box 3">
                <a:extLst>
                  <a:ext uri="{FF2B5EF4-FFF2-40B4-BE49-F238E27FC236}">
                    <a16:creationId xmlns:a16="http://schemas.microsoft.com/office/drawing/2014/main" id="{033D3D85-EFDD-49EF-980B-B3D1E5627457}"/>
                  </a:ext>
                </a:extLst>
              </p:cNvPr>
              <p:cNvSpPr txBox="1">
                <a:spLocks noRot="1" noChangeAspect="1" noMove="1" noResize="1" noEditPoints="1" noAdjustHandles="1" noChangeArrowheads="1" noChangeShapeType="1" noTextEdit="1"/>
              </p:cNvSpPr>
              <p:nvPr/>
            </p:nvSpPr>
            <p:spPr bwMode="auto">
              <a:xfrm>
                <a:off x="1084881" y="3347028"/>
                <a:ext cx="6876726" cy="523220"/>
              </a:xfrm>
              <a:prstGeom prst="rect">
                <a:avLst/>
              </a:prstGeom>
              <a:blipFill>
                <a:blip r:embed="rId6"/>
                <a:stretch>
                  <a:fillRect t="-11628" b="-31395"/>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8" name="Text Box 3">
                <a:extLst>
                  <a:ext uri="{FF2B5EF4-FFF2-40B4-BE49-F238E27FC236}">
                    <a16:creationId xmlns:a16="http://schemas.microsoft.com/office/drawing/2014/main" id="{75844CD9-3BB9-474E-8E46-E7398A3BFDA4}"/>
                  </a:ext>
                </a:extLst>
              </p:cNvPr>
              <p:cNvSpPr txBox="1">
                <a:spLocks noChangeArrowheads="1"/>
              </p:cNvSpPr>
              <p:nvPr/>
            </p:nvSpPr>
            <p:spPr bwMode="auto">
              <a:xfrm>
                <a:off x="1029990" y="4558527"/>
                <a:ext cx="6448978" cy="523220"/>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50000"/>
                  </a:spcBef>
                  <a:buNone/>
                </a:pPr>
                <a:r>
                  <a:rPr lang="en-US" altLang="en-US" sz="2800" b="1" dirty="0">
                    <a:latin typeface="Times New Roman" panose="02020603050405020304" pitchFamily="18" charset="0"/>
                  </a:rPr>
                  <a:t>VD: </a:t>
                </a:r>
                <a:r>
                  <a:rPr lang="en-US" altLang="en-US" sz="2800" b="1" dirty="0" err="1">
                    <a:latin typeface="Times New Roman" panose="02020603050405020304" pitchFamily="18" charset="0"/>
                  </a:rPr>
                  <a:t>Nếu</a:t>
                </a:r>
                <a:r>
                  <a:rPr lang="en-US" altLang="en-US" sz="2800" b="1" dirty="0">
                    <a:latin typeface="Times New Roman" panose="02020603050405020304" pitchFamily="18" charset="0"/>
                  </a:rPr>
                  <a:t>  </a:t>
                </a:r>
                <a14:m>
                  <m:oMath xmlns:m="http://schemas.openxmlformats.org/officeDocument/2006/math">
                    <m:r>
                      <a:rPr lang="en-US" altLang="en-US" sz="2800" b="1" i="1" smtClean="0">
                        <a:latin typeface="Cambria Math" panose="02040503050406030204" pitchFamily="18" charset="0"/>
                      </a:rPr>
                      <m:t>𝒙</m:t>
                    </m:r>
                    <m:r>
                      <a:rPr lang="en-US" altLang="en-US" sz="2800" b="1" i="1" smtClean="0">
                        <a:latin typeface="Cambria Math" panose="02040503050406030204" pitchFamily="18" charset="0"/>
                      </a:rPr>
                      <m:t>=</m:t>
                    </m:r>
                    <m:r>
                      <a:rPr lang="en-US" altLang="en-US" sz="2800" b="1" i="1" smtClean="0">
                        <a:latin typeface="Cambria Math" panose="02040503050406030204" pitchFamily="18" charset="0"/>
                      </a:rPr>
                      <m:t>𝟏</m:t>
                    </m:r>
                    <m:r>
                      <a:rPr lang="en-US" altLang="en-US" sz="2800" b="1" i="1" smtClean="0">
                        <a:latin typeface="Cambria Math" panose="02040503050406030204" pitchFamily="18" charset="0"/>
                      </a:rPr>
                      <m:t> </m:t>
                    </m:r>
                    <m:r>
                      <a:rPr lang="en-US" altLang="en-US" sz="2800" b="1" i="1" smtClean="0">
                        <a:latin typeface="Cambria Math" panose="02040503050406030204" pitchFamily="18" charset="0"/>
                      </a:rPr>
                      <m:t>𝑻𝒉</m:t>
                    </m:r>
                    <m:r>
                      <a:rPr lang="en-US" altLang="en-US" sz="2800" b="1" i="1" smtClean="0">
                        <a:latin typeface="Cambria Math" panose="02040503050406030204" pitchFamily="18" charset="0"/>
                      </a:rPr>
                      <m:t>ì </m:t>
                    </m:r>
                    <m:r>
                      <a:rPr lang="en-US" altLang="en-US" sz="2800" b="1" i="1" smtClean="0">
                        <a:latin typeface="Cambria Math" panose="02040503050406030204" pitchFamily="18" charset="0"/>
                      </a:rPr>
                      <m:t>𝟏</m:t>
                    </m:r>
                    <m:r>
                      <a:rPr lang="en-US" altLang="en-US" sz="2800" b="1" i="1" smtClean="0">
                        <a:solidFill>
                          <a:srgbClr val="FF0000"/>
                        </a:solidFill>
                        <a:latin typeface="Cambria Math" panose="02040503050406030204" pitchFamily="18" charset="0"/>
                      </a:rPr>
                      <m:t>∈</m:t>
                    </m:r>
                    <m:sSup>
                      <m:sSupPr>
                        <m:ctrlPr>
                          <a:rPr lang="en-US" altLang="en-US" sz="2800" b="1" i="1">
                            <a:latin typeface="Cambria Math" panose="02040503050406030204" pitchFamily="18" charset="0"/>
                            <a:ea typeface="Cambria Math" panose="02040503050406030204" pitchFamily="18" charset="0"/>
                          </a:rPr>
                        </m:ctrlPr>
                      </m:sSupPr>
                      <m:e>
                        <m:r>
                          <a:rPr lang="en-US" altLang="en-US" sz="2800" b="1" i="1">
                            <a:latin typeface="Cambria Math" panose="02040503050406030204" pitchFamily="18" charset="0"/>
                            <a:ea typeface="Cambria Math" panose="02040503050406030204" pitchFamily="18" charset="0"/>
                          </a:rPr>
                          <m:t>𝑵</m:t>
                        </m:r>
                      </m:e>
                      <m:sup>
                        <m:r>
                          <a:rPr lang="en-US" altLang="en-US" sz="2800" b="1" i="1">
                            <a:latin typeface="Cambria Math" panose="02040503050406030204" pitchFamily="18" charset="0"/>
                            <a:ea typeface="Cambria Math" panose="02040503050406030204" pitchFamily="18" charset="0"/>
                          </a:rPr>
                          <m:t>∗</m:t>
                        </m:r>
                      </m:sup>
                    </m:sSup>
                    <m:r>
                      <a:rPr lang="en-US" altLang="en-US" sz="2800" b="1" i="1" smtClean="0">
                        <a:latin typeface="Cambria Math" panose="02040503050406030204" pitchFamily="18" charset="0"/>
                        <a:ea typeface="Cambria Math" panose="02040503050406030204" pitchFamily="18" charset="0"/>
                      </a:rPr>
                      <m:t> </m:t>
                    </m:r>
                    <m:r>
                      <a:rPr lang="en-US" altLang="en-US" sz="2800" b="1" i="1" smtClean="0">
                        <a:latin typeface="Cambria Math" panose="02040503050406030204" pitchFamily="18" charset="0"/>
                        <a:ea typeface="Cambria Math" panose="02040503050406030204" pitchFamily="18" charset="0"/>
                      </a:rPr>
                      <m:t>𝒕𝒉</m:t>
                    </m:r>
                    <m:r>
                      <a:rPr lang="en-US" altLang="en-US" sz="2800" b="1" i="1" smtClean="0">
                        <a:latin typeface="Cambria Math" panose="02040503050406030204" pitchFamily="18" charset="0"/>
                        <a:ea typeface="Cambria Math" panose="02040503050406030204" pitchFamily="18" charset="0"/>
                      </a:rPr>
                      <m:t>ì  </m:t>
                    </m:r>
                    <m:r>
                      <m:rPr>
                        <m:nor/>
                      </m:rPr>
                      <a:rPr lang="en-US" altLang="en-US" sz="2800" b="1" i="0" smtClean="0">
                        <a:latin typeface="Cambria Math" panose="02040503050406030204" pitchFamily="18" charset="0"/>
                        <a:ea typeface="Cambria Math" panose="02040503050406030204" pitchFamily="18" charset="0"/>
                      </a:rPr>
                      <m:t>1</m:t>
                    </m:r>
                    <m:r>
                      <a:rPr lang="en-US" altLang="en-US" sz="2800" b="1" i="1">
                        <a:solidFill>
                          <a:srgbClr val="FF0000"/>
                        </a:solidFill>
                        <a:latin typeface="Cambria Math" panose="02040503050406030204" pitchFamily="18" charset="0"/>
                        <a:ea typeface="Cambria Math" panose="02040503050406030204" pitchFamily="18" charset="0"/>
                      </a:rPr>
                      <m:t>∈</m:t>
                    </m:r>
                    <m:r>
                      <a:rPr lang="en-US" altLang="en-US" sz="2800" b="1" i="1" smtClean="0">
                        <a:solidFill>
                          <a:schemeClr val="tx1"/>
                        </a:solidFill>
                        <a:latin typeface="Cambria Math" panose="02040503050406030204" pitchFamily="18" charset="0"/>
                        <a:ea typeface="Cambria Math" panose="02040503050406030204" pitchFamily="18" charset="0"/>
                      </a:rPr>
                      <m:t>𝑵</m:t>
                    </m:r>
                    <m:r>
                      <a:rPr lang="en-US" altLang="en-US" sz="2800" b="1" i="1" smtClean="0">
                        <a:latin typeface="Cambria Math" panose="02040503050406030204" pitchFamily="18" charset="0"/>
                        <a:ea typeface="Cambria Math" panose="02040503050406030204" pitchFamily="18" charset="0"/>
                      </a:rPr>
                      <m:t>.</m:t>
                    </m:r>
                  </m:oMath>
                </a14:m>
                <a:endParaRPr lang="en-US" altLang="en-US" sz="2800" b="1" dirty="0">
                  <a:latin typeface="Times New Roman" panose="02020603050405020304" pitchFamily="18" charset="0"/>
                </a:endParaRPr>
              </a:p>
            </p:txBody>
          </p:sp>
        </mc:Choice>
        <mc:Fallback xmlns="">
          <p:sp>
            <p:nvSpPr>
              <p:cNvPr id="48" name="Text Box 3">
                <a:extLst>
                  <a:ext uri="{FF2B5EF4-FFF2-40B4-BE49-F238E27FC236}">
                    <a16:creationId xmlns:a16="http://schemas.microsoft.com/office/drawing/2014/main" id="{75844CD9-3BB9-474E-8E46-E7398A3BFDA4}"/>
                  </a:ext>
                </a:extLst>
              </p:cNvPr>
              <p:cNvSpPr txBox="1">
                <a:spLocks noRot="1" noChangeAspect="1" noMove="1" noResize="1" noEditPoints="1" noAdjustHandles="1" noChangeArrowheads="1" noChangeShapeType="1" noTextEdit="1"/>
              </p:cNvSpPr>
              <p:nvPr/>
            </p:nvSpPr>
            <p:spPr bwMode="auto">
              <a:xfrm>
                <a:off x="1029990" y="4558527"/>
                <a:ext cx="6448978" cy="523220"/>
              </a:xfrm>
              <a:prstGeom prst="rect">
                <a:avLst/>
              </a:prstGeom>
              <a:blipFill>
                <a:blip r:embed="rId7"/>
                <a:stretch>
                  <a:fillRect t="-12791" b="-31395"/>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sp>
        <p:nvSpPr>
          <p:cNvPr id="49" name="文本框 1">
            <a:extLst>
              <a:ext uri="{FF2B5EF4-FFF2-40B4-BE49-F238E27FC236}">
                <a16:creationId xmlns:a16="http://schemas.microsoft.com/office/drawing/2014/main" id="{1CA7B7C6-7A55-4C0C-8BA5-4AC5A951BD6C}"/>
              </a:ext>
            </a:extLst>
          </p:cNvPr>
          <p:cNvSpPr txBox="1"/>
          <p:nvPr/>
        </p:nvSpPr>
        <p:spPr>
          <a:xfrm>
            <a:off x="712856" y="115876"/>
            <a:ext cx="4948727" cy="661207"/>
          </a:xfrm>
          <a:prstGeom prst="rect">
            <a:avLst/>
          </a:prstGeom>
          <a:noFill/>
        </p:spPr>
        <p:txBody>
          <a:bodyPr wrap="none" rtlCol="0" anchor="t">
            <a:spAutoFit/>
          </a:bodyPr>
          <a:lstStyle/>
          <a:p>
            <a:pPr>
              <a:lnSpc>
                <a:spcPct val="150000"/>
              </a:lnSpc>
            </a:pPr>
            <a:r>
              <a:rPr lang="en-US" altLang="zh-CN" sz="2800" spc="300" dirty="0">
                <a:solidFill>
                  <a:srgbClr val="25532B"/>
                </a:solidFill>
                <a:latin typeface="Times New Roman" panose="02020603050405020304" pitchFamily="18" charset="0"/>
                <a:ea typeface="方正粗谭黑简体" panose="02000000000000000000" pitchFamily="2" charset="-122"/>
                <a:cs typeface="Times New Roman" panose="02020603050405020304" pitchFamily="18" charset="0"/>
                <a:sym typeface="Arial" panose="020B0604020202020204" pitchFamily="34" charset="0"/>
              </a:rPr>
              <a:t>I- </a:t>
            </a:r>
            <a:r>
              <a:rPr lang="en-US" altLang="zh-CN" sz="2800" spc="300" dirty="0" err="1">
                <a:solidFill>
                  <a:srgbClr val="25532B"/>
                </a:solidFill>
                <a:latin typeface="Times New Roman" panose="02020603050405020304" pitchFamily="18" charset="0"/>
                <a:ea typeface="方正粗谭黑简体" panose="02000000000000000000" pitchFamily="2" charset="-122"/>
                <a:cs typeface="Times New Roman" panose="02020603050405020304" pitchFamily="18" charset="0"/>
                <a:sym typeface="Arial" panose="020B0604020202020204" pitchFamily="34" charset="0"/>
              </a:rPr>
              <a:t>Tập</a:t>
            </a:r>
            <a:r>
              <a:rPr lang="en-US" altLang="zh-CN" sz="2800" spc="300" dirty="0">
                <a:solidFill>
                  <a:srgbClr val="25532B"/>
                </a:solidFill>
                <a:latin typeface="Times New Roman" panose="02020603050405020304" pitchFamily="18" charset="0"/>
                <a:ea typeface="方正粗谭黑简体" panose="02000000000000000000" pitchFamily="2" charset="-122"/>
                <a:cs typeface="Times New Roman" panose="02020603050405020304" pitchFamily="18" charset="0"/>
                <a:sym typeface="Arial" panose="020B0604020202020204" pitchFamily="34" charset="0"/>
              </a:rPr>
              <a:t> </a:t>
            </a:r>
            <a:r>
              <a:rPr lang="en-US" altLang="zh-CN" sz="2800" spc="300" dirty="0" err="1">
                <a:solidFill>
                  <a:srgbClr val="25532B"/>
                </a:solidFill>
                <a:latin typeface="Times New Roman" panose="02020603050405020304" pitchFamily="18" charset="0"/>
                <a:ea typeface="方正粗谭黑简体" panose="02000000000000000000" pitchFamily="2" charset="-122"/>
                <a:cs typeface="Times New Roman" panose="02020603050405020304" pitchFamily="18" charset="0"/>
                <a:sym typeface="Arial" panose="020B0604020202020204" pitchFamily="34" charset="0"/>
              </a:rPr>
              <a:t>hợp</a:t>
            </a:r>
            <a:r>
              <a:rPr lang="en-US" altLang="zh-CN" sz="2800" spc="300" dirty="0">
                <a:solidFill>
                  <a:srgbClr val="25532B"/>
                </a:solidFill>
                <a:latin typeface="Times New Roman" panose="02020603050405020304" pitchFamily="18" charset="0"/>
                <a:ea typeface="方正粗谭黑简体" panose="02000000000000000000" pitchFamily="2" charset="-122"/>
                <a:cs typeface="Times New Roman" panose="02020603050405020304" pitchFamily="18" charset="0"/>
                <a:sym typeface="Arial" panose="020B0604020202020204" pitchFamily="34" charset="0"/>
              </a:rPr>
              <a:t> </a:t>
            </a:r>
            <a:r>
              <a:rPr lang="en-US" altLang="zh-CN" sz="2800" spc="300" dirty="0" err="1">
                <a:solidFill>
                  <a:srgbClr val="25532B"/>
                </a:solidFill>
                <a:latin typeface="Times New Roman" panose="02020603050405020304" pitchFamily="18" charset="0"/>
                <a:ea typeface="方正粗谭黑简体" panose="02000000000000000000" pitchFamily="2" charset="-122"/>
                <a:cs typeface="Times New Roman" panose="02020603050405020304" pitchFamily="18" charset="0"/>
                <a:sym typeface="Arial" panose="020B0604020202020204" pitchFamily="34" charset="0"/>
              </a:rPr>
              <a:t>các</a:t>
            </a:r>
            <a:r>
              <a:rPr lang="en-US" altLang="zh-CN" sz="2800" spc="300" dirty="0">
                <a:solidFill>
                  <a:srgbClr val="25532B"/>
                </a:solidFill>
                <a:latin typeface="Times New Roman" panose="02020603050405020304" pitchFamily="18" charset="0"/>
                <a:ea typeface="方正粗谭黑简体" panose="02000000000000000000" pitchFamily="2" charset="-122"/>
                <a:cs typeface="Times New Roman" panose="02020603050405020304" pitchFamily="18" charset="0"/>
                <a:sym typeface="Arial" panose="020B0604020202020204" pitchFamily="34" charset="0"/>
              </a:rPr>
              <a:t> </a:t>
            </a:r>
            <a:r>
              <a:rPr lang="en-US" altLang="zh-CN" sz="2800" spc="300" dirty="0" err="1">
                <a:solidFill>
                  <a:srgbClr val="25532B"/>
                </a:solidFill>
                <a:latin typeface="Times New Roman" panose="02020603050405020304" pitchFamily="18" charset="0"/>
                <a:ea typeface="方正粗谭黑简体" panose="02000000000000000000" pitchFamily="2" charset="-122"/>
                <a:cs typeface="Times New Roman" panose="02020603050405020304" pitchFamily="18" charset="0"/>
                <a:sym typeface="Arial" panose="020B0604020202020204" pitchFamily="34" charset="0"/>
              </a:rPr>
              <a:t>số</a:t>
            </a:r>
            <a:r>
              <a:rPr lang="en-US" altLang="zh-CN" sz="2800" spc="300" dirty="0">
                <a:solidFill>
                  <a:srgbClr val="25532B"/>
                </a:solidFill>
                <a:latin typeface="Times New Roman" panose="02020603050405020304" pitchFamily="18" charset="0"/>
                <a:ea typeface="方正粗谭黑简体" panose="02000000000000000000" pitchFamily="2" charset="-122"/>
                <a:cs typeface="Times New Roman" panose="02020603050405020304" pitchFamily="18" charset="0"/>
                <a:sym typeface="Arial" panose="020B0604020202020204" pitchFamily="34" charset="0"/>
              </a:rPr>
              <a:t> </a:t>
            </a:r>
            <a:r>
              <a:rPr lang="en-US" altLang="zh-CN" sz="2800" spc="300" dirty="0" err="1">
                <a:solidFill>
                  <a:srgbClr val="25532B"/>
                </a:solidFill>
                <a:latin typeface="Times New Roman" panose="02020603050405020304" pitchFamily="18" charset="0"/>
                <a:ea typeface="方正粗谭黑简体" panose="02000000000000000000" pitchFamily="2" charset="-122"/>
                <a:cs typeface="Times New Roman" panose="02020603050405020304" pitchFamily="18" charset="0"/>
                <a:sym typeface="Arial" panose="020B0604020202020204" pitchFamily="34" charset="0"/>
              </a:rPr>
              <a:t>tự</a:t>
            </a:r>
            <a:r>
              <a:rPr lang="en-US" altLang="zh-CN" sz="2800" spc="300" dirty="0">
                <a:solidFill>
                  <a:srgbClr val="25532B"/>
                </a:solidFill>
                <a:latin typeface="Times New Roman" panose="02020603050405020304" pitchFamily="18" charset="0"/>
                <a:ea typeface="方正粗谭黑简体" panose="02000000000000000000" pitchFamily="2" charset="-122"/>
                <a:cs typeface="Times New Roman" panose="02020603050405020304" pitchFamily="18" charset="0"/>
                <a:sym typeface="Arial" panose="020B0604020202020204" pitchFamily="34" charset="0"/>
              </a:rPr>
              <a:t> </a:t>
            </a:r>
            <a:r>
              <a:rPr lang="en-US" altLang="zh-CN" sz="2800" spc="300" dirty="0" err="1">
                <a:solidFill>
                  <a:srgbClr val="25532B"/>
                </a:solidFill>
                <a:latin typeface="Times New Roman" panose="02020603050405020304" pitchFamily="18" charset="0"/>
                <a:ea typeface="方正粗谭黑简体" panose="02000000000000000000" pitchFamily="2" charset="-122"/>
                <a:cs typeface="Times New Roman" panose="02020603050405020304" pitchFamily="18" charset="0"/>
                <a:sym typeface="Arial" panose="020B0604020202020204" pitchFamily="34" charset="0"/>
              </a:rPr>
              <a:t>nhiên</a:t>
            </a:r>
            <a:endParaRPr lang="zh-CN" altLang="en-US" sz="2800" spc="300" dirty="0">
              <a:solidFill>
                <a:srgbClr val="25532B"/>
              </a:solidFill>
              <a:latin typeface="Times New Roman" panose="02020603050405020304" pitchFamily="18" charset="0"/>
              <a:ea typeface="方正粗谭黑简体" panose="02000000000000000000" pitchFamily="2" charset="-122"/>
              <a:cs typeface="Times New Roman" panose="02020603050405020304" pitchFamily="18" charset="0"/>
              <a:sym typeface="Arial" panose="020B0604020202020204" pitchFamily="34" charset="0"/>
            </a:endParaRPr>
          </a:p>
        </p:txBody>
      </p:sp>
    </p:spTree>
    <p:extLst>
      <p:ext uri="{BB962C8B-B14F-4D97-AF65-F5344CB8AC3E}">
        <p14:creationId xmlns:p14="http://schemas.microsoft.com/office/powerpoint/2010/main" val="20307294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9600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750" fill="hold"/>
                                        <p:tgtEl>
                                          <p:spTgt spid="4"/>
                                        </p:tgtEl>
                                        <p:attrNameLst>
                                          <p:attrName>ppt_x</p:attrName>
                                        </p:attrNameLst>
                                      </p:cBhvr>
                                      <p:tavLst>
                                        <p:tav tm="0">
                                          <p:val>
                                            <p:strVal val="0-#ppt_w/2"/>
                                          </p:val>
                                        </p:tav>
                                        <p:tav tm="100000">
                                          <p:val>
                                            <p:strVal val="#ppt_x"/>
                                          </p:val>
                                        </p:tav>
                                      </p:tavLst>
                                    </p:anim>
                                    <p:anim calcmode="lin" valueType="num">
                                      <p:cBhvr additive="base">
                                        <p:cTn id="8" dur="750" fill="hold"/>
                                        <p:tgtEl>
                                          <p:spTgt spid="4"/>
                                        </p:tgtEl>
                                        <p:attrNameLst>
                                          <p:attrName>ppt_y</p:attrName>
                                        </p:attrNameLst>
                                      </p:cBhvr>
                                      <p:tavLst>
                                        <p:tav tm="0">
                                          <p:val>
                                            <p:strVal val="#ppt_y"/>
                                          </p:val>
                                        </p:tav>
                                        <p:tav tm="100000">
                                          <p:val>
                                            <p:strVal val="#ppt_y"/>
                                          </p:val>
                                        </p:tav>
                                      </p:tavLst>
                                    </p:anim>
                                  </p:childTnLst>
                                </p:cTn>
                              </p:par>
                              <p:par>
                                <p:cTn id="9" presetID="2" presetClass="entr" presetSubtype="8" decel="96000" fill="hold" grpId="0" nodeType="withEffect">
                                  <p:stCondLst>
                                    <p:cond delay="25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750" fill="hold"/>
                                        <p:tgtEl>
                                          <p:spTgt spid="3"/>
                                        </p:tgtEl>
                                        <p:attrNameLst>
                                          <p:attrName>ppt_x</p:attrName>
                                        </p:attrNameLst>
                                      </p:cBhvr>
                                      <p:tavLst>
                                        <p:tav tm="0">
                                          <p:val>
                                            <p:strVal val="0-#ppt_w/2"/>
                                          </p:val>
                                        </p:tav>
                                        <p:tav tm="100000">
                                          <p:val>
                                            <p:strVal val="#ppt_x"/>
                                          </p:val>
                                        </p:tav>
                                      </p:tavLst>
                                    </p:anim>
                                    <p:anim calcmode="lin" valueType="num">
                                      <p:cBhvr additive="base">
                                        <p:cTn id="12" dur="75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4"/>
                                        </p:tgtEl>
                                        <p:attrNameLst>
                                          <p:attrName>style.visibility</p:attrName>
                                        </p:attrNameLst>
                                      </p:cBhvr>
                                      <p:to>
                                        <p:strVal val="visible"/>
                                      </p:to>
                                    </p:set>
                                    <p:animEffect transition="in" filter="barn(inVertical)">
                                      <p:cBhvr>
                                        <p:cTn id="17" dur="500"/>
                                        <p:tgtEl>
                                          <p:spTgt spid="44"/>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45"/>
                                        </p:tgtEl>
                                        <p:attrNameLst>
                                          <p:attrName>style.visibility</p:attrName>
                                        </p:attrNameLst>
                                      </p:cBhvr>
                                      <p:to>
                                        <p:strVal val="visible"/>
                                      </p:to>
                                    </p:set>
                                    <p:animEffect transition="in" filter="barn(inVertical)">
                                      <p:cBhvr>
                                        <p:cTn id="20" dur="500"/>
                                        <p:tgtEl>
                                          <p:spTgt spid="45"/>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46"/>
                                        </p:tgtEl>
                                        <p:attrNameLst>
                                          <p:attrName>style.visibility</p:attrName>
                                        </p:attrNameLst>
                                      </p:cBhvr>
                                      <p:to>
                                        <p:strVal val="visible"/>
                                      </p:to>
                                    </p:set>
                                    <p:animEffect transition="in" filter="barn(inVertical)">
                                      <p:cBhvr>
                                        <p:cTn id="23" dur="500"/>
                                        <p:tgtEl>
                                          <p:spTgt spid="46"/>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40"/>
                                        </p:tgtEl>
                                        <p:attrNameLst>
                                          <p:attrName>style.visibility</p:attrName>
                                        </p:attrNameLst>
                                      </p:cBhvr>
                                      <p:to>
                                        <p:strVal val="visible"/>
                                      </p:to>
                                    </p:set>
                                    <p:animEffect transition="in" filter="barn(inVertical)">
                                      <p:cBhvr>
                                        <p:cTn id="28" dur="500"/>
                                        <p:tgtEl>
                                          <p:spTgt spid="40"/>
                                        </p:tgtEl>
                                      </p:cBhvr>
                                    </p:animEffect>
                                  </p:childTnLst>
                                </p:cTn>
                              </p:par>
                            </p:childTnLst>
                          </p:cTn>
                        </p:par>
                      </p:childTnLst>
                    </p:cTn>
                  </p:par>
                  <p:par>
                    <p:cTn id="29" fill="hold">
                      <p:stCondLst>
                        <p:cond delay="indefinite"/>
                      </p:stCondLst>
                      <p:childTnLst>
                        <p:par>
                          <p:cTn id="30" fill="hold">
                            <p:stCondLst>
                              <p:cond delay="0"/>
                            </p:stCondLst>
                            <p:childTnLst>
                              <p:par>
                                <p:cTn id="31" presetID="21" presetClass="entr" presetSubtype="4" fill="hold" nodeType="clickEffect">
                                  <p:stCondLst>
                                    <p:cond delay="0"/>
                                  </p:stCondLst>
                                  <p:childTnLst>
                                    <p:set>
                                      <p:cBhvr>
                                        <p:cTn id="32" dur="1" fill="hold">
                                          <p:stCondLst>
                                            <p:cond delay="0"/>
                                          </p:stCondLst>
                                        </p:cTn>
                                        <p:tgtEl>
                                          <p:spTgt spid="47">
                                            <p:txEl>
                                              <p:pRg st="0" end="0"/>
                                            </p:txEl>
                                          </p:spTgt>
                                        </p:tgtEl>
                                        <p:attrNameLst>
                                          <p:attrName>style.visibility</p:attrName>
                                        </p:attrNameLst>
                                      </p:cBhvr>
                                      <p:to>
                                        <p:strVal val="visible"/>
                                      </p:to>
                                    </p:set>
                                    <p:animEffect transition="in" filter="wheel(4)">
                                      <p:cBhvr>
                                        <p:cTn id="33" dur="2000"/>
                                        <p:tgtEl>
                                          <p:spTgt spid="47">
                                            <p:txEl>
                                              <p:pRg st="0" end="0"/>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21" presetClass="entr" presetSubtype="4" fill="hold" nodeType="clickEffect">
                                  <p:stCondLst>
                                    <p:cond delay="0"/>
                                  </p:stCondLst>
                                  <p:childTnLst>
                                    <p:set>
                                      <p:cBhvr>
                                        <p:cTn id="37" dur="1" fill="hold">
                                          <p:stCondLst>
                                            <p:cond delay="0"/>
                                          </p:stCondLst>
                                        </p:cTn>
                                        <p:tgtEl>
                                          <p:spTgt spid="48">
                                            <p:txEl>
                                              <p:pRg st="0" end="0"/>
                                            </p:txEl>
                                          </p:spTgt>
                                        </p:tgtEl>
                                        <p:attrNameLst>
                                          <p:attrName>style.visibility</p:attrName>
                                        </p:attrNameLst>
                                      </p:cBhvr>
                                      <p:to>
                                        <p:strVal val="visible"/>
                                      </p:to>
                                    </p:set>
                                    <p:animEffect transition="in" filter="wheel(4)">
                                      <p:cBhvr>
                                        <p:cTn id="38" dur="2000"/>
                                        <p:tgtEl>
                                          <p:spTgt spid="48">
                                            <p:txEl>
                                              <p:pRg st="0" end="0"/>
                                            </p:txEl>
                                          </p:spTgt>
                                        </p:tgtEl>
                                      </p:cBhvr>
                                    </p:animEffect>
                                  </p:childTnLst>
                                </p:cTn>
                              </p:par>
                            </p:childTnLst>
                          </p:cTn>
                        </p:par>
                        <p:par>
                          <p:cTn id="39" fill="hold">
                            <p:stCondLst>
                              <p:cond delay="2000"/>
                            </p:stCondLst>
                            <p:childTnLst>
                              <p:par>
                                <p:cTn id="40" presetID="56" presetClass="entr" presetSubtype="0" fill="hold" grpId="0" nodeType="afterEffect">
                                  <p:stCondLst>
                                    <p:cond delay="0"/>
                                  </p:stCondLst>
                                  <p:iterate type="lt">
                                    <p:tmPct val="10000"/>
                                  </p:iterate>
                                  <p:childTnLst>
                                    <p:set>
                                      <p:cBhvr>
                                        <p:cTn id="41" dur="1" fill="hold">
                                          <p:stCondLst>
                                            <p:cond delay="0"/>
                                          </p:stCondLst>
                                        </p:cTn>
                                        <p:tgtEl>
                                          <p:spTgt spid="49"/>
                                        </p:tgtEl>
                                        <p:attrNameLst>
                                          <p:attrName>style.visibility</p:attrName>
                                        </p:attrNameLst>
                                      </p:cBhvr>
                                      <p:to>
                                        <p:strVal val="visible"/>
                                      </p:to>
                                    </p:set>
                                    <p:anim by="(-#ppt_w*2)" calcmode="lin" valueType="num">
                                      <p:cBhvr rctx="PPT">
                                        <p:cTn id="42" dur="375" autoRev="1" fill="hold">
                                          <p:stCondLst>
                                            <p:cond delay="0"/>
                                          </p:stCondLst>
                                        </p:cTn>
                                        <p:tgtEl>
                                          <p:spTgt spid="49"/>
                                        </p:tgtEl>
                                        <p:attrNameLst>
                                          <p:attrName>ppt_w</p:attrName>
                                        </p:attrNameLst>
                                      </p:cBhvr>
                                    </p:anim>
                                    <p:anim by="(#ppt_w*0.50)" calcmode="lin" valueType="num">
                                      <p:cBhvr>
                                        <p:cTn id="43" dur="375" decel="50000" autoRev="1" fill="hold">
                                          <p:stCondLst>
                                            <p:cond delay="0"/>
                                          </p:stCondLst>
                                        </p:cTn>
                                        <p:tgtEl>
                                          <p:spTgt spid="49"/>
                                        </p:tgtEl>
                                        <p:attrNameLst>
                                          <p:attrName>ppt_x</p:attrName>
                                        </p:attrNameLst>
                                      </p:cBhvr>
                                    </p:anim>
                                    <p:anim from="(-#ppt_h/2)" to="(#ppt_y)" calcmode="lin" valueType="num">
                                      <p:cBhvr>
                                        <p:cTn id="44" dur="750" fill="hold">
                                          <p:stCondLst>
                                            <p:cond delay="0"/>
                                          </p:stCondLst>
                                        </p:cTn>
                                        <p:tgtEl>
                                          <p:spTgt spid="49"/>
                                        </p:tgtEl>
                                        <p:attrNameLst>
                                          <p:attrName>ppt_y</p:attrName>
                                        </p:attrNameLst>
                                      </p:cBhvr>
                                    </p:anim>
                                    <p:animRot by="21600000">
                                      <p:cBhvr>
                                        <p:cTn id="45" dur="750" fill="hold">
                                          <p:stCondLst>
                                            <p:cond delay="0"/>
                                          </p:stCondLst>
                                        </p:cTn>
                                        <p:tgtEl>
                                          <p:spTgt spid="4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40" grpId="0" animBg="1"/>
      <p:bldP spid="44" grpId="0"/>
      <p:bldP spid="45" grpId="0"/>
      <p:bldP spid="46" grpId="0"/>
      <p:bldP spid="4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242509"/>
            <a:ext cx="549092" cy="502760"/>
          </a:xfrm>
          <a:prstGeom prst="rect">
            <a:avLst/>
          </a:prstGeom>
          <a:solidFill>
            <a:srgbClr val="25532B"/>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707"/>
          </a:p>
        </p:txBody>
      </p:sp>
      <p:sp>
        <p:nvSpPr>
          <p:cNvPr id="4" name="矩形 3"/>
          <p:cNvSpPr/>
          <p:nvPr/>
        </p:nvSpPr>
        <p:spPr>
          <a:xfrm>
            <a:off x="597258" y="242509"/>
            <a:ext cx="115598" cy="502760"/>
          </a:xfrm>
          <a:prstGeom prst="rect">
            <a:avLst/>
          </a:prstGeom>
          <a:solidFill>
            <a:srgbClr val="25532B"/>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707"/>
          </a:p>
        </p:txBody>
      </p:sp>
      <p:sp>
        <p:nvSpPr>
          <p:cNvPr id="48" name="文本框 1">
            <a:extLst>
              <a:ext uri="{FF2B5EF4-FFF2-40B4-BE49-F238E27FC236}">
                <a16:creationId xmlns:a16="http://schemas.microsoft.com/office/drawing/2014/main" id="{C393C82D-88CA-4E38-9C04-4477FD5CFB00}"/>
              </a:ext>
            </a:extLst>
          </p:cNvPr>
          <p:cNvSpPr txBox="1"/>
          <p:nvPr/>
        </p:nvSpPr>
        <p:spPr>
          <a:xfrm>
            <a:off x="712856" y="115876"/>
            <a:ext cx="4948727" cy="661207"/>
          </a:xfrm>
          <a:prstGeom prst="rect">
            <a:avLst/>
          </a:prstGeom>
          <a:noFill/>
        </p:spPr>
        <p:txBody>
          <a:bodyPr wrap="none" rtlCol="0" anchor="t">
            <a:spAutoFit/>
          </a:bodyPr>
          <a:lstStyle/>
          <a:p>
            <a:pPr>
              <a:lnSpc>
                <a:spcPct val="150000"/>
              </a:lnSpc>
            </a:pPr>
            <a:r>
              <a:rPr lang="en-US" altLang="zh-CN" sz="2800" spc="300" dirty="0">
                <a:solidFill>
                  <a:srgbClr val="25532B"/>
                </a:solidFill>
                <a:latin typeface="Times New Roman" panose="02020603050405020304" pitchFamily="18" charset="0"/>
                <a:ea typeface="方正粗谭黑简体" panose="02000000000000000000" pitchFamily="2" charset="-122"/>
                <a:cs typeface="Times New Roman" panose="02020603050405020304" pitchFamily="18" charset="0"/>
                <a:sym typeface="Arial" panose="020B0604020202020204" pitchFamily="34" charset="0"/>
              </a:rPr>
              <a:t>I- </a:t>
            </a:r>
            <a:r>
              <a:rPr lang="en-US" altLang="zh-CN" sz="2800" spc="300" dirty="0" err="1">
                <a:solidFill>
                  <a:srgbClr val="25532B"/>
                </a:solidFill>
                <a:latin typeface="Times New Roman" panose="02020603050405020304" pitchFamily="18" charset="0"/>
                <a:ea typeface="方正粗谭黑简体" panose="02000000000000000000" pitchFamily="2" charset="-122"/>
                <a:cs typeface="Times New Roman" panose="02020603050405020304" pitchFamily="18" charset="0"/>
                <a:sym typeface="Arial" panose="020B0604020202020204" pitchFamily="34" charset="0"/>
              </a:rPr>
              <a:t>Tập</a:t>
            </a:r>
            <a:r>
              <a:rPr lang="en-US" altLang="zh-CN" sz="2800" spc="300" dirty="0">
                <a:solidFill>
                  <a:srgbClr val="25532B"/>
                </a:solidFill>
                <a:latin typeface="Times New Roman" panose="02020603050405020304" pitchFamily="18" charset="0"/>
                <a:ea typeface="方正粗谭黑简体" panose="02000000000000000000" pitchFamily="2" charset="-122"/>
                <a:cs typeface="Times New Roman" panose="02020603050405020304" pitchFamily="18" charset="0"/>
                <a:sym typeface="Arial" panose="020B0604020202020204" pitchFamily="34" charset="0"/>
              </a:rPr>
              <a:t> </a:t>
            </a:r>
            <a:r>
              <a:rPr lang="en-US" altLang="zh-CN" sz="2800" spc="300" dirty="0" err="1">
                <a:solidFill>
                  <a:srgbClr val="25532B"/>
                </a:solidFill>
                <a:latin typeface="Times New Roman" panose="02020603050405020304" pitchFamily="18" charset="0"/>
                <a:ea typeface="方正粗谭黑简体" panose="02000000000000000000" pitchFamily="2" charset="-122"/>
                <a:cs typeface="Times New Roman" panose="02020603050405020304" pitchFamily="18" charset="0"/>
                <a:sym typeface="Arial" panose="020B0604020202020204" pitchFamily="34" charset="0"/>
              </a:rPr>
              <a:t>hợp</a:t>
            </a:r>
            <a:r>
              <a:rPr lang="en-US" altLang="zh-CN" sz="2800" spc="300" dirty="0">
                <a:solidFill>
                  <a:srgbClr val="25532B"/>
                </a:solidFill>
                <a:latin typeface="Times New Roman" panose="02020603050405020304" pitchFamily="18" charset="0"/>
                <a:ea typeface="方正粗谭黑简体" panose="02000000000000000000" pitchFamily="2" charset="-122"/>
                <a:cs typeface="Times New Roman" panose="02020603050405020304" pitchFamily="18" charset="0"/>
                <a:sym typeface="Arial" panose="020B0604020202020204" pitchFamily="34" charset="0"/>
              </a:rPr>
              <a:t> </a:t>
            </a:r>
            <a:r>
              <a:rPr lang="en-US" altLang="zh-CN" sz="2800" spc="300" dirty="0" err="1">
                <a:solidFill>
                  <a:srgbClr val="25532B"/>
                </a:solidFill>
                <a:latin typeface="Times New Roman" panose="02020603050405020304" pitchFamily="18" charset="0"/>
                <a:ea typeface="方正粗谭黑简体" panose="02000000000000000000" pitchFamily="2" charset="-122"/>
                <a:cs typeface="Times New Roman" panose="02020603050405020304" pitchFamily="18" charset="0"/>
                <a:sym typeface="Arial" panose="020B0604020202020204" pitchFamily="34" charset="0"/>
              </a:rPr>
              <a:t>các</a:t>
            </a:r>
            <a:r>
              <a:rPr lang="en-US" altLang="zh-CN" sz="2800" spc="300" dirty="0">
                <a:solidFill>
                  <a:srgbClr val="25532B"/>
                </a:solidFill>
                <a:latin typeface="Times New Roman" panose="02020603050405020304" pitchFamily="18" charset="0"/>
                <a:ea typeface="方正粗谭黑简体" panose="02000000000000000000" pitchFamily="2" charset="-122"/>
                <a:cs typeface="Times New Roman" panose="02020603050405020304" pitchFamily="18" charset="0"/>
                <a:sym typeface="Arial" panose="020B0604020202020204" pitchFamily="34" charset="0"/>
              </a:rPr>
              <a:t> </a:t>
            </a:r>
            <a:r>
              <a:rPr lang="en-US" altLang="zh-CN" sz="2800" spc="300" dirty="0" err="1">
                <a:solidFill>
                  <a:srgbClr val="25532B"/>
                </a:solidFill>
                <a:latin typeface="Times New Roman" panose="02020603050405020304" pitchFamily="18" charset="0"/>
                <a:ea typeface="方正粗谭黑简体" panose="02000000000000000000" pitchFamily="2" charset="-122"/>
                <a:cs typeface="Times New Roman" panose="02020603050405020304" pitchFamily="18" charset="0"/>
                <a:sym typeface="Arial" panose="020B0604020202020204" pitchFamily="34" charset="0"/>
              </a:rPr>
              <a:t>số</a:t>
            </a:r>
            <a:r>
              <a:rPr lang="en-US" altLang="zh-CN" sz="2800" spc="300" dirty="0">
                <a:solidFill>
                  <a:srgbClr val="25532B"/>
                </a:solidFill>
                <a:latin typeface="Times New Roman" panose="02020603050405020304" pitchFamily="18" charset="0"/>
                <a:ea typeface="方正粗谭黑简体" panose="02000000000000000000" pitchFamily="2" charset="-122"/>
                <a:cs typeface="Times New Roman" panose="02020603050405020304" pitchFamily="18" charset="0"/>
                <a:sym typeface="Arial" panose="020B0604020202020204" pitchFamily="34" charset="0"/>
              </a:rPr>
              <a:t> </a:t>
            </a:r>
            <a:r>
              <a:rPr lang="en-US" altLang="zh-CN" sz="2800" spc="300" dirty="0" err="1">
                <a:solidFill>
                  <a:srgbClr val="25532B"/>
                </a:solidFill>
                <a:latin typeface="Times New Roman" panose="02020603050405020304" pitchFamily="18" charset="0"/>
                <a:ea typeface="方正粗谭黑简体" panose="02000000000000000000" pitchFamily="2" charset="-122"/>
                <a:cs typeface="Times New Roman" panose="02020603050405020304" pitchFamily="18" charset="0"/>
                <a:sym typeface="Arial" panose="020B0604020202020204" pitchFamily="34" charset="0"/>
              </a:rPr>
              <a:t>tự</a:t>
            </a:r>
            <a:r>
              <a:rPr lang="en-US" altLang="zh-CN" sz="2800" spc="300" dirty="0">
                <a:solidFill>
                  <a:srgbClr val="25532B"/>
                </a:solidFill>
                <a:latin typeface="Times New Roman" panose="02020603050405020304" pitchFamily="18" charset="0"/>
                <a:ea typeface="方正粗谭黑简体" panose="02000000000000000000" pitchFamily="2" charset="-122"/>
                <a:cs typeface="Times New Roman" panose="02020603050405020304" pitchFamily="18" charset="0"/>
                <a:sym typeface="Arial" panose="020B0604020202020204" pitchFamily="34" charset="0"/>
              </a:rPr>
              <a:t> </a:t>
            </a:r>
            <a:r>
              <a:rPr lang="en-US" altLang="zh-CN" sz="2800" spc="300" dirty="0" err="1">
                <a:solidFill>
                  <a:srgbClr val="25532B"/>
                </a:solidFill>
                <a:latin typeface="Times New Roman" panose="02020603050405020304" pitchFamily="18" charset="0"/>
                <a:ea typeface="方正粗谭黑简体" panose="02000000000000000000" pitchFamily="2" charset="-122"/>
                <a:cs typeface="Times New Roman" panose="02020603050405020304" pitchFamily="18" charset="0"/>
                <a:sym typeface="Arial" panose="020B0604020202020204" pitchFamily="34" charset="0"/>
              </a:rPr>
              <a:t>nhiên</a:t>
            </a:r>
            <a:endParaRPr lang="zh-CN" altLang="en-US" sz="2800" spc="300" dirty="0">
              <a:solidFill>
                <a:srgbClr val="25532B"/>
              </a:solidFill>
              <a:latin typeface="Times New Roman" panose="02020603050405020304" pitchFamily="18" charset="0"/>
              <a:ea typeface="方正粗谭黑简体" panose="02000000000000000000" pitchFamily="2" charset="-122"/>
              <a:cs typeface="Times New Roman" panose="02020603050405020304" pitchFamily="18" charset="0"/>
              <a:sym typeface="Arial" panose="020B0604020202020204" pitchFamily="34" charset="0"/>
            </a:endParaRPr>
          </a:p>
        </p:txBody>
      </p:sp>
      <p:sp>
        <p:nvSpPr>
          <p:cNvPr id="51" name="Text Box 3">
            <a:extLst>
              <a:ext uri="{FF2B5EF4-FFF2-40B4-BE49-F238E27FC236}">
                <a16:creationId xmlns:a16="http://schemas.microsoft.com/office/drawing/2014/main" id="{C061B3A6-E476-4423-BEFA-593F4608607B}"/>
              </a:ext>
            </a:extLst>
          </p:cNvPr>
          <p:cNvSpPr txBox="1">
            <a:spLocks noChangeArrowheads="1"/>
          </p:cNvSpPr>
          <p:nvPr/>
        </p:nvSpPr>
        <p:spPr bwMode="auto">
          <a:xfrm>
            <a:off x="253139" y="700524"/>
            <a:ext cx="5304941"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en-US" sz="4000" dirty="0">
                <a:solidFill>
                  <a:srgbClr val="0000CC"/>
                </a:solidFill>
                <a:latin typeface="Times New Roman" panose="02020603050405020304" pitchFamily="18" charset="0"/>
              </a:rPr>
              <a:t> </a:t>
            </a:r>
            <a:r>
              <a:rPr lang="en-US" altLang="en-US" sz="2800" dirty="0">
                <a:solidFill>
                  <a:srgbClr val="FF0000"/>
                </a:solidFill>
                <a:latin typeface="Times New Roman" panose="02020603050405020304" pitchFamily="18" charset="0"/>
              </a:rPr>
              <a:t>2. </a:t>
            </a:r>
            <a:r>
              <a:rPr lang="en-US" altLang="en-US" sz="2800" dirty="0" err="1">
                <a:solidFill>
                  <a:srgbClr val="FF0000"/>
                </a:solidFill>
                <a:latin typeface="Times New Roman" panose="02020603050405020304" pitchFamily="18" charset="0"/>
              </a:rPr>
              <a:t>Cách</a:t>
            </a:r>
            <a:r>
              <a:rPr lang="en-US" altLang="en-US" sz="2800" dirty="0">
                <a:solidFill>
                  <a:srgbClr val="FF0000"/>
                </a:solidFill>
                <a:latin typeface="Times New Roman" panose="02020603050405020304" pitchFamily="18" charset="0"/>
              </a:rPr>
              <a:t> </a:t>
            </a:r>
            <a:r>
              <a:rPr lang="en-US" altLang="en-US" sz="2800" dirty="0" err="1">
                <a:solidFill>
                  <a:srgbClr val="FF0000"/>
                </a:solidFill>
                <a:latin typeface="Times New Roman" panose="02020603050405020304" pitchFamily="18" charset="0"/>
              </a:rPr>
              <a:t>đọc</a:t>
            </a:r>
            <a:r>
              <a:rPr lang="en-US" altLang="en-US" sz="2800" dirty="0">
                <a:solidFill>
                  <a:srgbClr val="FF0000"/>
                </a:solidFill>
                <a:latin typeface="Times New Roman" panose="02020603050405020304" pitchFamily="18" charset="0"/>
              </a:rPr>
              <a:t> </a:t>
            </a:r>
            <a:r>
              <a:rPr lang="en-US" altLang="en-US" sz="2800" dirty="0" err="1">
                <a:solidFill>
                  <a:srgbClr val="FF0000"/>
                </a:solidFill>
                <a:latin typeface="Times New Roman" panose="02020603050405020304" pitchFamily="18" charset="0"/>
              </a:rPr>
              <a:t>và</a:t>
            </a:r>
            <a:r>
              <a:rPr lang="en-US" altLang="en-US" sz="2800" dirty="0">
                <a:solidFill>
                  <a:srgbClr val="FF0000"/>
                </a:solidFill>
                <a:latin typeface="Times New Roman" panose="02020603050405020304" pitchFamily="18" charset="0"/>
              </a:rPr>
              <a:t> </a:t>
            </a:r>
            <a:r>
              <a:rPr lang="en-US" altLang="en-US" sz="2800" dirty="0" err="1">
                <a:solidFill>
                  <a:srgbClr val="FF0000"/>
                </a:solidFill>
                <a:latin typeface="Times New Roman" panose="02020603050405020304" pitchFamily="18" charset="0"/>
              </a:rPr>
              <a:t>viết</a:t>
            </a:r>
            <a:r>
              <a:rPr lang="en-US" altLang="en-US" sz="2800" dirty="0">
                <a:solidFill>
                  <a:srgbClr val="FF0000"/>
                </a:solidFill>
                <a:latin typeface="Times New Roman" panose="02020603050405020304" pitchFamily="18" charset="0"/>
              </a:rPr>
              <a:t> </a:t>
            </a:r>
            <a:r>
              <a:rPr lang="en-US" altLang="en-US" sz="2800" dirty="0" err="1">
                <a:solidFill>
                  <a:srgbClr val="FF0000"/>
                </a:solidFill>
                <a:latin typeface="Times New Roman" panose="02020603050405020304" pitchFamily="18" charset="0"/>
              </a:rPr>
              <a:t>số</a:t>
            </a:r>
            <a:r>
              <a:rPr lang="en-US" altLang="en-US" sz="2800" dirty="0">
                <a:solidFill>
                  <a:srgbClr val="FF0000"/>
                </a:solidFill>
                <a:latin typeface="Times New Roman" panose="02020603050405020304" pitchFamily="18" charset="0"/>
              </a:rPr>
              <a:t> </a:t>
            </a:r>
            <a:r>
              <a:rPr lang="en-US" altLang="en-US" sz="2800" dirty="0" err="1">
                <a:solidFill>
                  <a:srgbClr val="FF0000"/>
                </a:solidFill>
                <a:latin typeface="Times New Roman" panose="02020603050405020304" pitchFamily="18" charset="0"/>
              </a:rPr>
              <a:t>tự</a:t>
            </a:r>
            <a:r>
              <a:rPr lang="en-US" altLang="en-US" sz="2800" dirty="0">
                <a:solidFill>
                  <a:srgbClr val="FF0000"/>
                </a:solidFill>
                <a:latin typeface="Times New Roman" panose="02020603050405020304" pitchFamily="18" charset="0"/>
              </a:rPr>
              <a:t> </a:t>
            </a:r>
            <a:r>
              <a:rPr lang="en-US" altLang="en-US" sz="2800" dirty="0" err="1">
                <a:solidFill>
                  <a:srgbClr val="FF0000"/>
                </a:solidFill>
                <a:latin typeface="Times New Roman" panose="02020603050405020304" pitchFamily="18" charset="0"/>
              </a:rPr>
              <a:t>nhiên</a:t>
            </a:r>
            <a:r>
              <a:rPr lang="en-US" altLang="en-US" sz="2800" dirty="0">
                <a:solidFill>
                  <a:srgbClr val="FF0000"/>
                </a:solidFill>
                <a:latin typeface="Times New Roman" panose="02020603050405020304" pitchFamily="18" charset="0"/>
              </a:rPr>
              <a:t>.</a:t>
            </a:r>
          </a:p>
        </p:txBody>
      </p:sp>
      <p:sp>
        <p:nvSpPr>
          <p:cNvPr id="52" name="Text Box 3">
            <a:extLst>
              <a:ext uri="{FF2B5EF4-FFF2-40B4-BE49-F238E27FC236}">
                <a16:creationId xmlns:a16="http://schemas.microsoft.com/office/drawing/2014/main" id="{7E37CABA-8E95-439C-81BD-080866FAD825}"/>
              </a:ext>
            </a:extLst>
          </p:cNvPr>
          <p:cNvSpPr txBox="1">
            <a:spLocks noChangeArrowheads="1"/>
          </p:cNvSpPr>
          <p:nvPr/>
        </p:nvSpPr>
        <p:spPr bwMode="auto">
          <a:xfrm>
            <a:off x="253139" y="3525318"/>
            <a:ext cx="9386807" cy="10926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None/>
            </a:pPr>
            <a:r>
              <a:rPr lang="en-US" altLang="en-US" sz="2600" dirty="0">
                <a:solidFill>
                  <a:srgbClr val="0000CC"/>
                </a:solidFill>
                <a:latin typeface="Times New Roman" panose="02020603050405020304" pitchFamily="18" charset="0"/>
              </a:rPr>
              <a:t>a) </a:t>
            </a:r>
            <a:r>
              <a:rPr lang="en-US" altLang="en-US" sz="2600" dirty="0" err="1">
                <a:solidFill>
                  <a:srgbClr val="0000CC"/>
                </a:solidFill>
                <a:latin typeface="Times New Roman" panose="02020603050405020304" pitchFamily="18" charset="0"/>
              </a:rPr>
              <a:t>Ví</a:t>
            </a:r>
            <a:r>
              <a:rPr lang="en-US" altLang="en-US" sz="2600" dirty="0">
                <a:solidFill>
                  <a:srgbClr val="0000CC"/>
                </a:solidFill>
                <a:latin typeface="Times New Roman" panose="02020603050405020304" pitchFamily="18" charset="0"/>
              </a:rPr>
              <a:t> </a:t>
            </a:r>
            <a:r>
              <a:rPr lang="en-US" altLang="en-US" sz="2600" dirty="0" err="1">
                <a:solidFill>
                  <a:srgbClr val="0000CC"/>
                </a:solidFill>
                <a:latin typeface="Times New Roman" panose="02020603050405020304" pitchFamily="18" charset="0"/>
              </a:rPr>
              <a:t>dụ</a:t>
            </a:r>
            <a:r>
              <a:rPr lang="en-US" altLang="en-US" sz="2600" dirty="0">
                <a:solidFill>
                  <a:srgbClr val="0000CC"/>
                </a:solidFill>
                <a:latin typeface="Times New Roman" panose="02020603050405020304" pitchFamily="18" charset="0"/>
              </a:rPr>
              <a:t> 1:</a:t>
            </a:r>
            <a:r>
              <a:rPr lang="en-US" altLang="en-US" sz="2600" dirty="0">
                <a:latin typeface="Times New Roman" panose="02020603050405020304" pitchFamily="18" charset="0"/>
              </a:rPr>
              <a:t> - </a:t>
            </a:r>
            <a:r>
              <a:rPr lang="en-US" altLang="en-US" sz="2600" dirty="0" err="1">
                <a:latin typeface="Times New Roman" panose="02020603050405020304" pitchFamily="18" charset="0"/>
              </a:rPr>
              <a:t>Em</a:t>
            </a:r>
            <a:r>
              <a:rPr lang="en-US" altLang="en-US" sz="2600" dirty="0">
                <a:latin typeface="Times New Roman" panose="02020603050405020304" pitchFamily="18" charset="0"/>
              </a:rPr>
              <a:t> </a:t>
            </a:r>
            <a:r>
              <a:rPr lang="en-US" altLang="en-US" sz="2600" dirty="0" err="1">
                <a:latin typeface="Times New Roman" panose="02020603050405020304" pitchFamily="18" charset="0"/>
              </a:rPr>
              <a:t>hãy</a:t>
            </a:r>
            <a:r>
              <a:rPr lang="en-US" altLang="en-US" sz="2600" dirty="0">
                <a:latin typeface="Times New Roman" panose="02020603050405020304" pitchFamily="18" charset="0"/>
              </a:rPr>
              <a:t> </a:t>
            </a:r>
            <a:r>
              <a:rPr lang="en-US" altLang="en-US" sz="2600" dirty="0" err="1">
                <a:latin typeface="Times New Roman" panose="02020603050405020304" pitchFamily="18" charset="0"/>
              </a:rPr>
              <a:t>đọc</a:t>
            </a:r>
            <a:r>
              <a:rPr lang="en-US" altLang="en-US" sz="2600" dirty="0">
                <a:latin typeface="Times New Roman" panose="02020603050405020304" pitchFamily="18" charset="0"/>
              </a:rPr>
              <a:t> </a:t>
            </a:r>
            <a:r>
              <a:rPr lang="en-US" altLang="en-US" sz="2600" dirty="0" err="1">
                <a:latin typeface="Times New Roman" panose="02020603050405020304" pitchFamily="18" charset="0"/>
              </a:rPr>
              <a:t>số</a:t>
            </a:r>
            <a:r>
              <a:rPr lang="en-US" altLang="en-US" sz="2600" dirty="0">
                <a:latin typeface="Times New Roman" panose="02020603050405020304" pitchFamily="18" charset="0"/>
              </a:rPr>
              <a:t> </a:t>
            </a:r>
            <a:r>
              <a:rPr lang="en-US" altLang="en-US" sz="2600" dirty="0" err="1">
                <a:latin typeface="Times New Roman" panose="02020603050405020304" pitchFamily="18" charset="0"/>
              </a:rPr>
              <a:t>sau</a:t>
            </a:r>
            <a:r>
              <a:rPr lang="en-US" altLang="en-US" sz="2600" dirty="0">
                <a:latin typeface="Times New Roman" panose="02020603050405020304" pitchFamily="18" charset="0"/>
              </a:rPr>
              <a:t>: 12 123 452.</a:t>
            </a:r>
          </a:p>
          <a:p>
            <a:pPr eaLnBrk="1" hangingPunct="1">
              <a:spcBef>
                <a:spcPct val="50000"/>
              </a:spcBef>
              <a:buNone/>
            </a:pPr>
            <a:r>
              <a:rPr lang="en-US" altLang="en-US" sz="2600" dirty="0">
                <a:latin typeface="Times New Roman" panose="02020603050405020304" pitchFamily="18" charset="0"/>
              </a:rPr>
              <a:t>                   - </a:t>
            </a:r>
            <a:r>
              <a:rPr lang="en-US" altLang="en-US" sz="2600" dirty="0" err="1">
                <a:latin typeface="Times New Roman" panose="02020603050405020304" pitchFamily="18" charset="0"/>
              </a:rPr>
              <a:t>Viết</a:t>
            </a:r>
            <a:r>
              <a:rPr lang="en-US" altLang="en-US" sz="2600" dirty="0">
                <a:latin typeface="Times New Roman" panose="02020603050405020304" pitchFamily="18" charset="0"/>
              </a:rPr>
              <a:t> </a:t>
            </a:r>
            <a:r>
              <a:rPr lang="en-US" altLang="en-US" sz="2600" dirty="0" err="1">
                <a:latin typeface="Times New Roman" panose="02020603050405020304" pitchFamily="18" charset="0"/>
              </a:rPr>
              <a:t>số</a:t>
            </a:r>
            <a:r>
              <a:rPr lang="en-US" altLang="en-US" sz="2600" dirty="0">
                <a:latin typeface="Times New Roman" panose="02020603050405020304" pitchFamily="18" charset="0"/>
              </a:rPr>
              <a:t> </a:t>
            </a:r>
            <a:r>
              <a:rPr lang="en-US" altLang="en-US" sz="2600" dirty="0" err="1">
                <a:latin typeface="Times New Roman" panose="02020603050405020304" pitchFamily="18" charset="0"/>
              </a:rPr>
              <a:t>sau</a:t>
            </a:r>
            <a:r>
              <a:rPr lang="en-US" altLang="en-US" sz="2600" dirty="0">
                <a:latin typeface="Times New Roman" panose="02020603050405020304" pitchFamily="18" charset="0"/>
              </a:rPr>
              <a:t>: Ba </a:t>
            </a:r>
            <a:r>
              <a:rPr lang="en-US" altLang="en-US" sz="2600" dirty="0" err="1">
                <a:latin typeface="Times New Roman" panose="02020603050405020304" pitchFamily="18" charset="0"/>
              </a:rPr>
              <a:t>mươi</a:t>
            </a:r>
            <a:r>
              <a:rPr lang="en-US" altLang="en-US" sz="2600" dirty="0">
                <a:latin typeface="Times New Roman" panose="02020603050405020304" pitchFamily="18" charset="0"/>
              </a:rPr>
              <a:t> </a:t>
            </a:r>
            <a:r>
              <a:rPr lang="en-US" altLang="en-US" sz="2600" dirty="0" err="1">
                <a:latin typeface="Times New Roman" panose="02020603050405020304" pitchFamily="18" charset="0"/>
              </a:rPr>
              <a:t>tư</a:t>
            </a:r>
            <a:r>
              <a:rPr lang="en-US" altLang="en-US" sz="2600" dirty="0">
                <a:latin typeface="Times New Roman" panose="02020603050405020304" pitchFamily="18" charset="0"/>
              </a:rPr>
              <a:t> </a:t>
            </a:r>
            <a:r>
              <a:rPr lang="en-US" altLang="en-US" sz="2600" dirty="0" err="1">
                <a:latin typeface="Times New Roman" panose="02020603050405020304" pitchFamily="18" charset="0"/>
              </a:rPr>
              <a:t>nghìn</a:t>
            </a:r>
            <a:r>
              <a:rPr lang="en-US" altLang="en-US" sz="2600" dirty="0">
                <a:latin typeface="Times New Roman" panose="02020603050405020304" pitchFamily="18" charset="0"/>
              </a:rPr>
              <a:t> </a:t>
            </a:r>
            <a:r>
              <a:rPr lang="en-US" altLang="en-US" sz="2600" dirty="0" err="1">
                <a:latin typeface="Times New Roman" panose="02020603050405020304" pitchFamily="18" charset="0"/>
              </a:rPr>
              <a:t>sáu</a:t>
            </a:r>
            <a:r>
              <a:rPr lang="en-US" altLang="en-US" sz="2600" dirty="0">
                <a:latin typeface="Times New Roman" panose="02020603050405020304" pitchFamily="18" charset="0"/>
              </a:rPr>
              <a:t> </a:t>
            </a:r>
            <a:r>
              <a:rPr lang="en-US" altLang="en-US" sz="2600" dirty="0" err="1">
                <a:latin typeface="Times New Roman" panose="02020603050405020304" pitchFamily="18" charset="0"/>
              </a:rPr>
              <a:t>trăm</a:t>
            </a:r>
            <a:r>
              <a:rPr lang="en-US" altLang="en-US" sz="2600" dirty="0">
                <a:latin typeface="Times New Roman" panose="02020603050405020304" pitchFamily="18" charset="0"/>
              </a:rPr>
              <a:t> </a:t>
            </a:r>
            <a:r>
              <a:rPr lang="en-US" altLang="en-US" sz="2600" dirty="0" err="1">
                <a:latin typeface="Times New Roman" panose="02020603050405020304" pitchFamily="18" charset="0"/>
              </a:rPr>
              <a:t>năm</a:t>
            </a:r>
            <a:r>
              <a:rPr lang="en-US" altLang="en-US" sz="2600" dirty="0">
                <a:latin typeface="Times New Roman" panose="02020603050405020304" pitchFamily="18" charset="0"/>
              </a:rPr>
              <a:t> </a:t>
            </a:r>
            <a:r>
              <a:rPr lang="en-US" altLang="en-US" sz="2600" dirty="0" err="1">
                <a:latin typeface="Times New Roman" panose="02020603050405020304" pitchFamily="18" charset="0"/>
              </a:rPr>
              <a:t>mươi</a:t>
            </a:r>
            <a:r>
              <a:rPr lang="en-US" altLang="en-US" sz="2600" dirty="0">
                <a:latin typeface="Times New Roman" panose="02020603050405020304" pitchFamily="18" charset="0"/>
              </a:rPr>
              <a:t> chin.</a:t>
            </a:r>
          </a:p>
        </p:txBody>
      </p:sp>
      <p:sp>
        <p:nvSpPr>
          <p:cNvPr id="53" name="Text Box 3">
            <a:extLst>
              <a:ext uri="{FF2B5EF4-FFF2-40B4-BE49-F238E27FC236}">
                <a16:creationId xmlns:a16="http://schemas.microsoft.com/office/drawing/2014/main" id="{28B7BBAF-B472-46C3-9268-72E5F240BBC6}"/>
              </a:ext>
            </a:extLst>
          </p:cNvPr>
          <p:cNvSpPr txBox="1">
            <a:spLocks noChangeArrowheads="1"/>
          </p:cNvSpPr>
          <p:nvPr/>
        </p:nvSpPr>
        <p:spPr bwMode="auto">
          <a:xfrm>
            <a:off x="4413941" y="4520484"/>
            <a:ext cx="141292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None/>
            </a:pPr>
            <a:r>
              <a:rPr lang="en-US" altLang="en-US" sz="2800" dirty="0" err="1">
                <a:latin typeface="Times New Roman" panose="02020603050405020304" pitchFamily="18" charset="0"/>
              </a:rPr>
              <a:t>Bài</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làm</a:t>
            </a:r>
            <a:r>
              <a:rPr lang="en-US" altLang="en-US" sz="2800" dirty="0">
                <a:latin typeface="Times New Roman" panose="02020603050405020304" pitchFamily="18" charset="0"/>
              </a:rPr>
              <a:t>: </a:t>
            </a:r>
          </a:p>
        </p:txBody>
      </p:sp>
      <p:sp>
        <p:nvSpPr>
          <p:cNvPr id="54" name="Text Box 3">
            <a:extLst>
              <a:ext uri="{FF2B5EF4-FFF2-40B4-BE49-F238E27FC236}">
                <a16:creationId xmlns:a16="http://schemas.microsoft.com/office/drawing/2014/main" id="{48BE0C6D-3027-4A9C-B8F9-D8C30132D8E1}"/>
              </a:ext>
            </a:extLst>
          </p:cNvPr>
          <p:cNvSpPr txBox="1">
            <a:spLocks noChangeArrowheads="1"/>
          </p:cNvSpPr>
          <p:nvPr/>
        </p:nvSpPr>
        <p:spPr bwMode="auto">
          <a:xfrm>
            <a:off x="346996" y="5005991"/>
            <a:ext cx="11591863"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buNone/>
            </a:pPr>
            <a:r>
              <a:rPr lang="en-US" sz="2600" dirty="0">
                <a:latin typeface="+mj-lt"/>
              </a:rPr>
              <a:t>- </a:t>
            </a:r>
            <a:r>
              <a:rPr lang="vi-VN" sz="2600" dirty="0">
                <a:latin typeface="+mj-lt"/>
              </a:rPr>
              <a:t> </a:t>
            </a:r>
            <a:r>
              <a:rPr lang="en-US" sz="2600" dirty="0">
                <a:latin typeface="+mj-lt"/>
              </a:rPr>
              <a:t>S</a:t>
            </a:r>
            <a:r>
              <a:rPr lang="vi-VN" sz="2600" dirty="0">
                <a:latin typeface="+mj-lt"/>
              </a:rPr>
              <a:t>ố 12 123 452: Mười hai triệu một trăm hai mươi ba nghìn bốn trăm năm mươi hai.</a:t>
            </a:r>
            <a:endParaRPr lang="en-US" sz="2600" dirty="0">
              <a:latin typeface="+mj-lt"/>
            </a:endParaRPr>
          </a:p>
        </p:txBody>
      </p:sp>
      <p:sp>
        <p:nvSpPr>
          <p:cNvPr id="55" name="Text Box 3">
            <a:extLst>
              <a:ext uri="{FF2B5EF4-FFF2-40B4-BE49-F238E27FC236}">
                <a16:creationId xmlns:a16="http://schemas.microsoft.com/office/drawing/2014/main" id="{AFC617D2-1DB6-4F05-A392-236AB5769936}"/>
              </a:ext>
            </a:extLst>
          </p:cNvPr>
          <p:cNvSpPr txBox="1">
            <a:spLocks noChangeArrowheads="1"/>
          </p:cNvSpPr>
          <p:nvPr/>
        </p:nvSpPr>
        <p:spPr bwMode="auto">
          <a:xfrm>
            <a:off x="435031" y="5391716"/>
            <a:ext cx="11415795"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buNone/>
            </a:pPr>
            <a:r>
              <a:rPr lang="en-US" sz="2800" dirty="0">
                <a:latin typeface="+mj-lt"/>
              </a:rPr>
              <a:t>- </a:t>
            </a:r>
            <a:r>
              <a:rPr lang="vi-VN" sz="2800" dirty="0">
                <a:latin typeface="+mj-lt"/>
              </a:rPr>
              <a:t>Viết số Ba mươi tư nghìn sáu trăm năm mươi: 34 650</a:t>
            </a:r>
            <a:endParaRPr lang="en-US" sz="2800" dirty="0">
              <a:latin typeface="+mj-lt"/>
            </a:endParaRPr>
          </a:p>
        </p:txBody>
      </p:sp>
      <p:sp>
        <p:nvSpPr>
          <p:cNvPr id="56" name="Text Box 3">
            <a:extLst>
              <a:ext uri="{FF2B5EF4-FFF2-40B4-BE49-F238E27FC236}">
                <a16:creationId xmlns:a16="http://schemas.microsoft.com/office/drawing/2014/main" id="{1E26A347-6A39-45CA-AD4E-44F9F3E30477}"/>
              </a:ext>
            </a:extLst>
          </p:cNvPr>
          <p:cNvSpPr txBox="1">
            <a:spLocks noChangeArrowheads="1"/>
          </p:cNvSpPr>
          <p:nvPr/>
        </p:nvSpPr>
        <p:spPr bwMode="auto">
          <a:xfrm>
            <a:off x="147122" y="5840342"/>
            <a:ext cx="146487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None/>
            </a:pPr>
            <a:r>
              <a:rPr lang="en-US" altLang="en-US" sz="2800" dirty="0" err="1">
                <a:solidFill>
                  <a:srgbClr val="FF0000"/>
                </a:solidFill>
                <a:latin typeface="Times New Roman" panose="02020603050405020304" pitchFamily="18" charset="0"/>
              </a:rPr>
              <a:t>Chú</a:t>
            </a:r>
            <a:r>
              <a:rPr lang="en-US" altLang="en-US" sz="2800" dirty="0">
                <a:solidFill>
                  <a:srgbClr val="FF0000"/>
                </a:solidFill>
                <a:latin typeface="Times New Roman" panose="02020603050405020304" pitchFamily="18" charset="0"/>
              </a:rPr>
              <a:t> ý:  </a:t>
            </a:r>
          </a:p>
        </p:txBody>
      </p:sp>
      <p:sp>
        <p:nvSpPr>
          <p:cNvPr id="57" name="Text Box 3">
            <a:extLst>
              <a:ext uri="{FF2B5EF4-FFF2-40B4-BE49-F238E27FC236}">
                <a16:creationId xmlns:a16="http://schemas.microsoft.com/office/drawing/2014/main" id="{CFCA0433-B098-4274-8EBC-294A77018465}"/>
              </a:ext>
            </a:extLst>
          </p:cNvPr>
          <p:cNvSpPr txBox="1">
            <a:spLocks noChangeArrowheads="1"/>
          </p:cNvSpPr>
          <p:nvPr/>
        </p:nvSpPr>
        <p:spPr bwMode="auto">
          <a:xfrm>
            <a:off x="1461557" y="5886509"/>
            <a:ext cx="10162733"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buNone/>
            </a:pPr>
            <a:r>
              <a:rPr lang="vi-VN" sz="2800" dirty="0">
                <a:latin typeface="+mj-lt"/>
              </a:rPr>
              <a:t>Khi viết các số tự nhiên có bốn chữ số trở lên, người ta thường viết tách riêng từng nhóm ba chữ số kể từ phải sang trái cho dễ đọc.</a:t>
            </a:r>
            <a:endParaRPr lang="en-US" sz="2800" dirty="0">
              <a:latin typeface="+mj-lt"/>
            </a:endParaRPr>
          </a:p>
        </p:txBody>
      </p:sp>
      <p:sp>
        <p:nvSpPr>
          <p:cNvPr id="58" name="Text Box 3">
            <a:extLst>
              <a:ext uri="{FF2B5EF4-FFF2-40B4-BE49-F238E27FC236}">
                <a16:creationId xmlns:a16="http://schemas.microsoft.com/office/drawing/2014/main" id="{ACFDF4D4-8DFE-4827-830D-0EEE2786A4A8}"/>
              </a:ext>
            </a:extLst>
          </p:cNvPr>
          <p:cNvSpPr txBox="1">
            <a:spLocks noChangeArrowheads="1"/>
          </p:cNvSpPr>
          <p:nvPr/>
        </p:nvSpPr>
        <p:spPr bwMode="auto">
          <a:xfrm>
            <a:off x="3125631" y="1408410"/>
            <a:ext cx="4358618"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None/>
            </a:pPr>
            <a:r>
              <a:rPr lang="en-US" altLang="en-US" sz="2600" dirty="0" err="1">
                <a:solidFill>
                  <a:srgbClr val="0000CC"/>
                </a:solidFill>
                <a:latin typeface="Times New Roman" panose="02020603050405020304" pitchFamily="18" charset="0"/>
              </a:rPr>
              <a:t>Nhắc</a:t>
            </a:r>
            <a:r>
              <a:rPr lang="en-US" altLang="en-US" sz="2600" dirty="0">
                <a:solidFill>
                  <a:srgbClr val="0000CC"/>
                </a:solidFill>
                <a:latin typeface="Times New Roman" panose="02020603050405020304" pitchFamily="18" charset="0"/>
              </a:rPr>
              <a:t> </a:t>
            </a:r>
            <a:r>
              <a:rPr lang="en-US" altLang="en-US" sz="2600" dirty="0" err="1">
                <a:solidFill>
                  <a:srgbClr val="0000CC"/>
                </a:solidFill>
                <a:latin typeface="Times New Roman" panose="02020603050405020304" pitchFamily="18" charset="0"/>
              </a:rPr>
              <a:t>lại</a:t>
            </a:r>
            <a:r>
              <a:rPr lang="en-US" altLang="en-US" sz="2600" dirty="0">
                <a:solidFill>
                  <a:srgbClr val="0000CC"/>
                </a:solidFill>
                <a:latin typeface="Times New Roman" panose="02020603050405020304" pitchFamily="18" charset="0"/>
              </a:rPr>
              <a:t> </a:t>
            </a:r>
            <a:r>
              <a:rPr lang="en-US" altLang="en-US" sz="2600" dirty="0" err="1">
                <a:solidFill>
                  <a:srgbClr val="0000CC"/>
                </a:solidFill>
                <a:latin typeface="Times New Roman" panose="02020603050405020304" pitchFamily="18" charset="0"/>
              </a:rPr>
              <a:t>kiến</a:t>
            </a:r>
            <a:r>
              <a:rPr lang="en-US" altLang="en-US" sz="2600" dirty="0">
                <a:solidFill>
                  <a:srgbClr val="0000CC"/>
                </a:solidFill>
                <a:latin typeface="Times New Roman" panose="02020603050405020304" pitchFamily="18" charset="0"/>
              </a:rPr>
              <a:t> </a:t>
            </a:r>
            <a:r>
              <a:rPr lang="en-US" altLang="en-US" sz="2600" dirty="0" err="1">
                <a:solidFill>
                  <a:srgbClr val="0000CC"/>
                </a:solidFill>
                <a:latin typeface="Times New Roman" panose="02020603050405020304" pitchFamily="18" charset="0"/>
              </a:rPr>
              <a:t>thức</a:t>
            </a:r>
            <a:r>
              <a:rPr lang="en-US" altLang="en-US" sz="2600" dirty="0">
                <a:solidFill>
                  <a:srgbClr val="0000CC"/>
                </a:solidFill>
                <a:latin typeface="Times New Roman" panose="02020603050405020304" pitchFamily="18" charset="0"/>
              </a:rPr>
              <a:t> ở </a:t>
            </a:r>
            <a:r>
              <a:rPr lang="en-US" altLang="en-US" sz="2600" dirty="0" err="1">
                <a:solidFill>
                  <a:srgbClr val="0000CC"/>
                </a:solidFill>
                <a:latin typeface="Times New Roman" panose="02020603050405020304" pitchFamily="18" charset="0"/>
              </a:rPr>
              <a:t>tiểu</a:t>
            </a:r>
            <a:r>
              <a:rPr lang="en-US" altLang="en-US" sz="2600" dirty="0">
                <a:solidFill>
                  <a:srgbClr val="0000CC"/>
                </a:solidFill>
                <a:latin typeface="Times New Roman" panose="02020603050405020304" pitchFamily="18" charset="0"/>
              </a:rPr>
              <a:t> </a:t>
            </a:r>
            <a:r>
              <a:rPr lang="en-US" altLang="en-US" sz="2600" dirty="0" err="1">
                <a:solidFill>
                  <a:srgbClr val="0000CC"/>
                </a:solidFill>
                <a:latin typeface="Times New Roman" panose="02020603050405020304" pitchFamily="18" charset="0"/>
              </a:rPr>
              <a:t>học</a:t>
            </a:r>
            <a:r>
              <a:rPr lang="en-US" altLang="en-US" sz="2600" dirty="0">
                <a:solidFill>
                  <a:srgbClr val="0000CC"/>
                </a:solidFill>
                <a:latin typeface="Times New Roman" panose="02020603050405020304" pitchFamily="18" charset="0"/>
              </a:rPr>
              <a:t>:</a:t>
            </a:r>
            <a:endParaRPr lang="en-US" altLang="en-US" sz="2600" dirty="0">
              <a:latin typeface="Times New Roman" panose="02020603050405020304" pitchFamily="18" charset="0"/>
            </a:endParaRPr>
          </a:p>
        </p:txBody>
      </p:sp>
      <p:graphicFrame>
        <p:nvGraphicFramePr>
          <p:cNvPr id="59" name="Table 10">
            <a:extLst>
              <a:ext uri="{FF2B5EF4-FFF2-40B4-BE49-F238E27FC236}">
                <a16:creationId xmlns:a16="http://schemas.microsoft.com/office/drawing/2014/main" id="{5A5E73BD-15A3-4772-9289-0E20738E2BC2}"/>
              </a:ext>
            </a:extLst>
          </p:cNvPr>
          <p:cNvGraphicFramePr>
            <a:graphicFrameLocks noGrp="1"/>
          </p:cNvGraphicFramePr>
          <p:nvPr>
            <p:extLst>
              <p:ext uri="{D42A27DB-BD31-4B8C-83A1-F6EECF244321}">
                <p14:modId xmlns:p14="http://schemas.microsoft.com/office/powerpoint/2010/main" val="3045653566"/>
              </p:ext>
            </p:extLst>
          </p:nvPr>
        </p:nvGraphicFramePr>
        <p:xfrm>
          <a:off x="410815" y="1799864"/>
          <a:ext cx="11370369" cy="1798320"/>
        </p:xfrm>
        <a:graphic>
          <a:graphicData uri="http://schemas.openxmlformats.org/drawingml/2006/table">
            <a:tbl>
              <a:tblPr firstRow="1" bandRow="1">
                <a:tableStyleId>{8799B23B-EC83-4686-B30A-512413B5E67A}</a:tableStyleId>
              </a:tblPr>
              <a:tblGrid>
                <a:gridCol w="901147">
                  <a:extLst>
                    <a:ext uri="{9D8B030D-6E8A-4147-A177-3AD203B41FA5}">
                      <a16:colId xmlns:a16="http://schemas.microsoft.com/office/drawing/2014/main" val="815425973"/>
                    </a:ext>
                  </a:extLst>
                </a:gridCol>
                <a:gridCol w="851472">
                  <a:extLst>
                    <a:ext uri="{9D8B030D-6E8A-4147-A177-3AD203B41FA5}">
                      <a16:colId xmlns:a16="http://schemas.microsoft.com/office/drawing/2014/main" val="1587608272"/>
                    </a:ext>
                  </a:extLst>
                </a:gridCol>
                <a:gridCol w="961775">
                  <a:extLst>
                    <a:ext uri="{9D8B030D-6E8A-4147-A177-3AD203B41FA5}">
                      <a16:colId xmlns:a16="http://schemas.microsoft.com/office/drawing/2014/main" val="457903857"/>
                    </a:ext>
                  </a:extLst>
                </a:gridCol>
                <a:gridCol w="961775">
                  <a:extLst>
                    <a:ext uri="{9D8B030D-6E8A-4147-A177-3AD203B41FA5}">
                      <a16:colId xmlns:a16="http://schemas.microsoft.com/office/drawing/2014/main" val="2281964169"/>
                    </a:ext>
                  </a:extLst>
                </a:gridCol>
                <a:gridCol w="961775">
                  <a:extLst>
                    <a:ext uri="{9D8B030D-6E8A-4147-A177-3AD203B41FA5}">
                      <a16:colId xmlns:a16="http://schemas.microsoft.com/office/drawing/2014/main" val="2690985783"/>
                    </a:ext>
                  </a:extLst>
                </a:gridCol>
                <a:gridCol w="961775">
                  <a:extLst>
                    <a:ext uri="{9D8B030D-6E8A-4147-A177-3AD203B41FA5}">
                      <a16:colId xmlns:a16="http://schemas.microsoft.com/office/drawing/2014/main" val="3722410316"/>
                    </a:ext>
                  </a:extLst>
                </a:gridCol>
                <a:gridCol w="961775">
                  <a:extLst>
                    <a:ext uri="{9D8B030D-6E8A-4147-A177-3AD203B41FA5}">
                      <a16:colId xmlns:a16="http://schemas.microsoft.com/office/drawing/2014/main" val="1772197166"/>
                    </a:ext>
                  </a:extLst>
                </a:gridCol>
                <a:gridCol w="961775">
                  <a:extLst>
                    <a:ext uri="{9D8B030D-6E8A-4147-A177-3AD203B41FA5}">
                      <a16:colId xmlns:a16="http://schemas.microsoft.com/office/drawing/2014/main" val="3101670578"/>
                    </a:ext>
                  </a:extLst>
                </a:gridCol>
                <a:gridCol w="961775">
                  <a:extLst>
                    <a:ext uri="{9D8B030D-6E8A-4147-A177-3AD203B41FA5}">
                      <a16:colId xmlns:a16="http://schemas.microsoft.com/office/drawing/2014/main" val="4085261720"/>
                    </a:ext>
                  </a:extLst>
                </a:gridCol>
                <a:gridCol w="961775">
                  <a:extLst>
                    <a:ext uri="{9D8B030D-6E8A-4147-A177-3AD203B41FA5}">
                      <a16:colId xmlns:a16="http://schemas.microsoft.com/office/drawing/2014/main" val="2903965677"/>
                    </a:ext>
                  </a:extLst>
                </a:gridCol>
                <a:gridCol w="961775">
                  <a:extLst>
                    <a:ext uri="{9D8B030D-6E8A-4147-A177-3AD203B41FA5}">
                      <a16:colId xmlns:a16="http://schemas.microsoft.com/office/drawing/2014/main" val="3640288741"/>
                    </a:ext>
                  </a:extLst>
                </a:gridCol>
                <a:gridCol w="961775">
                  <a:extLst>
                    <a:ext uri="{9D8B030D-6E8A-4147-A177-3AD203B41FA5}">
                      <a16:colId xmlns:a16="http://schemas.microsoft.com/office/drawing/2014/main" val="2448671133"/>
                    </a:ext>
                  </a:extLst>
                </a:gridCol>
              </a:tblGrid>
              <a:tr h="370840">
                <a:tc gridSpan="3">
                  <a:txBody>
                    <a:bodyPr/>
                    <a:lstStyle/>
                    <a:p>
                      <a:pPr algn="ctr"/>
                      <a:r>
                        <a:rPr lang="en-US" sz="2000" dirty="0" err="1">
                          <a:solidFill>
                            <a:srgbClr val="FF0000"/>
                          </a:solidFill>
                          <a:latin typeface="Times New Roman" panose="02020603050405020304" pitchFamily="18" charset="0"/>
                          <a:cs typeface="Times New Roman" panose="02020603050405020304" pitchFamily="18" charset="0"/>
                        </a:rPr>
                        <a:t>Lớp</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tỉ</a:t>
                      </a:r>
                      <a:endParaRPr lang="en-US" sz="2000" dirty="0">
                        <a:solidFill>
                          <a:srgbClr val="FF0000"/>
                        </a:solidFill>
                        <a:latin typeface="Times New Roman" panose="02020603050405020304" pitchFamily="18" charset="0"/>
                        <a:cs typeface="Times New Roman" panose="02020603050405020304" pitchFamily="18" charset="0"/>
                      </a:endParaRPr>
                    </a:p>
                  </a:txBody>
                  <a:tcPr/>
                </a:tc>
                <a:tc hMerge="1">
                  <a:txBody>
                    <a:bodyPr/>
                    <a:lstStyle/>
                    <a:p>
                      <a:endParaRPr lang="en-US" sz="2000" dirty="0">
                        <a:latin typeface="Times New Roman" panose="02020603050405020304" pitchFamily="18" charset="0"/>
                        <a:cs typeface="Times New Roman" panose="02020603050405020304" pitchFamily="18" charset="0"/>
                      </a:endParaRPr>
                    </a:p>
                  </a:txBody>
                  <a:tcPr/>
                </a:tc>
                <a:tc hMerge="1">
                  <a:txBody>
                    <a:bodyPr/>
                    <a:lstStyle/>
                    <a:p>
                      <a:endParaRPr lang="en-US" sz="2000" dirty="0">
                        <a:latin typeface="Times New Roman" panose="02020603050405020304" pitchFamily="18" charset="0"/>
                        <a:cs typeface="Times New Roman" panose="02020603050405020304" pitchFamily="18" charset="0"/>
                      </a:endParaRPr>
                    </a:p>
                  </a:txBody>
                  <a:tcPr/>
                </a:tc>
                <a:tc gridSpan="3">
                  <a:txBody>
                    <a:bodyPr/>
                    <a:lstStyle/>
                    <a:p>
                      <a:pPr algn="ctr"/>
                      <a:r>
                        <a:rPr lang="en-US" sz="2000" dirty="0" err="1">
                          <a:solidFill>
                            <a:srgbClr val="FF0000"/>
                          </a:solidFill>
                          <a:latin typeface="Times New Roman" panose="02020603050405020304" pitchFamily="18" charset="0"/>
                          <a:cs typeface="Times New Roman" panose="02020603050405020304" pitchFamily="18" charset="0"/>
                        </a:rPr>
                        <a:t>Lớp</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triệu</a:t>
                      </a:r>
                      <a:endParaRPr lang="en-US" sz="2000" dirty="0">
                        <a:solidFill>
                          <a:srgbClr val="FF0000"/>
                        </a:solidFill>
                        <a:latin typeface="Times New Roman" panose="02020603050405020304" pitchFamily="18" charset="0"/>
                        <a:cs typeface="Times New Roman" panose="02020603050405020304" pitchFamily="18" charset="0"/>
                      </a:endParaRPr>
                    </a:p>
                  </a:txBody>
                  <a:tcPr/>
                </a:tc>
                <a:tc hMerge="1">
                  <a:txBody>
                    <a:bodyPr/>
                    <a:lstStyle/>
                    <a:p>
                      <a:endParaRPr lang="en-US" sz="2000" dirty="0">
                        <a:latin typeface="Times New Roman" panose="02020603050405020304" pitchFamily="18" charset="0"/>
                        <a:cs typeface="Times New Roman" panose="02020603050405020304" pitchFamily="18" charset="0"/>
                      </a:endParaRPr>
                    </a:p>
                  </a:txBody>
                  <a:tcPr/>
                </a:tc>
                <a:tc hMerge="1">
                  <a:txBody>
                    <a:bodyPr/>
                    <a:lstStyle/>
                    <a:p>
                      <a:endParaRPr lang="en-US" sz="2000" dirty="0">
                        <a:latin typeface="Times New Roman" panose="02020603050405020304" pitchFamily="18" charset="0"/>
                        <a:cs typeface="Times New Roman" panose="02020603050405020304" pitchFamily="18" charset="0"/>
                      </a:endParaRPr>
                    </a:p>
                  </a:txBody>
                  <a:tcPr/>
                </a:tc>
                <a:tc gridSpan="3">
                  <a:txBody>
                    <a:bodyPr/>
                    <a:lstStyle/>
                    <a:p>
                      <a:pPr algn="ctr"/>
                      <a:r>
                        <a:rPr lang="en-US" sz="2000" dirty="0" err="1">
                          <a:solidFill>
                            <a:srgbClr val="FF0000"/>
                          </a:solidFill>
                          <a:latin typeface="Times New Roman" panose="02020603050405020304" pitchFamily="18" charset="0"/>
                          <a:cs typeface="Times New Roman" panose="02020603050405020304" pitchFamily="18" charset="0"/>
                        </a:rPr>
                        <a:t>Lớp</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đơn</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nghìn</a:t>
                      </a:r>
                      <a:endParaRPr lang="en-US" sz="2000" dirty="0">
                        <a:solidFill>
                          <a:srgbClr val="FF0000"/>
                        </a:solidFill>
                        <a:latin typeface="Times New Roman" panose="02020603050405020304" pitchFamily="18" charset="0"/>
                        <a:cs typeface="Times New Roman" panose="02020603050405020304" pitchFamily="18" charset="0"/>
                      </a:endParaRPr>
                    </a:p>
                  </a:txBody>
                  <a:tcPr/>
                </a:tc>
                <a:tc hMerge="1">
                  <a:txBody>
                    <a:bodyPr/>
                    <a:lstStyle/>
                    <a:p>
                      <a:endParaRPr lang="en-US" sz="2000" dirty="0">
                        <a:latin typeface="Times New Roman" panose="02020603050405020304" pitchFamily="18" charset="0"/>
                        <a:cs typeface="Times New Roman" panose="02020603050405020304" pitchFamily="18" charset="0"/>
                      </a:endParaRPr>
                    </a:p>
                  </a:txBody>
                  <a:tcPr/>
                </a:tc>
                <a:tc hMerge="1">
                  <a:txBody>
                    <a:bodyPr/>
                    <a:lstStyle/>
                    <a:p>
                      <a:endParaRPr lang="en-US" sz="2000" dirty="0">
                        <a:latin typeface="Times New Roman" panose="02020603050405020304" pitchFamily="18" charset="0"/>
                        <a:cs typeface="Times New Roman" panose="02020603050405020304" pitchFamily="18" charset="0"/>
                      </a:endParaRPr>
                    </a:p>
                  </a:txBody>
                  <a:tcPr/>
                </a:tc>
                <a:tc gridSpan="3">
                  <a:txBody>
                    <a:bodyPr/>
                    <a:lstStyle/>
                    <a:p>
                      <a:pPr algn="ctr"/>
                      <a:r>
                        <a:rPr lang="en-US" sz="2000" dirty="0" err="1">
                          <a:solidFill>
                            <a:srgbClr val="FF0000"/>
                          </a:solidFill>
                          <a:latin typeface="Times New Roman" panose="02020603050405020304" pitchFamily="18" charset="0"/>
                          <a:cs typeface="Times New Roman" panose="02020603050405020304" pitchFamily="18" charset="0"/>
                        </a:rPr>
                        <a:t>Lớp</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đơn</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vị</a:t>
                      </a:r>
                      <a:endParaRPr lang="en-US" sz="2000" dirty="0">
                        <a:solidFill>
                          <a:srgbClr val="FF0000"/>
                        </a:solidFill>
                        <a:latin typeface="Times New Roman" panose="02020603050405020304" pitchFamily="18" charset="0"/>
                        <a:cs typeface="Times New Roman" panose="02020603050405020304" pitchFamily="18" charset="0"/>
                      </a:endParaRPr>
                    </a:p>
                  </a:txBody>
                  <a:tcPr/>
                </a:tc>
                <a:tc hMerge="1">
                  <a:txBody>
                    <a:bodyPr/>
                    <a:lstStyle/>
                    <a:p>
                      <a:endParaRPr lang="en-US" sz="2000" dirty="0">
                        <a:latin typeface="Times New Roman" panose="02020603050405020304" pitchFamily="18" charset="0"/>
                        <a:cs typeface="Times New Roman" panose="02020603050405020304" pitchFamily="18" charset="0"/>
                      </a:endParaRPr>
                    </a:p>
                  </a:txBody>
                  <a:tcPr/>
                </a:tc>
                <a:tc hMerge="1">
                  <a:txBody>
                    <a:bodyPr/>
                    <a:lstStyle/>
                    <a:p>
                      <a:endParaRPr lang="en-US" sz="20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288470861"/>
                  </a:ext>
                </a:extLst>
              </a:tr>
              <a:tr h="370840">
                <a:tc>
                  <a:txBody>
                    <a:bodyPr/>
                    <a:lstStyle/>
                    <a:p>
                      <a:pPr algn="ctr"/>
                      <a:r>
                        <a:rPr lang="en-US" sz="2000" dirty="0" err="1">
                          <a:latin typeface="Times New Roman" panose="02020603050405020304" pitchFamily="18" charset="0"/>
                          <a:cs typeface="Times New Roman" panose="02020603050405020304" pitchFamily="18" charset="0"/>
                        </a:rPr>
                        <a:t>Hàng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trăm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tỉ</a:t>
                      </a:r>
                      <a:endParaRPr lang="en-US" sz="2000" dirty="0">
                        <a:latin typeface="Times New Roman" panose="02020603050405020304" pitchFamily="18" charset="0"/>
                        <a:cs typeface="Times New Roman" panose="02020603050405020304" pitchFamily="18" charset="0"/>
                      </a:endParaRPr>
                    </a:p>
                  </a:txBody>
                  <a:tcPr/>
                </a:tc>
                <a:tc>
                  <a:txBody>
                    <a:bodyPr/>
                    <a:lstStyle/>
                    <a:p>
                      <a:pPr algn="ctr"/>
                      <a:r>
                        <a:rPr lang="en-US" sz="2000" dirty="0" err="1">
                          <a:latin typeface="Times New Roman" panose="02020603050405020304" pitchFamily="18" charset="0"/>
                          <a:cs typeface="Times New Roman" panose="02020603050405020304" pitchFamily="18" charset="0"/>
                        </a:rPr>
                        <a:t>Hàng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chục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tỉ</a:t>
                      </a:r>
                      <a:endParaRPr lang="en-US" sz="2000" dirty="0">
                        <a:latin typeface="Times New Roman" panose="02020603050405020304" pitchFamily="18" charset="0"/>
                        <a:cs typeface="Times New Roman" panose="02020603050405020304" pitchFamily="18" charset="0"/>
                      </a:endParaRPr>
                    </a:p>
                  </a:txBody>
                  <a:tcPr/>
                </a:tc>
                <a:tc>
                  <a:txBody>
                    <a:bodyPr/>
                    <a:lstStyle/>
                    <a:p>
                      <a:pPr algn="ctr"/>
                      <a:r>
                        <a:rPr lang="en-US" sz="2000" dirty="0" err="1">
                          <a:latin typeface="Times New Roman" panose="02020603050405020304" pitchFamily="18" charset="0"/>
                          <a:cs typeface="Times New Roman" panose="02020603050405020304" pitchFamily="18" charset="0"/>
                        </a:rPr>
                        <a:t>Hàng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tỉ</a:t>
                      </a:r>
                      <a:endParaRPr lang="en-US" sz="2000" dirty="0">
                        <a:latin typeface="Times New Roman" panose="02020603050405020304" pitchFamily="18" charset="0"/>
                        <a:cs typeface="Times New Roman" panose="02020603050405020304" pitchFamily="18" charset="0"/>
                      </a:endParaRPr>
                    </a:p>
                  </a:txBody>
                  <a:tcPr/>
                </a:tc>
                <a:tc>
                  <a:txBody>
                    <a:bodyPr/>
                    <a:lstStyle/>
                    <a:p>
                      <a:pPr algn="ctr"/>
                      <a:r>
                        <a:rPr lang="en-US" sz="2000" dirty="0" err="1">
                          <a:latin typeface="Times New Roman" panose="02020603050405020304" pitchFamily="18" charset="0"/>
                          <a:cs typeface="Times New Roman" panose="02020603050405020304" pitchFamily="18" charset="0"/>
                        </a:rPr>
                        <a:t>Hàng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trăm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triệu</a:t>
                      </a:r>
                      <a:r>
                        <a:rPr lang="en-US" sz="2000" dirty="0">
                          <a:latin typeface="Times New Roman" panose="02020603050405020304" pitchFamily="18" charset="0"/>
                          <a:cs typeface="Times New Roman" panose="02020603050405020304" pitchFamily="18" charset="0"/>
                        </a:rPr>
                        <a:t> </a:t>
                      </a:r>
                    </a:p>
                  </a:txBody>
                  <a:tcPr/>
                </a:tc>
                <a:tc>
                  <a:txBody>
                    <a:bodyPr/>
                    <a:lstStyle/>
                    <a:p>
                      <a:pPr algn="ctr"/>
                      <a:r>
                        <a:rPr lang="en-US" sz="2000" dirty="0" err="1">
                          <a:latin typeface="Times New Roman" panose="02020603050405020304" pitchFamily="18" charset="0"/>
                          <a:cs typeface="Times New Roman" panose="02020603050405020304" pitchFamily="18" charset="0"/>
                        </a:rPr>
                        <a:t>Hàng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chục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triệu</a:t>
                      </a:r>
                      <a:endParaRPr lang="en-US" sz="2000" dirty="0">
                        <a:latin typeface="Times New Roman" panose="02020603050405020304" pitchFamily="18" charset="0"/>
                        <a:cs typeface="Times New Roman" panose="02020603050405020304" pitchFamily="18" charset="0"/>
                      </a:endParaRPr>
                    </a:p>
                  </a:txBody>
                  <a:tcPr/>
                </a:tc>
                <a:tc>
                  <a:txBody>
                    <a:bodyPr/>
                    <a:lstStyle/>
                    <a:p>
                      <a:pPr algn="ctr"/>
                      <a:r>
                        <a:rPr lang="en-US" sz="2000" dirty="0" err="1">
                          <a:latin typeface="Times New Roman" panose="02020603050405020304" pitchFamily="18" charset="0"/>
                          <a:cs typeface="Times New Roman" panose="02020603050405020304" pitchFamily="18" charset="0"/>
                        </a:rPr>
                        <a:t>Hàng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triệu</a:t>
                      </a:r>
                      <a:endParaRPr lang="en-US" sz="2000" dirty="0">
                        <a:latin typeface="Times New Roman" panose="02020603050405020304" pitchFamily="18" charset="0"/>
                        <a:cs typeface="Times New Roman" panose="02020603050405020304" pitchFamily="18" charset="0"/>
                      </a:endParaRPr>
                    </a:p>
                  </a:txBody>
                  <a:tcPr/>
                </a:tc>
                <a:tc>
                  <a:txBody>
                    <a:bodyPr/>
                    <a:lstStyle/>
                    <a:p>
                      <a:pPr algn="ctr"/>
                      <a:r>
                        <a:rPr lang="en-US" sz="2000" dirty="0" err="1">
                          <a:latin typeface="Times New Roman" panose="02020603050405020304" pitchFamily="18" charset="0"/>
                          <a:cs typeface="Times New Roman" panose="02020603050405020304" pitchFamily="18" charset="0"/>
                        </a:rPr>
                        <a:t>Hàng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trăm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nghìn</a:t>
                      </a:r>
                      <a:endParaRPr lang="en-US" sz="2000" dirty="0">
                        <a:latin typeface="Times New Roman" panose="02020603050405020304" pitchFamily="18" charset="0"/>
                        <a:cs typeface="Times New Roman" panose="02020603050405020304" pitchFamily="18" charset="0"/>
                      </a:endParaRPr>
                    </a:p>
                  </a:txBody>
                  <a:tcPr/>
                </a:tc>
                <a:tc>
                  <a:txBody>
                    <a:bodyPr/>
                    <a:lstStyle/>
                    <a:p>
                      <a:pPr algn="ctr"/>
                      <a:r>
                        <a:rPr lang="en-US" sz="2000" dirty="0" err="1">
                          <a:latin typeface="Times New Roman" panose="02020603050405020304" pitchFamily="18" charset="0"/>
                          <a:cs typeface="Times New Roman" panose="02020603050405020304" pitchFamily="18" charset="0"/>
                        </a:rPr>
                        <a:t>Hàng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chục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nghìn</a:t>
                      </a:r>
                      <a:endParaRPr lang="en-US" sz="2000" dirty="0">
                        <a:latin typeface="Times New Roman" panose="02020603050405020304" pitchFamily="18" charset="0"/>
                        <a:cs typeface="Times New Roman" panose="02020603050405020304" pitchFamily="18" charset="0"/>
                      </a:endParaRPr>
                    </a:p>
                  </a:txBody>
                  <a:tcPr/>
                </a:tc>
                <a:tc>
                  <a:txBody>
                    <a:bodyPr/>
                    <a:lstStyle/>
                    <a:p>
                      <a:pPr algn="ctr"/>
                      <a:r>
                        <a:rPr lang="en-US" sz="2000" dirty="0" err="1">
                          <a:latin typeface="Times New Roman" panose="02020603050405020304" pitchFamily="18" charset="0"/>
                          <a:cs typeface="Times New Roman" panose="02020603050405020304" pitchFamily="18" charset="0"/>
                        </a:rPr>
                        <a:t>Hàng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nghìn</a:t>
                      </a:r>
                      <a:endParaRPr lang="en-US" sz="2000" dirty="0">
                        <a:latin typeface="Times New Roman" panose="02020603050405020304" pitchFamily="18" charset="0"/>
                        <a:cs typeface="Times New Roman" panose="02020603050405020304" pitchFamily="18" charset="0"/>
                      </a:endParaRPr>
                    </a:p>
                  </a:txBody>
                  <a:tcPr/>
                </a:tc>
                <a:tc>
                  <a:txBody>
                    <a:bodyPr/>
                    <a:lstStyle/>
                    <a:p>
                      <a:pPr algn="ctr"/>
                      <a:r>
                        <a:rPr lang="en-US" sz="2000" dirty="0" err="1">
                          <a:latin typeface="Times New Roman" panose="02020603050405020304" pitchFamily="18" charset="0"/>
                          <a:cs typeface="Times New Roman" panose="02020603050405020304" pitchFamily="18" charset="0"/>
                        </a:rPr>
                        <a:t>Hàng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trăm</a:t>
                      </a:r>
                      <a:endParaRPr lang="en-US" sz="2000" dirty="0">
                        <a:latin typeface="Times New Roman" panose="02020603050405020304" pitchFamily="18" charset="0"/>
                        <a:cs typeface="Times New Roman" panose="02020603050405020304" pitchFamily="18" charset="0"/>
                      </a:endParaRPr>
                    </a:p>
                  </a:txBody>
                  <a:tcPr/>
                </a:tc>
                <a:tc>
                  <a:txBody>
                    <a:bodyPr/>
                    <a:lstStyle/>
                    <a:p>
                      <a:pPr algn="ctr"/>
                      <a:r>
                        <a:rPr lang="en-US" sz="2000" dirty="0" err="1">
                          <a:latin typeface="Times New Roman" panose="02020603050405020304" pitchFamily="18" charset="0"/>
                          <a:cs typeface="Times New Roman" panose="02020603050405020304" pitchFamily="18" charset="0"/>
                        </a:rPr>
                        <a:t>Hàng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chục</a:t>
                      </a:r>
                      <a:endParaRPr lang="en-US" sz="2000" dirty="0">
                        <a:latin typeface="Times New Roman" panose="02020603050405020304" pitchFamily="18" charset="0"/>
                        <a:cs typeface="Times New Roman" panose="02020603050405020304" pitchFamily="18" charset="0"/>
                      </a:endParaRPr>
                    </a:p>
                  </a:txBody>
                  <a:tcPr/>
                </a:tc>
                <a:tc>
                  <a:txBody>
                    <a:bodyPr/>
                    <a:lstStyle/>
                    <a:p>
                      <a:pPr algn="ctr"/>
                      <a:r>
                        <a:rPr lang="en-US" sz="2000" dirty="0" err="1">
                          <a:latin typeface="Times New Roman" panose="02020603050405020304" pitchFamily="18" charset="0"/>
                          <a:cs typeface="Times New Roman" panose="02020603050405020304" pitchFamily="18" charset="0"/>
                        </a:rPr>
                        <a:t>Hàng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đơn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vị</a:t>
                      </a:r>
                      <a:endParaRPr lang="en-US" sz="20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182427330"/>
                  </a:ext>
                </a:extLst>
              </a:tr>
              <a:tr h="370840">
                <a:tc>
                  <a:txBody>
                    <a:bodyPr/>
                    <a:lstStyle/>
                    <a:p>
                      <a:pPr algn="ctr"/>
                      <a:r>
                        <a:rPr lang="en-US" sz="2000" dirty="0">
                          <a:latin typeface="Times New Roman" panose="02020603050405020304" pitchFamily="18" charset="0"/>
                          <a:cs typeface="Times New Roman" panose="02020603050405020304" pitchFamily="18" charset="0"/>
                        </a:rPr>
                        <a:t>3</a:t>
                      </a:r>
                    </a:p>
                  </a:txBody>
                  <a:tcPr/>
                </a:tc>
                <a:tc>
                  <a:txBody>
                    <a:bodyPr/>
                    <a:lstStyle/>
                    <a:p>
                      <a:pPr algn="ctr"/>
                      <a:r>
                        <a:rPr lang="en-US" sz="2000" dirty="0">
                          <a:latin typeface="Times New Roman" panose="02020603050405020304" pitchFamily="18" charset="0"/>
                          <a:cs typeface="Times New Roman" panose="02020603050405020304" pitchFamily="18" charset="0"/>
                        </a:rPr>
                        <a:t>2</a:t>
                      </a:r>
                    </a:p>
                  </a:txBody>
                  <a:tcPr/>
                </a:tc>
                <a:tc>
                  <a:txBody>
                    <a:bodyPr/>
                    <a:lstStyle/>
                    <a:p>
                      <a:pPr algn="ctr"/>
                      <a:r>
                        <a:rPr lang="en-US" sz="2000" dirty="0">
                          <a:latin typeface="Times New Roman" panose="02020603050405020304" pitchFamily="18" charset="0"/>
                          <a:cs typeface="Times New Roman" panose="02020603050405020304" pitchFamily="18" charset="0"/>
                        </a:rPr>
                        <a:t>1</a:t>
                      </a:r>
                    </a:p>
                  </a:txBody>
                  <a:tcPr/>
                </a:tc>
                <a:tc>
                  <a:txBody>
                    <a:bodyPr/>
                    <a:lstStyle/>
                    <a:p>
                      <a:pPr algn="ctr"/>
                      <a:r>
                        <a:rPr lang="en-US" sz="2000" dirty="0">
                          <a:latin typeface="Times New Roman" panose="02020603050405020304" pitchFamily="18" charset="0"/>
                          <a:cs typeface="Times New Roman" panose="02020603050405020304" pitchFamily="18" charset="0"/>
                        </a:rPr>
                        <a:t>9</a:t>
                      </a:r>
                    </a:p>
                  </a:txBody>
                  <a:tcPr/>
                </a:tc>
                <a:tc>
                  <a:txBody>
                    <a:bodyPr/>
                    <a:lstStyle/>
                    <a:p>
                      <a:pPr algn="ctr"/>
                      <a:r>
                        <a:rPr lang="en-US" sz="2000" dirty="0">
                          <a:latin typeface="Times New Roman" panose="02020603050405020304" pitchFamily="18" charset="0"/>
                          <a:cs typeface="Times New Roman" panose="02020603050405020304" pitchFamily="18" charset="0"/>
                        </a:rPr>
                        <a:t>8</a:t>
                      </a:r>
                    </a:p>
                  </a:txBody>
                  <a:tcPr/>
                </a:tc>
                <a:tc>
                  <a:txBody>
                    <a:bodyPr/>
                    <a:lstStyle/>
                    <a:p>
                      <a:pPr algn="ctr"/>
                      <a:r>
                        <a:rPr lang="en-US" sz="2000" dirty="0">
                          <a:latin typeface="Times New Roman" panose="02020603050405020304" pitchFamily="18" charset="0"/>
                          <a:cs typeface="Times New Roman" panose="02020603050405020304" pitchFamily="18" charset="0"/>
                        </a:rPr>
                        <a:t>7</a:t>
                      </a:r>
                    </a:p>
                  </a:txBody>
                  <a:tcPr/>
                </a:tc>
                <a:tc>
                  <a:txBody>
                    <a:bodyPr/>
                    <a:lstStyle/>
                    <a:p>
                      <a:pPr algn="ctr"/>
                      <a:r>
                        <a:rPr lang="en-US" sz="2000" dirty="0">
                          <a:latin typeface="Times New Roman" panose="02020603050405020304" pitchFamily="18" charset="0"/>
                          <a:cs typeface="Times New Roman" panose="02020603050405020304" pitchFamily="18" charset="0"/>
                        </a:rPr>
                        <a:t>6</a:t>
                      </a:r>
                    </a:p>
                  </a:txBody>
                  <a:tcPr/>
                </a:tc>
                <a:tc>
                  <a:txBody>
                    <a:bodyPr/>
                    <a:lstStyle/>
                    <a:p>
                      <a:pPr algn="ctr"/>
                      <a:r>
                        <a:rPr lang="en-US" sz="2000" dirty="0">
                          <a:latin typeface="Times New Roman" panose="02020603050405020304" pitchFamily="18" charset="0"/>
                          <a:cs typeface="Times New Roman" panose="02020603050405020304" pitchFamily="18" charset="0"/>
                        </a:rPr>
                        <a:t>5</a:t>
                      </a:r>
                    </a:p>
                  </a:txBody>
                  <a:tcPr/>
                </a:tc>
                <a:tc>
                  <a:txBody>
                    <a:bodyPr/>
                    <a:lstStyle/>
                    <a:p>
                      <a:pPr algn="ctr"/>
                      <a:r>
                        <a:rPr lang="en-US" sz="2000" dirty="0">
                          <a:latin typeface="Times New Roman" panose="02020603050405020304" pitchFamily="18" charset="0"/>
                          <a:cs typeface="Times New Roman" panose="02020603050405020304" pitchFamily="18" charset="0"/>
                        </a:rPr>
                        <a:t>4</a:t>
                      </a:r>
                    </a:p>
                  </a:txBody>
                  <a:tcPr/>
                </a:tc>
                <a:tc>
                  <a:txBody>
                    <a:bodyPr/>
                    <a:lstStyle/>
                    <a:p>
                      <a:pPr algn="ctr"/>
                      <a:r>
                        <a:rPr lang="en-US" sz="2000" dirty="0">
                          <a:latin typeface="Times New Roman" panose="02020603050405020304" pitchFamily="18" charset="0"/>
                          <a:cs typeface="Times New Roman" panose="02020603050405020304" pitchFamily="18" charset="0"/>
                        </a:rPr>
                        <a:t>3</a:t>
                      </a:r>
                    </a:p>
                  </a:txBody>
                  <a:tcPr/>
                </a:tc>
                <a:tc>
                  <a:txBody>
                    <a:bodyPr/>
                    <a:lstStyle/>
                    <a:p>
                      <a:pPr algn="ctr"/>
                      <a:r>
                        <a:rPr lang="en-US" sz="2000" dirty="0">
                          <a:latin typeface="Times New Roman" panose="02020603050405020304" pitchFamily="18" charset="0"/>
                          <a:cs typeface="Times New Roman" panose="02020603050405020304" pitchFamily="18" charset="0"/>
                        </a:rPr>
                        <a:t>2</a:t>
                      </a:r>
                    </a:p>
                  </a:txBody>
                  <a:tcPr/>
                </a:tc>
                <a:tc>
                  <a:txBody>
                    <a:bodyPr/>
                    <a:lstStyle/>
                    <a:p>
                      <a:pPr algn="ctr"/>
                      <a:r>
                        <a:rPr lang="en-US" sz="2000" dirty="0">
                          <a:latin typeface="Times New Roman" panose="02020603050405020304" pitchFamily="18" charset="0"/>
                          <a:cs typeface="Times New Roman" panose="02020603050405020304" pitchFamily="18" charset="0"/>
                        </a:rPr>
                        <a:t>1</a:t>
                      </a:r>
                    </a:p>
                  </a:txBody>
                  <a:tcPr/>
                </a:tc>
                <a:extLst>
                  <a:ext uri="{0D108BD9-81ED-4DB2-BD59-A6C34878D82A}">
                    <a16:rowId xmlns:a16="http://schemas.microsoft.com/office/drawing/2014/main" val="815366344"/>
                  </a:ext>
                </a:extLst>
              </a:tr>
            </a:tbl>
          </a:graphicData>
        </a:graphic>
      </p:graphicFrame>
    </p:spTree>
    <p:extLst>
      <p:ext uri="{BB962C8B-B14F-4D97-AF65-F5344CB8AC3E}">
        <p14:creationId xmlns:p14="http://schemas.microsoft.com/office/powerpoint/2010/main" val="25506991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9600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750" fill="hold"/>
                                        <p:tgtEl>
                                          <p:spTgt spid="4"/>
                                        </p:tgtEl>
                                        <p:attrNameLst>
                                          <p:attrName>ppt_x</p:attrName>
                                        </p:attrNameLst>
                                      </p:cBhvr>
                                      <p:tavLst>
                                        <p:tav tm="0">
                                          <p:val>
                                            <p:strVal val="0-#ppt_w/2"/>
                                          </p:val>
                                        </p:tav>
                                        <p:tav tm="100000">
                                          <p:val>
                                            <p:strVal val="#ppt_x"/>
                                          </p:val>
                                        </p:tav>
                                      </p:tavLst>
                                    </p:anim>
                                    <p:anim calcmode="lin" valueType="num">
                                      <p:cBhvr additive="base">
                                        <p:cTn id="8" dur="750" fill="hold"/>
                                        <p:tgtEl>
                                          <p:spTgt spid="4"/>
                                        </p:tgtEl>
                                        <p:attrNameLst>
                                          <p:attrName>ppt_y</p:attrName>
                                        </p:attrNameLst>
                                      </p:cBhvr>
                                      <p:tavLst>
                                        <p:tav tm="0">
                                          <p:val>
                                            <p:strVal val="#ppt_y"/>
                                          </p:val>
                                        </p:tav>
                                        <p:tav tm="100000">
                                          <p:val>
                                            <p:strVal val="#ppt_y"/>
                                          </p:val>
                                        </p:tav>
                                      </p:tavLst>
                                    </p:anim>
                                  </p:childTnLst>
                                </p:cTn>
                              </p:par>
                              <p:par>
                                <p:cTn id="9" presetID="2" presetClass="entr" presetSubtype="8" decel="96000" fill="hold" grpId="0" nodeType="withEffect">
                                  <p:stCondLst>
                                    <p:cond delay="25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750" fill="hold"/>
                                        <p:tgtEl>
                                          <p:spTgt spid="3"/>
                                        </p:tgtEl>
                                        <p:attrNameLst>
                                          <p:attrName>ppt_x</p:attrName>
                                        </p:attrNameLst>
                                      </p:cBhvr>
                                      <p:tavLst>
                                        <p:tav tm="0">
                                          <p:val>
                                            <p:strVal val="0-#ppt_w/2"/>
                                          </p:val>
                                        </p:tav>
                                        <p:tav tm="100000">
                                          <p:val>
                                            <p:strVal val="#ppt_x"/>
                                          </p:val>
                                        </p:tav>
                                      </p:tavLst>
                                    </p:anim>
                                    <p:anim calcmode="lin" valueType="num">
                                      <p:cBhvr additive="base">
                                        <p:cTn id="12" dur="750" fill="hold"/>
                                        <p:tgtEl>
                                          <p:spTgt spid="3"/>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56" presetClass="entr" presetSubtype="0" fill="hold" grpId="0" nodeType="afterEffect">
                                  <p:stCondLst>
                                    <p:cond delay="0"/>
                                  </p:stCondLst>
                                  <p:iterate type="lt">
                                    <p:tmPct val="10000"/>
                                  </p:iterate>
                                  <p:childTnLst>
                                    <p:set>
                                      <p:cBhvr>
                                        <p:cTn id="15" dur="1" fill="hold">
                                          <p:stCondLst>
                                            <p:cond delay="0"/>
                                          </p:stCondLst>
                                        </p:cTn>
                                        <p:tgtEl>
                                          <p:spTgt spid="48"/>
                                        </p:tgtEl>
                                        <p:attrNameLst>
                                          <p:attrName>style.visibility</p:attrName>
                                        </p:attrNameLst>
                                      </p:cBhvr>
                                      <p:to>
                                        <p:strVal val="visible"/>
                                      </p:to>
                                    </p:set>
                                    <p:anim by="(-#ppt_w*2)" calcmode="lin" valueType="num">
                                      <p:cBhvr rctx="PPT">
                                        <p:cTn id="16" dur="375" autoRev="1" fill="hold">
                                          <p:stCondLst>
                                            <p:cond delay="0"/>
                                          </p:stCondLst>
                                        </p:cTn>
                                        <p:tgtEl>
                                          <p:spTgt spid="48"/>
                                        </p:tgtEl>
                                        <p:attrNameLst>
                                          <p:attrName>ppt_w</p:attrName>
                                        </p:attrNameLst>
                                      </p:cBhvr>
                                    </p:anim>
                                    <p:anim by="(#ppt_w*0.50)" calcmode="lin" valueType="num">
                                      <p:cBhvr>
                                        <p:cTn id="17" dur="375" decel="50000" autoRev="1" fill="hold">
                                          <p:stCondLst>
                                            <p:cond delay="0"/>
                                          </p:stCondLst>
                                        </p:cTn>
                                        <p:tgtEl>
                                          <p:spTgt spid="48"/>
                                        </p:tgtEl>
                                        <p:attrNameLst>
                                          <p:attrName>ppt_x</p:attrName>
                                        </p:attrNameLst>
                                      </p:cBhvr>
                                    </p:anim>
                                    <p:anim from="(-#ppt_h/2)" to="(#ppt_y)" calcmode="lin" valueType="num">
                                      <p:cBhvr>
                                        <p:cTn id="18" dur="750" fill="hold">
                                          <p:stCondLst>
                                            <p:cond delay="0"/>
                                          </p:stCondLst>
                                        </p:cTn>
                                        <p:tgtEl>
                                          <p:spTgt spid="48"/>
                                        </p:tgtEl>
                                        <p:attrNameLst>
                                          <p:attrName>ppt_y</p:attrName>
                                        </p:attrNameLst>
                                      </p:cBhvr>
                                    </p:anim>
                                    <p:animRot by="21600000">
                                      <p:cBhvr>
                                        <p:cTn id="19" dur="750" fill="hold">
                                          <p:stCondLst>
                                            <p:cond delay="0"/>
                                          </p:stCondLst>
                                        </p:cTn>
                                        <p:tgtEl>
                                          <p:spTgt spid="48"/>
                                        </p:tgtEl>
                                        <p:attrNameLst>
                                          <p:attrName>r</p:attrName>
                                        </p:attrNameLst>
                                      </p:cBhvr>
                                    </p:animRo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51"/>
                                        </p:tgtEl>
                                        <p:attrNameLst>
                                          <p:attrName>style.visibility</p:attrName>
                                        </p:attrNameLst>
                                      </p:cBhvr>
                                      <p:to>
                                        <p:strVal val="visible"/>
                                      </p:to>
                                    </p:set>
                                    <p:animEffect transition="in" filter="barn(inVertical)">
                                      <p:cBhvr>
                                        <p:cTn id="24" dur="500"/>
                                        <p:tgtEl>
                                          <p:spTgt spid="51"/>
                                        </p:tgtEl>
                                      </p:cBhvr>
                                    </p:animEffect>
                                  </p:childTnLst>
                                </p:cTn>
                              </p:par>
                            </p:childTnLst>
                          </p:cTn>
                        </p:par>
                      </p:childTnLst>
                    </p:cTn>
                  </p:par>
                  <p:par>
                    <p:cTn id="25" fill="hold">
                      <p:stCondLst>
                        <p:cond delay="indefinite"/>
                      </p:stCondLst>
                      <p:childTnLst>
                        <p:par>
                          <p:cTn id="26" fill="hold">
                            <p:stCondLst>
                              <p:cond delay="0"/>
                            </p:stCondLst>
                            <p:childTnLst>
                              <p:par>
                                <p:cTn id="27" presetID="21" presetClass="entr" presetSubtype="4" fill="hold" nodeType="clickEffect">
                                  <p:stCondLst>
                                    <p:cond delay="0"/>
                                  </p:stCondLst>
                                  <p:childTnLst>
                                    <p:set>
                                      <p:cBhvr>
                                        <p:cTn id="28" dur="1" fill="hold">
                                          <p:stCondLst>
                                            <p:cond delay="0"/>
                                          </p:stCondLst>
                                        </p:cTn>
                                        <p:tgtEl>
                                          <p:spTgt spid="58">
                                            <p:txEl>
                                              <p:pRg st="0" end="0"/>
                                            </p:txEl>
                                          </p:spTgt>
                                        </p:tgtEl>
                                        <p:attrNameLst>
                                          <p:attrName>style.visibility</p:attrName>
                                        </p:attrNameLst>
                                      </p:cBhvr>
                                      <p:to>
                                        <p:strVal val="visible"/>
                                      </p:to>
                                    </p:set>
                                    <p:animEffect transition="in" filter="wheel(4)">
                                      <p:cBhvr>
                                        <p:cTn id="29" dur="2000"/>
                                        <p:tgtEl>
                                          <p:spTgt spid="58">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59"/>
                                        </p:tgtEl>
                                        <p:attrNameLst>
                                          <p:attrName>style.visibility</p:attrName>
                                        </p:attrNameLst>
                                      </p:cBhvr>
                                      <p:to>
                                        <p:strVal val="visible"/>
                                      </p:to>
                                    </p:set>
                                    <p:animEffect transition="in" filter="barn(inVertical)">
                                      <p:cBhvr>
                                        <p:cTn id="34" dur="500"/>
                                        <p:tgtEl>
                                          <p:spTgt spid="59"/>
                                        </p:tgtEl>
                                      </p:cBhvr>
                                    </p:animEffect>
                                  </p:childTnLst>
                                </p:cTn>
                              </p:par>
                            </p:childTnLst>
                          </p:cTn>
                        </p:par>
                      </p:childTnLst>
                    </p:cTn>
                  </p:par>
                  <p:par>
                    <p:cTn id="35" fill="hold">
                      <p:stCondLst>
                        <p:cond delay="indefinite"/>
                      </p:stCondLst>
                      <p:childTnLst>
                        <p:par>
                          <p:cTn id="36" fill="hold">
                            <p:stCondLst>
                              <p:cond delay="0"/>
                            </p:stCondLst>
                            <p:childTnLst>
                              <p:par>
                                <p:cTn id="37" presetID="21" presetClass="entr" presetSubtype="4" fill="hold" nodeType="clickEffect">
                                  <p:stCondLst>
                                    <p:cond delay="0"/>
                                  </p:stCondLst>
                                  <p:childTnLst>
                                    <p:set>
                                      <p:cBhvr>
                                        <p:cTn id="38" dur="1" fill="hold">
                                          <p:stCondLst>
                                            <p:cond delay="0"/>
                                          </p:stCondLst>
                                        </p:cTn>
                                        <p:tgtEl>
                                          <p:spTgt spid="52">
                                            <p:txEl>
                                              <p:pRg st="0" end="0"/>
                                            </p:txEl>
                                          </p:spTgt>
                                        </p:tgtEl>
                                        <p:attrNameLst>
                                          <p:attrName>style.visibility</p:attrName>
                                        </p:attrNameLst>
                                      </p:cBhvr>
                                      <p:to>
                                        <p:strVal val="visible"/>
                                      </p:to>
                                    </p:set>
                                    <p:animEffect transition="in" filter="wheel(4)">
                                      <p:cBhvr>
                                        <p:cTn id="39" dur="2000"/>
                                        <p:tgtEl>
                                          <p:spTgt spid="52">
                                            <p:txEl>
                                              <p:pRg st="0" end="0"/>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21" presetClass="entr" presetSubtype="4" fill="hold" nodeType="clickEffect">
                                  <p:stCondLst>
                                    <p:cond delay="0"/>
                                  </p:stCondLst>
                                  <p:childTnLst>
                                    <p:set>
                                      <p:cBhvr>
                                        <p:cTn id="43" dur="1" fill="hold">
                                          <p:stCondLst>
                                            <p:cond delay="0"/>
                                          </p:stCondLst>
                                        </p:cTn>
                                        <p:tgtEl>
                                          <p:spTgt spid="52">
                                            <p:txEl>
                                              <p:pRg st="1" end="1"/>
                                            </p:txEl>
                                          </p:spTgt>
                                        </p:tgtEl>
                                        <p:attrNameLst>
                                          <p:attrName>style.visibility</p:attrName>
                                        </p:attrNameLst>
                                      </p:cBhvr>
                                      <p:to>
                                        <p:strVal val="visible"/>
                                      </p:to>
                                    </p:set>
                                    <p:animEffect transition="in" filter="wheel(4)">
                                      <p:cBhvr>
                                        <p:cTn id="44" dur="2000"/>
                                        <p:tgtEl>
                                          <p:spTgt spid="52">
                                            <p:txEl>
                                              <p:pRg st="1" end="1"/>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21" presetClass="entr" presetSubtype="4" fill="hold" nodeType="clickEffect">
                                  <p:stCondLst>
                                    <p:cond delay="0"/>
                                  </p:stCondLst>
                                  <p:childTnLst>
                                    <p:set>
                                      <p:cBhvr>
                                        <p:cTn id="48" dur="1" fill="hold">
                                          <p:stCondLst>
                                            <p:cond delay="0"/>
                                          </p:stCondLst>
                                        </p:cTn>
                                        <p:tgtEl>
                                          <p:spTgt spid="53">
                                            <p:txEl>
                                              <p:pRg st="0" end="0"/>
                                            </p:txEl>
                                          </p:spTgt>
                                        </p:tgtEl>
                                        <p:attrNameLst>
                                          <p:attrName>style.visibility</p:attrName>
                                        </p:attrNameLst>
                                      </p:cBhvr>
                                      <p:to>
                                        <p:strVal val="visible"/>
                                      </p:to>
                                    </p:set>
                                    <p:animEffect transition="in" filter="wheel(4)">
                                      <p:cBhvr>
                                        <p:cTn id="49" dur="2000"/>
                                        <p:tgtEl>
                                          <p:spTgt spid="53">
                                            <p:txEl>
                                              <p:pRg st="0" end="0"/>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21" presetClass="entr" presetSubtype="4" fill="hold" nodeType="clickEffect">
                                  <p:stCondLst>
                                    <p:cond delay="0"/>
                                  </p:stCondLst>
                                  <p:childTnLst>
                                    <p:set>
                                      <p:cBhvr>
                                        <p:cTn id="53" dur="1" fill="hold">
                                          <p:stCondLst>
                                            <p:cond delay="0"/>
                                          </p:stCondLst>
                                        </p:cTn>
                                        <p:tgtEl>
                                          <p:spTgt spid="54">
                                            <p:txEl>
                                              <p:pRg st="0" end="0"/>
                                            </p:txEl>
                                          </p:spTgt>
                                        </p:tgtEl>
                                        <p:attrNameLst>
                                          <p:attrName>style.visibility</p:attrName>
                                        </p:attrNameLst>
                                      </p:cBhvr>
                                      <p:to>
                                        <p:strVal val="visible"/>
                                      </p:to>
                                    </p:set>
                                    <p:animEffect transition="in" filter="wheel(4)">
                                      <p:cBhvr>
                                        <p:cTn id="54" dur="2000"/>
                                        <p:tgtEl>
                                          <p:spTgt spid="54">
                                            <p:txEl>
                                              <p:pRg st="0" end="0"/>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21" presetClass="entr" presetSubtype="4" fill="hold" nodeType="clickEffect">
                                  <p:stCondLst>
                                    <p:cond delay="0"/>
                                  </p:stCondLst>
                                  <p:childTnLst>
                                    <p:set>
                                      <p:cBhvr>
                                        <p:cTn id="58" dur="1" fill="hold">
                                          <p:stCondLst>
                                            <p:cond delay="0"/>
                                          </p:stCondLst>
                                        </p:cTn>
                                        <p:tgtEl>
                                          <p:spTgt spid="55">
                                            <p:txEl>
                                              <p:pRg st="0" end="0"/>
                                            </p:txEl>
                                          </p:spTgt>
                                        </p:tgtEl>
                                        <p:attrNameLst>
                                          <p:attrName>style.visibility</p:attrName>
                                        </p:attrNameLst>
                                      </p:cBhvr>
                                      <p:to>
                                        <p:strVal val="visible"/>
                                      </p:to>
                                    </p:set>
                                    <p:animEffect transition="in" filter="wheel(4)">
                                      <p:cBhvr>
                                        <p:cTn id="59" dur="2000"/>
                                        <p:tgtEl>
                                          <p:spTgt spid="55">
                                            <p:txEl>
                                              <p:pRg st="0" end="0"/>
                                            </p:txEl>
                                          </p:spTgt>
                                        </p:tgtEl>
                                      </p:cBhvr>
                                    </p:animEffect>
                                  </p:childTnLst>
                                </p:cTn>
                              </p:par>
                            </p:childTnLst>
                          </p:cTn>
                        </p:par>
                      </p:childTnLst>
                    </p:cTn>
                  </p:par>
                  <p:par>
                    <p:cTn id="60" fill="hold">
                      <p:stCondLst>
                        <p:cond delay="indefinite"/>
                      </p:stCondLst>
                      <p:childTnLst>
                        <p:par>
                          <p:cTn id="61" fill="hold">
                            <p:stCondLst>
                              <p:cond delay="0"/>
                            </p:stCondLst>
                            <p:childTnLst>
                              <p:par>
                                <p:cTn id="62" presetID="21" presetClass="entr" presetSubtype="4" fill="hold" nodeType="clickEffect">
                                  <p:stCondLst>
                                    <p:cond delay="0"/>
                                  </p:stCondLst>
                                  <p:childTnLst>
                                    <p:set>
                                      <p:cBhvr>
                                        <p:cTn id="63" dur="1" fill="hold">
                                          <p:stCondLst>
                                            <p:cond delay="0"/>
                                          </p:stCondLst>
                                        </p:cTn>
                                        <p:tgtEl>
                                          <p:spTgt spid="56">
                                            <p:txEl>
                                              <p:pRg st="0" end="0"/>
                                            </p:txEl>
                                          </p:spTgt>
                                        </p:tgtEl>
                                        <p:attrNameLst>
                                          <p:attrName>style.visibility</p:attrName>
                                        </p:attrNameLst>
                                      </p:cBhvr>
                                      <p:to>
                                        <p:strVal val="visible"/>
                                      </p:to>
                                    </p:set>
                                    <p:animEffect transition="in" filter="wheel(4)">
                                      <p:cBhvr>
                                        <p:cTn id="64" dur="2000"/>
                                        <p:tgtEl>
                                          <p:spTgt spid="56">
                                            <p:txEl>
                                              <p:pRg st="0" end="0"/>
                                            </p:txEl>
                                          </p:spTgt>
                                        </p:tgtEl>
                                      </p:cBhvr>
                                    </p:animEffect>
                                  </p:childTnLst>
                                </p:cTn>
                              </p:par>
                            </p:childTnLst>
                          </p:cTn>
                        </p:par>
                      </p:childTnLst>
                    </p:cTn>
                  </p:par>
                  <p:par>
                    <p:cTn id="65" fill="hold">
                      <p:stCondLst>
                        <p:cond delay="indefinite"/>
                      </p:stCondLst>
                      <p:childTnLst>
                        <p:par>
                          <p:cTn id="66" fill="hold">
                            <p:stCondLst>
                              <p:cond delay="0"/>
                            </p:stCondLst>
                            <p:childTnLst>
                              <p:par>
                                <p:cTn id="67" presetID="21" presetClass="entr" presetSubtype="4" fill="hold" nodeType="clickEffect">
                                  <p:stCondLst>
                                    <p:cond delay="0"/>
                                  </p:stCondLst>
                                  <p:childTnLst>
                                    <p:set>
                                      <p:cBhvr>
                                        <p:cTn id="68" dur="1" fill="hold">
                                          <p:stCondLst>
                                            <p:cond delay="0"/>
                                          </p:stCondLst>
                                        </p:cTn>
                                        <p:tgtEl>
                                          <p:spTgt spid="57">
                                            <p:txEl>
                                              <p:pRg st="0" end="0"/>
                                            </p:txEl>
                                          </p:spTgt>
                                        </p:tgtEl>
                                        <p:attrNameLst>
                                          <p:attrName>style.visibility</p:attrName>
                                        </p:attrNameLst>
                                      </p:cBhvr>
                                      <p:to>
                                        <p:strVal val="visible"/>
                                      </p:to>
                                    </p:set>
                                    <p:animEffect transition="in" filter="wheel(4)">
                                      <p:cBhvr>
                                        <p:cTn id="69" dur="2000"/>
                                        <p:tgtEl>
                                          <p:spTgt spid="5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48" grpId="0"/>
      <p:bldP spid="5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242509"/>
            <a:ext cx="549092" cy="502760"/>
          </a:xfrm>
          <a:prstGeom prst="rect">
            <a:avLst/>
          </a:prstGeom>
          <a:solidFill>
            <a:srgbClr val="25532B"/>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707"/>
          </a:p>
        </p:txBody>
      </p:sp>
      <p:sp>
        <p:nvSpPr>
          <p:cNvPr id="4" name="矩形 3"/>
          <p:cNvSpPr/>
          <p:nvPr/>
        </p:nvSpPr>
        <p:spPr>
          <a:xfrm>
            <a:off x="597258" y="242509"/>
            <a:ext cx="115598" cy="502760"/>
          </a:xfrm>
          <a:prstGeom prst="rect">
            <a:avLst/>
          </a:prstGeom>
          <a:solidFill>
            <a:srgbClr val="25532B"/>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707"/>
          </a:p>
        </p:txBody>
      </p:sp>
      <p:sp>
        <p:nvSpPr>
          <p:cNvPr id="36" name="文本框 1">
            <a:extLst>
              <a:ext uri="{FF2B5EF4-FFF2-40B4-BE49-F238E27FC236}">
                <a16:creationId xmlns:a16="http://schemas.microsoft.com/office/drawing/2014/main" id="{0C92EACF-A570-4A21-9744-BC29C849F8EA}"/>
              </a:ext>
            </a:extLst>
          </p:cNvPr>
          <p:cNvSpPr txBox="1"/>
          <p:nvPr/>
        </p:nvSpPr>
        <p:spPr>
          <a:xfrm>
            <a:off x="712856" y="115876"/>
            <a:ext cx="4948727" cy="661207"/>
          </a:xfrm>
          <a:prstGeom prst="rect">
            <a:avLst/>
          </a:prstGeom>
          <a:noFill/>
        </p:spPr>
        <p:txBody>
          <a:bodyPr wrap="none" rtlCol="0" anchor="t">
            <a:spAutoFit/>
          </a:bodyPr>
          <a:lstStyle/>
          <a:p>
            <a:pPr>
              <a:lnSpc>
                <a:spcPct val="150000"/>
              </a:lnSpc>
            </a:pPr>
            <a:r>
              <a:rPr lang="en-US" altLang="zh-CN" sz="2800" spc="300" dirty="0">
                <a:solidFill>
                  <a:srgbClr val="25532B"/>
                </a:solidFill>
                <a:latin typeface="Times New Roman" panose="02020603050405020304" pitchFamily="18" charset="0"/>
                <a:ea typeface="方正粗谭黑简体" panose="02000000000000000000" pitchFamily="2" charset="-122"/>
                <a:cs typeface="Times New Roman" panose="02020603050405020304" pitchFamily="18" charset="0"/>
                <a:sym typeface="Arial" panose="020B0604020202020204" pitchFamily="34" charset="0"/>
              </a:rPr>
              <a:t>I- </a:t>
            </a:r>
            <a:r>
              <a:rPr lang="en-US" altLang="zh-CN" sz="2800" spc="300" dirty="0" err="1">
                <a:solidFill>
                  <a:srgbClr val="25532B"/>
                </a:solidFill>
                <a:latin typeface="Times New Roman" panose="02020603050405020304" pitchFamily="18" charset="0"/>
                <a:ea typeface="方正粗谭黑简体" panose="02000000000000000000" pitchFamily="2" charset="-122"/>
                <a:cs typeface="Times New Roman" panose="02020603050405020304" pitchFamily="18" charset="0"/>
                <a:sym typeface="Arial" panose="020B0604020202020204" pitchFamily="34" charset="0"/>
              </a:rPr>
              <a:t>Tập</a:t>
            </a:r>
            <a:r>
              <a:rPr lang="en-US" altLang="zh-CN" sz="2800" spc="300" dirty="0">
                <a:solidFill>
                  <a:srgbClr val="25532B"/>
                </a:solidFill>
                <a:latin typeface="Times New Roman" panose="02020603050405020304" pitchFamily="18" charset="0"/>
                <a:ea typeface="方正粗谭黑简体" panose="02000000000000000000" pitchFamily="2" charset="-122"/>
                <a:cs typeface="Times New Roman" panose="02020603050405020304" pitchFamily="18" charset="0"/>
                <a:sym typeface="Arial" panose="020B0604020202020204" pitchFamily="34" charset="0"/>
              </a:rPr>
              <a:t> </a:t>
            </a:r>
            <a:r>
              <a:rPr lang="en-US" altLang="zh-CN" sz="2800" spc="300" dirty="0" err="1">
                <a:solidFill>
                  <a:srgbClr val="25532B"/>
                </a:solidFill>
                <a:latin typeface="Times New Roman" panose="02020603050405020304" pitchFamily="18" charset="0"/>
                <a:ea typeface="方正粗谭黑简体" panose="02000000000000000000" pitchFamily="2" charset="-122"/>
                <a:cs typeface="Times New Roman" panose="02020603050405020304" pitchFamily="18" charset="0"/>
                <a:sym typeface="Arial" panose="020B0604020202020204" pitchFamily="34" charset="0"/>
              </a:rPr>
              <a:t>hợp</a:t>
            </a:r>
            <a:r>
              <a:rPr lang="en-US" altLang="zh-CN" sz="2800" spc="300" dirty="0">
                <a:solidFill>
                  <a:srgbClr val="25532B"/>
                </a:solidFill>
                <a:latin typeface="Times New Roman" panose="02020603050405020304" pitchFamily="18" charset="0"/>
                <a:ea typeface="方正粗谭黑简体" panose="02000000000000000000" pitchFamily="2" charset="-122"/>
                <a:cs typeface="Times New Roman" panose="02020603050405020304" pitchFamily="18" charset="0"/>
                <a:sym typeface="Arial" panose="020B0604020202020204" pitchFamily="34" charset="0"/>
              </a:rPr>
              <a:t> </a:t>
            </a:r>
            <a:r>
              <a:rPr lang="en-US" altLang="zh-CN" sz="2800" spc="300" dirty="0" err="1">
                <a:solidFill>
                  <a:srgbClr val="25532B"/>
                </a:solidFill>
                <a:latin typeface="Times New Roman" panose="02020603050405020304" pitchFamily="18" charset="0"/>
                <a:ea typeface="方正粗谭黑简体" panose="02000000000000000000" pitchFamily="2" charset="-122"/>
                <a:cs typeface="Times New Roman" panose="02020603050405020304" pitchFamily="18" charset="0"/>
                <a:sym typeface="Arial" panose="020B0604020202020204" pitchFamily="34" charset="0"/>
              </a:rPr>
              <a:t>các</a:t>
            </a:r>
            <a:r>
              <a:rPr lang="en-US" altLang="zh-CN" sz="2800" spc="300" dirty="0">
                <a:solidFill>
                  <a:srgbClr val="25532B"/>
                </a:solidFill>
                <a:latin typeface="Times New Roman" panose="02020603050405020304" pitchFamily="18" charset="0"/>
                <a:ea typeface="方正粗谭黑简体" panose="02000000000000000000" pitchFamily="2" charset="-122"/>
                <a:cs typeface="Times New Roman" panose="02020603050405020304" pitchFamily="18" charset="0"/>
                <a:sym typeface="Arial" panose="020B0604020202020204" pitchFamily="34" charset="0"/>
              </a:rPr>
              <a:t> </a:t>
            </a:r>
            <a:r>
              <a:rPr lang="en-US" altLang="zh-CN" sz="2800" spc="300" dirty="0" err="1">
                <a:solidFill>
                  <a:srgbClr val="25532B"/>
                </a:solidFill>
                <a:latin typeface="Times New Roman" panose="02020603050405020304" pitchFamily="18" charset="0"/>
                <a:ea typeface="方正粗谭黑简体" panose="02000000000000000000" pitchFamily="2" charset="-122"/>
                <a:cs typeface="Times New Roman" panose="02020603050405020304" pitchFamily="18" charset="0"/>
                <a:sym typeface="Arial" panose="020B0604020202020204" pitchFamily="34" charset="0"/>
              </a:rPr>
              <a:t>số</a:t>
            </a:r>
            <a:r>
              <a:rPr lang="en-US" altLang="zh-CN" sz="2800" spc="300" dirty="0">
                <a:solidFill>
                  <a:srgbClr val="25532B"/>
                </a:solidFill>
                <a:latin typeface="Times New Roman" panose="02020603050405020304" pitchFamily="18" charset="0"/>
                <a:ea typeface="方正粗谭黑简体" panose="02000000000000000000" pitchFamily="2" charset="-122"/>
                <a:cs typeface="Times New Roman" panose="02020603050405020304" pitchFamily="18" charset="0"/>
                <a:sym typeface="Arial" panose="020B0604020202020204" pitchFamily="34" charset="0"/>
              </a:rPr>
              <a:t> </a:t>
            </a:r>
            <a:r>
              <a:rPr lang="en-US" altLang="zh-CN" sz="2800" spc="300" dirty="0" err="1">
                <a:solidFill>
                  <a:srgbClr val="25532B"/>
                </a:solidFill>
                <a:latin typeface="Times New Roman" panose="02020603050405020304" pitchFamily="18" charset="0"/>
                <a:ea typeface="方正粗谭黑简体" panose="02000000000000000000" pitchFamily="2" charset="-122"/>
                <a:cs typeface="Times New Roman" panose="02020603050405020304" pitchFamily="18" charset="0"/>
                <a:sym typeface="Arial" panose="020B0604020202020204" pitchFamily="34" charset="0"/>
              </a:rPr>
              <a:t>tự</a:t>
            </a:r>
            <a:r>
              <a:rPr lang="en-US" altLang="zh-CN" sz="2800" spc="300" dirty="0">
                <a:solidFill>
                  <a:srgbClr val="25532B"/>
                </a:solidFill>
                <a:latin typeface="Times New Roman" panose="02020603050405020304" pitchFamily="18" charset="0"/>
                <a:ea typeface="方正粗谭黑简体" panose="02000000000000000000" pitchFamily="2" charset="-122"/>
                <a:cs typeface="Times New Roman" panose="02020603050405020304" pitchFamily="18" charset="0"/>
                <a:sym typeface="Arial" panose="020B0604020202020204" pitchFamily="34" charset="0"/>
              </a:rPr>
              <a:t> </a:t>
            </a:r>
            <a:r>
              <a:rPr lang="en-US" altLang="zh-CN" sz="2800" spc="300" dirty="0" err="1">
                <a:solidFill>
                  <a:srgbClr val="25532B"/>
                </a:solidFill>
                <a:latin typeface="Times New Roman" panose="02020603050405020304" pitchFamily="18" charset="0"/>
                <a:ea typeface="方正粗谭黑简体" panose="02000000000000000000" pitchFamily="2" charset="-122"/>
                <a:cs typeface="Times New Roman" panose="02020603050405020304" pitchFamily="18" charset="0"/>
                <a:sym typeface="Arial" panose="020B0604020202020204" pitchFamily="34" charset="0"/>
              </a:rPr>
              <a:t>nhiên</a:t>
            </a:r>
            <a:endParaRPr lang="zh-CN" altLang="en-US" sz="2800" spc="300" dirty="0">
              <a:solidFill>
                <a:srgbClr val="25532B"/>
              </a:solidFill>
              <a:latin typeface="Times New Roman" panose="02020603050405020304" pitchFamily="18" charset="0"/>
              <a:ea typeface="方正粗谭黑简体" panose="02000000000000000000" pitchFamily="2" charset="-122"/>
              <a:cs typeface="Times New Roman" panose="02020603050405020304" pitchFamily="18" charset="0"/>
              <a:sym typeface="Arial" panose="020B0604020202020204" pitchFamily="34" charset="0"/>
            </a:endParaRPr>
          </a:p>
        </p:txBody>
      </p:sp>
      <p:sp>
        <p:nvSpPr>
          <p:cNvPr id="39" name="Text Box 3">
            <a:extLst>
              <a:ext uri="{FF2B5EF4-FFF2-40B4-BE49-F238E27FC236}">
                <a16:creationId xmlns:a16="http://schemas.microsoft.com/office/drawing/2014/main" id="{398A4AE1-0B7F-480B-8119-DD481C169A50}"/>
              </a:ext>
            </a:extLst>
          </p:cNvPr>
          <p:cNvSpPr txBox="1">
            <a:spLocks noChangeArrowheads="1"/>
          </p:cNvSpPr>
          <p:nvPr/>
        </p:nvSpPr>
        <p:spPr bwMode="auto">
          <a:xfrm>
            <a:off x="194457" y="806633"/>
            <a:ext cx="5304941"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en-US" sz="4000" dirty="0">
                <a:solidFill>
                  <a:srgbClr val="0000CC"/>
                </a:solidFill>
                <a:latin typeface="Times New Roman" panose="02020603050405020304" pitchFamily="18" charset="0"/>
              </a:rPr>
              <a:t> </a:t>
            </a:r>
            <a:r>
              <a:rPr lang="en-US" altLang="en-US" sz="3000" dirty="0">
                <a:solidFill>
                  <a:srgbClr val="FF0000"/>
                </a:solidFill>
                <a:latin typeface="Times New Roman" panose="02020603050405020304" pitchFamily="18" charset="0"/>
              </a:rPr>
              <a:t>2. </a:t>
            </a:r>
            <a:r>
              <a:rPr lang="en-US" altLang="en-US" sz="3000" dirty="0" err="1">
                <a:solidFill>
                  <a:srgbClr val="FF0000"/>
                </a:solidFill>
                <a:latin typeface="Times New Roman" panose="02020603050405020304" pitchFamily="18" charset="0"/>
              </a:rPr>
              <a:t>Cách</a:t>
            </a:r>
            <a:r>
              <a:rPr lang="en-US" altLang="en-US" sz="3000" dirty="0">
                <a:solidFill>
                  <a:srgbClr val="FF0000"/>
                </a:solidFill>
                <a:latin typeface="Times New Roman" panose="02020603050405020304" pitchFamily="18" charset="0"/>
              </a:rPr>
              <a:t> </a:t>
            </a:r>
            <a:r>
              <a:rPr lang="en-US" altLang="en-US" sz="3000" dirty="0" err="1">
                <a:solidFill>
                  <a:srgbClr val="FF0000"/>
                </a:solidFill>
                <a:latin typeface="Times New Roman" panose="02020603050405020304" pitchFamily="18" charset="0"/>
              </a:rPr>
              <a:t>đọc</a:t>
            </a:r>
            <a:r>
              <a:rPr lang="en-US" altLang="en-US" sz="3000" dirty="0">
                <a:solidFill>
                  <a:srgbClr val="FF0000"/>
                </a:solidFill>
                <a:latin typeface="Times New Roman" panose="02020603050405020304" pitchFamily="18" charset="0"/>
              </a:rPr>
              <a:t> </a:t>
            </a:r>
            <a:r>
              <a:rPr lang="en-US" altLang="en-US" sz="3000" dirty="0" err="1">
                <a:solidFill>
                  <a:srgbClr val="FF0000"/>
                </a:solidFill>
                <a:latin typeface="Times New Roman" panose="02020603050405020304" pitchFamily="18" charset="0"/>
              </a:rPr>
              <a:t>và</a:t>
            </a:r>
            <a:r>
              <a:rPr lang="en-US" altLang="en-US" sz="3000" dirty="0">
                <a:solidFill>
                  <a:srgbClr val="FF0000"/>
                </a:solidFill>
                <a:latin typeface="Times New Roman" panose="02020603050405020304" pitchFamily="18" charset="0"/>
              </a:rPr>
              <a:t> </a:t>
            </a:r>
            <a:r>
              <a:rPr lang="en-US" altLang="en-US" sz="3000" dirty="0" err="1">
                <a:solidFill>
                  <a:srgbClr val="FF0000"/>
                </a:solidFill>
                <a:latin typeface="Times New Roman" panose="02020603050405020304" pitchFamily="18" charset="0"/>
              </a:rPr>
              <a:t>viết</a:t>
            </a:r>
            <a:r>
              <a:rPr lang="en-US" altLang="en-US" sz="3000" dirty="0">
                <a:solidFill>
                  <a:srgbClr val="FF0000"/>
                </a:solidFill>
                <a:latin typeface="Times New Roman" panose="02020603050405020304" pitchFamily="18" charset="0"/>
              </a:rPr>
              <a:t> </a:t>
            </a:r>
            <a:r>
              <a:rPr lang="en-US" altLang="en-US" sz="3000" dirty="0" err="1">
                <a:solidFill>
                  <a:srgbClr val="FF0000"/>
                </a:solidFill>
                <a:latin typeface="Times New Roman" panose="02020603050405020304" pitchFamily="18" charset="0"/>
              </a:rPr>
              <a:t>số</a:t>
            </a:r>
            <a:r>
              <a:rPr lang="en-US" altLang="en-US" sz="3000" dirty="0">
                <a:solidFill>
                  <a:srgbClr val="FF0000"/>
                </a:solidFill>
                <a:latin typeface="Times New Roman" panose="02020603050405020304" pitchFamily="18" charset="0"/>
              </a:rPr>
              <a:t> </a:t>
            </a:r>
            <a:r>
              <a:rPr lang="en-US" altLang="en-US" sz="3000" dirty="0" err="1">
                <a:solidFill>
                  <a:srgbClr val="FF0000"/>
                </a:solidFill>
                <a:latin typeface="Times New Roman" panose="02020603050405020304" pitchFamily="18" charset="0"/>
              </a:rPr>
              <a:t>tự</a:t>
            </a:r>
            <a:r>
              <a:rPr lang="en-US" altLang="en-US" sz="3000" dirty="0">
                <a:solidFill>
                  <a:srgbClr val="FF0000"/>
                </a:solidFill>
                <a:latin typeface="Times New Roman" panose="02020603050405020304" pitchFamily="18" charset="0"/>
              </a:rPr>
              <a:t> </a:t>
            </a:r>
            <a:r>
              <a:rPr lang="en-US" altLang="en-US" sz="3000" dirty="0" err="1">
                <a:solidFill>
                  <a:srgbClr val="FF0000"/>
                </a:solidFill>
                <a:latin typeface="Times New Roman" panose="02020603050405020304" pitchFamily="18" charset="0"/>
              </a:rPr>
              <a:t>nhiên</a:t>
            </a:r>
            <a:r>
              <a:rPr lang="en-US" altLang="en-US" sz="3000" dirty="0">
                <a:solidFill>
                  <a:srgbClr val="FF0000"/>
                </a:solidFill>
                <a:latin typeface="Times New Roman" panose="02020603050405020304" pitchFamily="18" charset="0"/>
              </a:rPr>
              <a:t>.</a:t>
            </a:r>
          </a:p>
        </p:txBody>
      </p:sp>
      <p:sp>
        <p:nvSpPr>
          <p:cNvPr id="40" name="Text Box 3">
            <a:extLst>
              <a:ext uri="{FF2B5EF4-FFF2-40B4-BE49-F238E27FC236}">
                <a16:creationId xmlns:a16="http://schemas.microsoft.com/office/drawing/2014/main" id="{326DDF95-BBF4-420B-BE4E-95633FAB0831}"/>
              </a:ext>
            </a:extLst>
          </p:cNvPr>
          <p:cNvSpPr txBox="1">
            <a:spLocks noChangeArrowheads="1"/>
          </p:cNvSpPr>
          <p:nvPr/>
        </p:nvSpPr>
        <p:spPr bwMode="auto">
          <a:xfrm>
            <a:off x="712856" y="1563947"/>
            <a:ext cx="2740617"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None/>
            </a:pPr>
            <a:r>
              <a:rPr lang="en-US" altLang="en-US" sz="2800" dirty="0">
                <a:solidFill>
                  <a:srgbClr val="0033CC"/>
                </a:solidFill>
                <a:latin typeface="Times New Roman" panose="02020603050405020304" pitchFamily="18" charset="0"/>
              </a:rPr>
              <a:t>b) </a:t>
            </a:r>
            <a:r>
              <a:rPr lang="en-US" altLang="en-US" sz="2800" dirty="0" err="1">
                <a:solidFill>
                  <a:srgbClr val="0033CC"/>
                </a:solidFill>
                <a:latin typeface="Times New Roman" panose="02020603050405020304" pitchFamily="18" charset="0"/>
              </a:rPr>
              <a:t>Áp</a:t>
            </a:r>
            <a:r>
              <a:rPr lang="en-US" altLang="en-US" sz="2800" dirty="0">
                <a:solidFill>
                  <a:srgbClr val="0033CC"/>
                </a:solidFill>
                <a:latin typeface="Times New Roman" panose="02020603050405020304" pitchFamily="18" charset="0"/>
              </a:rPr>
              <a:t> </a:t>
            </a:r>
            <a:r>
              <a:rPr lang="en-US" altLang="en-US" sz="2800" dirty="0" err="1">
                <a:solidFill>
                  <a:srgbClr val="0033CC"/>
                </a:solidFill>
                <a:latin typeface="Times New Roman" panose="02020603050405020304" pitchFamily="18" charset="0"/>
              </a:rPr>
              <a:t>dụng</a:t>
            </a:r>
            <a:r>
              <a:rPr lang="en-US" altLang="en-US" sz="2800" dirty="0">
                <a:solidFill>
                  <a:srgbClr val="0033CC"/>
                </a:solidFill>
                <a:latin typeface="Times New Roman" panose="02020603050405020304" pitchFamily="18" charset="0"/>
              </a:rPr>
              <a:t> :  </a:t>
            </a:r>
          </a:p>
        </p:txBody>
      </p:sp>
      <p:sp>
        <p:nvSpPr>
          <p:cNvPr id="41" name="Text Box 3">
            <a:extLst>
              <a:ext uri="{FF2B5EF4-FFF2-40B4-BE49-F238E27FC236}">
                <a16:creationId xmlns:a16="http://schemas.microsoft.com/office/drawing/2014/main" id="{B90CB7C4-3355-4574-BD6C-2061F1065518}"/>
              </a:ext>
            </a:extLst>
          </p:cNvPr>
          <p:cNvSpPr txBox="1">
            <a:spLocks noChangeArrowheads="1"/>
          </p:cNvSpPr>
          <p:nvPr/>
        </p:nvSpPr>
        <p:spPr bwMode="auto">
          <a:xfrm>
            <a:off x="966903" y="2154666"/>
            <a:ext cx="6361550" cy="1815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None/>
            </a:pPr>
            <a:r>
              <a:rPr lang="en-US" altLang="en-US" sz="2800" dirty="0" err="1">
                <a:latin typeface="Times New Roman" panose="02020603050405020304" pitchFamily="18" charset="0"/>
              </a:rPr>
              <a:t>Bài</a:t>
            </a:r>
            <a:r>
              <a:rPr lang="en-US" altLang="en-US" sz="2800" dirty="0">
                <a:latin typeface="Times New Roman" panose="02020603050405020304" pitchFamily="18" charset="0"/>
              </a:rPr>
              <a:t> 2: </a:t>
            </a:r>
            <a:r>
              <a:rPr lang="en-US" altLang="en-US" sz="2800" dirty="0" err="1">
                <a:latin typeface="Times New Roman" panose="02020603050405020304" pitchFamily="18" charset="0"/>
              </a:rPr>
              <a:t>Đọc</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các</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số</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sau</a:t>
            </a:r>
            <a:r>
              <a:rPr lang="en-US" altLang="en-US" sz="2800" dirty="0">
                <a:latin typeface="Times New Roman" panose="02020603050405020304" pitchFamily="18" charset="0"/>
              </a:rPr>
              <a:t>: </a:t>
            </a:r>
          </a:p>
          <a:p>
            <a:pPr marL="514350" indent="-514350" eaLnBrk="1" hangingPunct="1">
              <a:spcBef>
                <a:spcPct val="50000"/>
              </a:spcBef>
              <a:buAutoNum type="alphaLcParenR"/>
            </a:pPr>
            <a:r>
              <a:rPr lang="en-US" altLang="en-US" sz="2800" dirty="0">
                <a:latin typeface="Times New Roman" panose="02020603050405020304" pitchFamily="18" charset="0"/>
              </a:rPr>
              <a:t>71 219 367</a:t>
            </a:r>
          </a:p>
          <a:p>
            <a:pPr marL="514350" indent="-514350" eaLnBrk="1" hangingPunct="1">
              <a:spcBef>
                <a:spcPct val="50000"/>
              </a:spcBef>
              <a:buAutoNum type="alphaLcParenR"/>
            </a:pPr>
            <a:r>
              <a:rPr lang="en-US" altLang="en-US" sz="2800" dirty="0">
                <a:latin typeface="Times New Roman" panose="02020603050405020304" pitchFamily="18" charset="0"/>
              </a:rPr>
              <a:t>1 153 692 305</a:t>
            </a:r>
          </a:p>
        </p:txBody>
      </p:sp>
      <p:sp>
        <p:nvSpPr>
          <p:cNvPr id="42" name="Text Box 3">
            <a:extLst>
              <a:ext uri="{FF2B5EF4-FFF2-40B4-BE49-F238E27FC236}">
                <a16:creationId xmlns:a16="http://schemas.microsoft.com/office/drawing/2014/main" id="{B957A245-41CA-40AA-B2A6-E9D6D3EA8155}"/>
              </a:ext>
            </a:extLst>
          </p:cNvPr>
          <p:cNvSpPr txBox="1">
            <a:spLocks noChangeArrowheads="1"/>
          </p:cNvSpPr>
          <p:nvPr/>
        </p:nvSpPr>
        <p:spPr bwMode="auto">
          <a:xfrm>
            <a:off x="3531199" y="3970548"/>
            <a:ext cx="2100975"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None/>
            </a:pPr>
            <a:r>
              <a:rPr lang="en-US" altLang="en-US" sz="2800" dirty="0" err="1">
                <a:latin typeface="Times New Roman" panose="02020603050405020304" pitchFamily="18" charset="0"/>
              </a:rPr>
              <a:t>Bài</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làm</a:t>
            </a:r>
            <a:r>
              <a:rPr lang="en-US" altLang="en-US" sz="2800" dirty="0">
                <a:latin typeface="Times New Roman" panose="02020603050405020304" pitchFamily="18" charset="0"/>
              </a:rPr>
              <a:t>: </a:t>
            </a:r>
          </a:p>
        </p:txBody>
      </p:sp>
      <p:sp>
        <p:nvSpPr>
          <p:cNvPr id="43" name="TextBox 42">
            <a:extLst>
              <a:ext uri="{FF2B5EF4-FFF2-40B4-BE49-F238E27FC236}">
                <a16:creationId xmlns:a16="http://schemas.microsoft.com/office/drawing/2014/main" id="{6854FB40-85B5-4F85-8ED6-742618D3E399}"/>
              </a:ext>
            </a:extLst>
          </p:cNvPr>
          <p:cNvSpPr txBox="1"/>
          <p:nvPr/>
        </p:nvSpPr>
        <p:spPr>
          <a:xfrm>
            <a:off x="317798" y="4273313"/>
            <a:ext cx="11344367" cy="1220783"/>
          </a:xfrm>
          <a:prstGeom prst="rect">
            <a:avLst/>
          </a:prstGeom>
          <a:noFill/>
        </p:spPr>
        <p:txBody>
          <a:bodyPr wrap="square">
            <a:spAutoFit/>
          </a:bodyPr>
          <a:lstStyle/>
          <a:p>
            <a:pPr algn="just">
              <a:lnSpc>
                <a:spcPct val="150000"/>
              </a:lnSpc>
            </a:pPr>
            <a:r>
              <a:rPr lang="en-US" sz="2600" dirty="0">
                <a:solidFill>
                  <a:srgbClr val="000000"/>
                </a:solidFill>
                <a:latin typeface="Times New Roman" panose="02020603050405020304" pitchFamily="18" charset="0"/>
                <a:ea typeface="Calibri" panose="020F0502020204030204" pitchFamily="34" charset="0"/>
              </a:rPr>
              <a:t>a) </a:t>
            </a:r>
            <a:r>
              <a:rPr lang="vi-VN" sz="2600" dirty="0">
                <a:solidFill>
                  <a:srgbClr val="000000"/>
                </a:solidFill>
                <a:effectLst/>
                <a:latin typeface="Times New Roman" panose="02020603050405020304" pitchFamily="18" charset="0"/>
                <a:ea typeface="Calibri" panose="020F0502020204030204" pitchFamily="34" charset="0"/>
              </a:rPr>
              <a:t> 71 219 367: </a:t>
            </a:r>
            <a:r>
              <a:rPr lang="vi-VN" sz="2600" i="1" dirty="0">
                <a:solidFill>
                  <a:srgbClr val="000000"/>
                </a:solidFill>
                <a:effectLst/>
                <a:latin typeface="Times New Roman" panose="02020603050405020304" pitchFamily="18" charset="0"/>
                <a:ea typeface="Calibri" panose="020F0502020204030204" pitchFamily="34" charset="0"/>
              </a:rPr>
              <a:t>Bảy mươi mốt triệu hai trăm mười chín nghìn ba trăm sáu mươi bảy</a:t>
            </a:r>
            <a:r>
              <a:rPr lang="vi-VN" sz="2600" dirty="0">
                <a:solidFill>
                  <a:srgbClr val="000000"/>
                </a:solidFill>
                <a:effectLst/>
                <a:latin typeface="Times New Roman" panose="02020603050405020304" pitchFamily="18" charset="0"/>
                <a:ea typeface="Calibri" panose="020F0502020204030204" pitchFamily="34" charset="0"/>
              </a:rPr>
              <a:t>;</a:t>
            </a:r>
            <a:endParaRPr lang="en-US" sz="2600" dirty="0">
              <a:solidFill>
                <a:srgbClr val="000000"/>
              </a:solidFill>
              <a:effectLst/>
              <a:latin typeface="Times New Roman" panose="02020603050405020304" pitchFamily="18" charset="0"/>
              <a:ea typeface="Calibri" panose="020F0502020204030204" pitchFamily="34" charset="0"/>
            </a:endParaRPr>
          </a:p>
        </p:txBody>
      </p:sp>
      <p:sp>
        <p:nvSpPr>
          <p:cNvPr id="44" name="TextBox 43">
            <a:extLst>
              <a:ext uri="{FF2B5EF4-FFF2-40B4-BE49-F238E27FC236}">
                <a16:creationId xmlns:a16="http://schemas.microsoft.com/office/drawing/2014/main" id="{35A68BE6-28FA-4DEF-81C2-331535B3278C}"/>
              </a:ext>
            </a:extLst>
          </p:cNvPr>
          <p:cNvSpPr txBox="1"/>
          <p:nvPr/>
        </p:nvSpPr>
        <p:spPr>
          <a:xfrm>
            <a:off x="317798" y="5339076"/>
            <a:ext cx="10363200" cy="1220783"/>
          </a:xfrm>
          <a:prstGeom prst="rect">
            <a:avLst/>
          </a:prstGeom>
          <a:noFill/>
        </p:spPr>
        <p:txBody>
          <a:bodyPr wrap="square">
            <a:spAutoFit/>
          </a:bodyPr>
          <a:lstStyle/>
          <a:p>
            <a:pPr algn="just">
              <a:lnSpc>
                <a:spcPct val="150000"/>
              </a:lnSpc>
            </a:pPr>
            <a:r>
              <a:rPr lang="en-US" sz="2600" dirty="0">
                <a:solidFill>
                  <a:srgbClr val="000000"/>
                </a:solidFill>
                <a:latin typeface="Times New Roman" panose="02020603050405020304" pitchFamily="18" charset="0"/>
                <a:ea typeface="Calibri" panose="020F0502020204030204" pitchFamily="34" charset="0"/>
              </a:rPr>
              <a:t>b)</a:t>
            </a:r>
            <a:r>
              <a:rPr lang="vi-VN" sz="2600" dirty="0">
                <a:solidFill>
                  <a:srgbClr val="000000"/>
                </a:solidFill>
                <a:effectLst/>
                <a:latin typeface="Times New Roman" panose="02020603050405020304" pitchFamily="18" charset="0"/>
                <a:ea typeface="Calibri" panose="020F0502020204030204" pitchFamily="34" charset="0"/>
              </a:rPr>
              <a:t> 1 153 692 305: </a:t>
            </a:r>
            <a:r>
              <a:rPr lang="vi-VN" sz="2600" i="1" dirty="0">
                <a:solidFill>
                  <a:srgbClr val="000000"/>
                </a:solidFill>
                <a:effectLst/>
                <a:latin typeface="Times New Roman" panose="02020603050405020304" pitchFamily="18" charset="0"/>
                <a:ea typeface="Calibri" panose="020F0502020204030204" pitchFamily="34" charset="0"/>
              </a:rPr>
              <a:t>Một tỉ  một trăm năm mươi ba triệu sáu trăm chín mươi hai nghìn ba trăm linh năm.</a:t>
            </a:r>
            <a:endParaRPr lang="en-US" sz="2600" dirty="0">
              <a:solidFill>
                <a:srgbClr val="000000"/>
              </a:solidFill>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1768470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9600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750" fill="hold"/>
                                        <p:tgtEl>
                                          <p:spTgt spid="4"/>
                                        </p:tgtEl>
                                        <p:attrNameLst>
                                          <p:attrName>ppt_x</p:attrName>
                                        </p:attrNameLst>
                                      </p:cBhvr>
                                      <p:tavLst>
                                        <p:tav tm="0">
                                          <p:val>
                                            <p:strVal val="0-#ppt_w/2"/>
                                          </p:val>
                                        </p:tav>
                                        <p:tav tm="100000">
                                          <p:val>
                                            <p:strVal val="#ppt_x"/>
                                          </p:val>
                                        </p:tav>
                                      </p:tavLst>
                                    </p:anim>
                                    <p:anim calcmode="lin" valueType="num">
                                      <p:cBhvr additive="base">
                                        <p:cTn id="8" dur="750" fill="hold"/>
                                        <p:tgtEl>
                                          <p:spTgt spid="4"/>
                                        </p:tgtEl>
                                        <p:attrNameLst>
                                          <p:attrName>ppt_y</p:attrName>
                                        </p:attrNameLst>
                                      </p:cBhvr>
                                      <p:tavLst>
                                        <p:tav tm="0">
                                          <p:val>
                                            <p:strVal val="#ppt_y"/>
                                          </p:val>
                                        </p:tav>
                                        <p:tav tm="100000">
                                          <p:val>
                                            <p:strVal val="#ppt_y"/>
                                          </p:val>
                                        </p:tav>
                                      </p:tavLst>
                                    </p:anim>
                                  </p:childTnLst>
                                </p:cTn>
                              </p:par>
                              <p:par>
                                <p:cTn id="9" presetID="2" presetClass="entr" presetSubtype="8" decel="96000" fill="hold" grpId="0" nodeType="withEffect">
                                  <p:stCondLst>
                                    <p:cond delay="25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750" fill="hold"/>
                                        <p:tgtEl>
                                          <p:spTgt spid="3"/>
                                        </p:tgtEl>
                                        <p:attrNameLst>
                                          <p:attrName>ppt_x</p:attrName>
                                        </p:attrNameLst>
                                      </p:cBhvr>
                                      <p:tavLst>
                                        <p:tav tm="0">
                                          <p:val>
                                            <p:strVal val="0-#ppt_w/2"/>
                                          </p:val>
                                        </p:tav>
                                        <p:tav tm="100000">
                                          <p:val>
                                            <p:strVal val="#ppt_x"/>
                                          </p:val>
                                        </p:tav>
                                      </p:tavLst>
                                    </p:anim>
                                    <p:anim calcmode="lin" valueType="num">
                                      <p:cBhvr additive="base">
                                        <p:cTn id="12" dur="750" fill="hold"/>
                                        <p:tgtEl>
                                          <p:spTgt spid="3"/>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56" presetClass="entr" presetSubtype="0" fill="hold" grpId="0" nodeType="afterEffect">
                                  <p:stCondLst>
                                    <p:cond delay="0"/>
                                  </p:stCondLst>
                                  <p:iterate type="lt">
                                    <p:tmPct val="10000"/>
                                  </p:iterate>
                                  <p:childTnLst>
                                    <p:set>
                                      <p:cBhvr>
                                        <p:cTn id="15" dur="1" fill="hold">
                                          <p:stCondLst>
                                            <p:cond delay="0"/>
                                          </p:stCondLst>
                                        </p:cTn>
                                        <p:tgtEl>
                                          <p:spTgt spid="36"/>
                                        </p:tgtEl>
                                        <p:attrNameLst>
                                          <p:attrName>style.visibility</p:attrName>
                                        </p:attrNameLst>
                                      </p:cBhvr>
                                      <p:to>
                                        <p:strVal val="visible"/>
                                      </p:to>
                                    </p:set>
                                    <p:anim by="(-#ppt_w*2)" calcmode="lin" valueType="num">
                                      <p:cBhvr rctx="PPT">
                                        <p:cTn id="16" dur="375" autoRev="1" fill="hold">
                                          <p:stCondLst>
                                            <p:cond delay="0"/>
                                          </p:stCondLst>
                                        </p:cTn>
                                        <p:tgtEl>
                                          <p:spTgt spid="36"/>
                                        </p:tgtEl>
                                        <p:attrNameLst>
                                          <p:attrName>ppt_w</p:attrName>
                                        </p:attrNameLst>
                                      </p:cBhvr>
                                    </p:anim>
                                    <p:anim by="(#ppt_w*0.50)" calcmode="lin" valueType="num">
                                      <p:cBhvr>
                                        <p:cTn id="17" dur="375" decel="50000" autoRev="1" fill="hold">
                                          <p:stCondLst>
                                            <p:cond delay="0"/>
                                          </p:stCondLst>
                                        </p:cTn>
                                        <p:tgtEl>
                                          <p:spTgt spid="36"/>
                                        </p:tgtEl>
                                        <p:attrNameLst>
                                          <p:attrName>ppt_x</p:attrName>
                                        </p:attrNameLst>
                                      </p:cBhvr>
                                    </p:anim>
                                    <p:anim from="(-#ppt_h/2)" to="(#ppt_y)" calcmode="lin" valueType="num">
                                      <p:cBhvr>
                                        <p:cTn id="18" dur="750" fill="hold">
                                          <p:stCondLst>
                                            <p:cond delay="0"/>
                                          </p:stCondLst>
                                        </p:cTn>
                                        <p:tgtEl>
                                          <p:spTgt spid="36"/>
                                        </p:tgtEl>
                                        <p:attrNameLst>
                                          <p:attrName>ppt_y</p:attrName>
                                        </p:attrNameLst>
                                      </p:cBhvr>
                                    </p:anim>
                                    <p:animRot by="21600000">
                                      <p:cBhvr>
                                        <p:cTn id="19" dur="750" fill="hold">
                                          <p:stCondLst>
                                            <p:cond delay="0"/>
                                          </p:stCondLst>
                                        </p:cTn>
                                        <p:tgtEl>
                                          <p:spTgt spid="36"/>
                                        </p:tgtEl>
                                        <p:attrNameLst>
                                          <p:attrName>r</p:attrName>
                                        </p:attrNameLst>
                                      </p:cBhvr>
                                    </p:animRot>
                                  </p:childTnLst>
                                </p:cTn>
                              </p:par>
                            </p:childTnLst>
                          </p:cTn>
                        </p:par>
                      </p:childTnLst>
                    </p:cTn>
                  </p:par>
                  <p:par>
                    <p:cTn id="20" fill="hold">
                      <p:stCondLst>
                        <p:cond delay="indefinite"/>
                      </p:stCondLst>
                      <p:childTnLst>
                        <p:par>
                          <p:cTn id="21" fill="hold">
                            <p:stCondLst>
                              <p:cond delay="0"/>
                            </p:stCondLst>
                            <p:childTnLst>
                              <p:par>
                                <p:cTn id="22" presetID="21" presetClass="entr" presetSubtype="4" fill="hold" nodeType="clickEffect">
                                  <p:stCondLst>
                                    <p:cond delay="0"/>
                                  </p:stCondLst>
                                  <p:childTnLst>
                                    <p:set>
                                      <p:cBhvr>
                                        <p:cTn id="23" dur="1" fill="hold">
                                          <p:stCondLst>
                                            <p:cond delay="0"/>
                                          </p:stCondLst>
                                        </p:cTn>
                                        <p:tgtEl>
                                          <p:spTgt spid="40">
                                            <p:txEl>
                                              <p:pRg st="0" end="0"/>
                                            </p:txEl>
                                          </p:spTgt>
                                        </p:tgtEl>
                                        <p:attrNameLst>
                                          <p:attrName>style.visibility</p:attrName>
                                        </p:attrNameLst>
                                      </p:cBhvr>
                                      <p:to>
                                        <p:strVal val="visible"/>
                                      </p:to>
                                    </p:set>
                                    <p:animEffect transition="in" filter="wheel(4)">
                                      <p:cBhvr>
                                        <p:cTn id="24" dur="2000"/>
                                        <p:tgtEl>
                                          <p:spTgt spid="40">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41"/>
                                        </p:tgtEl>
                                        <p:attrNameLst>
                                          <p:attrName>style.visibility</p:attrName>
                                        </p:attrNameLst>
                                      </p:cBhvr>
                                      <p:to>
                                        <p:strVal val="visible"/>
                                      </p:to>
                                    </p:set>
                                    <p:animEffect transition="in" filter="barn(inVertical)">
                                      <p:cBhvr>
                                        <p:cTn id="29" dur="500"/>
                                        <p:tgtEl>
                                          <p:spTgt spid="41"/>
                                        </p:tgtEl>
                                      </p:cBhvr>
                                    </p:animEffect>
                                  </p:childTnLst>
                                </p:cTn>
                              </p:par>
                            </p:childTnLst>
                          </p:cTn>
                        </p:par>
                      </p:childTnLst>
                    </p:cTn>
                  </p:par>
                  <p:par>
                    <p:cTn id="30" fill="hold">
                      <p:stCondLst>
                        <p:cond delay="indefinite"/>
                      </p:stCondLst>
                      <p:childTnLst>
                        <p:par>
                          <p:cTn id="31" fill="hold">
                            <p:stCondLst>
                              <p:cond delay="0"/>
                            </p:stCondLst>
                            <p:childTnLst>
                              <p:par>
                                <p:cTn id="32" presetID="21" presetClass="entr" presetSubtype="4" fill="hold" nodeType="clickEffect">
                                  <p:stCondLst>
                                    <p:cond delay="0"/>
                                  </p:stCondLst>
                                  <p:childTnLst>
                                    <p:set>
                                      <p:cBhvr>
                                        <p:cTn id="33" dur="1" fill="hold">
                                          <p:stCondLst>
                                            <p:cond delay="0"/>
                                          </p:stCondLst>
                                        </p:cTn>
                                        <p:tgtEl>
                                          <p:spTgt spid="42">
                                            <p:txEl>
                                              <p:pRg st="0" end="0"/>
                                            </p:txEl>
                                          </p:spTgt>
                                        </p:tgtEl>
                                        <p:attrNameLst>
                                          <p:attrName>style.visibility</p:attrName>
                                        </p:attrNameLst>
                                      </p:cBhvr>
                                      <p:to>
                                        <p:strVal val="visible"/>
                                      </p:to>
                                    </p:set>
                                    <p:animEffect transition="in" filter="wheel(4)">
                                      <p:cBhvr>
                                        <p:cTn id="34" dur="2000"/>
                                        <p:tgtEl>
                                          <p:spTgt spid="42">
                                            <p:txEl>
                                              <p:pRg st="0" end="0"/>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6" presetClass="entr" presetSubtype="16" fill="hold" grpId="0" nodeType="clickEffect">
                                  <p:stCondLst>
                                    <p:cond delay="0"/>
                                  </p:stCondLst>
                                  <p:childTnLst>
                                    <p:set>
                                      <p:cBhvr>
                                        <p:cTn id="38" dur="1" fill="hold">
                                          <p:stCondLst>
                                            <p:cond delay="0"/>
                                          </p:stCondLst>
                                        </p:cTn>
                                        <p:tgtEl>
                                          <p:spTgt spid="43"/>
                                        </p:tgtEl>
                                        <p:attrNameLst>
                                          <p:attrName>style.visibility</p:attrName>
                                        </p:attrNameLst>
                                      </p:cBhvr>
                                      <p:to>
                                        <p:strVal val="visible"/>
                                      </p:to>
                                    </p:set>
                                    <p:animEffect transition="in" filter="circle(in)">
                                      <p:cBhvr>
                                        <p:cTn id="39" dur="2000"/>
                                        <p:tgtEl>
                                          <p:spTgt spid="43"/>
                                        </p:tgtEl>
                                      </p:cBhvr>
                                    </p:animEffect>
                                  </p:childTnLst>
                                </p:cTn>
                              </p:par>
                            </p:childTnLst>
                          </p:cTn>
                        </p:par>
                      </p:childTnLst>
                    </p:cTn>
                  </p:par>
                  <p:par>
                    <p:cTn id="40" fill="hold">
                      <p:stCondLst>
                        <p:cond delay="indefinite"/>
                      </p:stCondLst>
                      <p:childTnLst>
                        <p:par>
                          <p:cTn id="41" fill="hold">
                            <p:stCondLst>
                              <p:cond delay="0"/>
                            </p:stCondLst>
                            <p:childTnLst>
                              <p:par>
                                <p:cTn id="42" presetID="6" presetClass="entr" presetSubtype="16" fill="hold" grpId="0" nodeType="clickEffect">
                                  <p:stCondLst>
                                    <p:cond delay="0"/>
                                  </p:stCondLst>
                                  <p:childTnLst>
                                    <p:set>
                                      <p:cBhvr>
                                        <p:cTn id="43" dur="1" fill="hold">
                                          <p:stCondLst>
                                            <p:cond delay="0"/>
                                          </p:stCondLst>
                                        </p:cTn>
                                        <p:tgtEl>
                                          <p:spTgt spid="44"/>
                                        </p:tgtEl>
                                        <p:attrNameLst>
                                          <p:attrName>style.visibility</p:attrName>
                                        </p:attrNameLst>
                                      </p:cBhvr>
                                      <p:to>
                                        <p:strVal val="visible"/>
                                      </p:to>
                                    </p:set>
                                    <p:animEffect transition="in" filter="circle(in)">
                                      <p:cBhvr>
                                        <p:cTn id="44" dur="20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36" grpId="0"/>
      <p:bldP spid="41" grpId="0"/>
      <p:bldP spid="43" grpId="0"/>
      <p:bldP spid="44"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演示文稿"/>
  <p:tag name="INKNOELEADERBOARD" val="-479679060"/>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1681</TotalTime>
  <Words>1848</Words>
  <Application>Microsoft Office PowerPoint</Application>
  <PresentationFormat>Widescreen</PresentationFormat>
  <Paragraphs>211</Paragraphs>
  <Slides>18</Slides>
  <Notes>17</Notes>
  <HiddenSlides>0</HiddenSlides>
  <MMClips>1</MMClips>
  <ScaleCrop>false</ScaleCrop>
  <HeadingPairs>
    <vt:vector size="6" baseType="variant">
      <vt:variant>
        <vt:lpstr>Fonts Used</vt:lpstr>
      </vt:variant>
      <vt:variant>
        <vt:i4>18</vt:i4>
      </vt:variant>
      <vt:variant>
        <vt:lpstr>Theme</vt:lpstr>
      </vt:variant>
      <vt:variant>
        <vt:i4>1</vt:i4>
      </vt:variant>
      <vt:variant>
        <vt:lpstr>Slide Titles</vt:lpstr>
      </vt:variant>
      <vt:variant>
        <vt:i4>18</vt:i4>
      </vt:variant>
    </vt:vector>
  </HeadingPairs>
  <TitlesOfParts>
    <vt:vector size="37" baseType="lpstr">
      <vt:lpstr>Agency FB</vt:lpstr>
      <vt:lpstr>YF补 汉仪夏日体+黑白emoji</vt:lpstr>
      <vt:lpstr>Comic Sans MS</vt:lpstr>
      <vt:lpstr>Symbol</vt:lpstr>
      <vt:lpstr>HYXiaRiTiW</vt:lpstr>
      <vt:lpstr>Microsoft YaHei</vt:lpstr>
      <vt:lpstr>VNI-Times</vt:lpstr>
      <vt:lpstr>Calibri</vt:lpstr>
      <vt:lpstr>宋体</vt:lpstr>
      <vt:lpstr>Calibri Light</vt:lpstr>
      <vt:lpstr>方正粗谭黑简体</vt:lpstr>
      <vt:lpstr>汉仪夏日体W</vt:lpstr>
      <vt:lpstr>Times New Roman</vt:lpstr>
      <vt:lpstr>腾祥澜黑简</vt:lpstr>
      <vt:lpstr>Arial</vt:lpstr>
      <vt:lpstr>微软雅黑 Light</vt:lpstr>
      <vt:lpstr>Cambria Math</vt:lpstr>
      <vt:lpstr>Impact</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china</dc:creator>
  <cp:lastModifiedBy>Administrator</cp:lastModifiedBy>
  <cp:revision>48</cp:revision>
  <dcterms:created xsi:type="dcterms:W3CDTF">2017-02-28T04:34:37Z</dcterms:created>
  <dcterms:modified xsi:type="dcterms:W3CDTF">2021-09-13T06:22:01Z</dcterms:modified>
</cp:coreProperties>
</file>