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2" r:id="rId3"/>
    <p:sldId id="279" r:id="rId4"/>
    <p:sldId id="280" r:id="rId5"/>
    <p:sldId id="264" r:id="rId6"/>
    <p:sldId id="294" r:id="rId7"/>
    <p:sldId id="282" r:id="rId8"/>
    <p:sldId id="295" r:id="rId9"/>
    <p:sldId id="307" r:id="rId10"/>
    <p:sldId id="297" r:id="rId11"/>
    <p:sldId id="260" r:id="rId12"/>
    <p:sldId id="261" r:id="rId13"/>
    <p:sldId id="284" r:id="rId14"/>
    <p:sldId id="262" r:id="rId15"/>
    <p:sldId id="300" r:id="rId16"/>
    <p:sldId id="286" r:id="rId17"/>
    <p:sldId id="287" r:id="rId18"/>
    <p:sldId id="288" r:id="rId19"/>
    <p:sldId id="289" r:id="rId20"/>
    <p:sldId id="290" r:id="rId21"/>
    <p:sldId id="301" r:id="rId22"/>
    <p:sldId id="267" r:id="rId23"/>
    <p:sldId id="305" r:id="rId24"/>
    <p:sldId id="309" r:id="rId25"/>
    <p:sldId id="271"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0FF06C-BDC1-41C0-9233-6CB956C4CF03}"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674CD-B6C8-41CB-9951-A273E49752A0}" type="slidenum">
              <a:rPr lang="en-US" smtClean="0"/>
              <a:t>‹#›</a:t>
            </a:fld>
            <a:endParaRPr lang="en-US"/>
          </a:p>
        </p:txBody>
      </p:sp>
    </p:spTree>
    <p:extLst>
      <p:ext uri="{BB962C8B-B14F-4D97-AF65-F5344CB8AC3E}">
        <p14:creationId xmlns:p14="http://schemas.microsoft.com/office/powerpoint/2010/main" val="350998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2</a:t>
            </a:fld>
            <a:endParaRPr lang="en-US"/>
          </a:p>
        </p:txBody>
      </p:sp>
    </p:spTree>
    <p:extLst>
      <p:ext uri="{BB962C8B-B14F-4D97-AF65-F5344CB8AC3E}">
        <p14:creationId xmlns:p14="http://schemas.microsoft.com/office/powerpoint/2010/main" val="88126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11</a:t>
            </a:fld>
            <a:endParaRPr lang="en-US"/>
          </a:p>
        </p:txBody>
      </p:sp>
    </p:spTree>
    <p:extLst>
      <p:ext uri="{BB962C8B-B14F-4D97-AF65-F5344CB8AC3E}">
        <p14:creationId xmlns:p14="http://schemas.microsoft.com/office/powerpoint/2010/main" val="170577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12</a:t>
            </a:fld>
            <a:endParaRPr lang="en-US"/>
          </a:p>
        </p:txBody>
      </p:sp>
    </p:spTree>
    <p:extLst>
      <p:ext uri="{BB962C8B-B14F-4D97-AF65-F5344CB8AC3E}">
        <p14:creationId xmlns:p14="http://schemas.microsoft.com/office/powerpoint/2010/main" val="197032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13</a:t>
            </a:fld>
            <a:endParaRPr lang="en-US"/>
          </a:p>
        </p:txBody>
      </p:sp>
    </p:spTree>
    <p:extLst>
      <p:ext uri="{BB962C8B-B14F-4D97-AF65-F5344CB8AC3E}">
        <p14:creationId xmlns:p14="http://schemas.microsoft.com/office/powerpoint/2010/main" val="427389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3A4E79-F487-45B5-9303-6A797A56432B}" type="slidenum">
              <a:rPr lang="en-US" smtClean="0"/>
              <a:t>14</a:t>
            </a:fld>
            <a:endParaRPr lang="en-US"/>
          </a:p>
        </p:txBody>
      </p:sp>
    </p:spTree>
    <p:extLst>
      <p:ext uri="{BB962C8B-B14F-4D97-AF65-F5344CB8AC3E}">
        <p14:creationId xmlns:p14="http://schemas.microsoft.com/office/powerpoint/2010/main" val="64756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15</a:t>
            </a:fld>
            <a:endParaRPr lang="en-US"/>
          </a:p>
        </p:txBody>
      </p:sp>
    </p:spTree>
    <p:extLst>
      <p:ext uri="{BB962C8B-B14F-4D97-AF65-F5344CB8AC3E}">
        <p14:creationId xmlns:p14="http://schemas.microsoft.com/office/powerpoint/2010/main" val="3381480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số</a:t>
            </a:r>
            <a:r>
              <a:rPr lang="en-US" baseline="0" dirty="0"/>
              <a:t> 1, 2, 3, 4 </a:t>
            </a:r>
            <a:r>
              <a:rPr lang="en-US" baseline="0" dirty="0" err="1"/>
              <a:t>để</a:t>
            </a:r>
            <a:r>
              <a:rPr lang="en-US" baseline="0" dirty="0"/>
              <a:t> </a:t>
            </a:r>
            <a:r>
              <a:rPr lang="en-US" baseline="0" dirty="0" err="1"/>
              <a:t>chọn</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r>
              <a:rPr lang="en-US" dirty="0"/>
              <a:t>- </a:t>
            </a:r>
            <a:r>
              <a:rPr lang="en-US" dirty="0" err="1"/>
              <a:t>Sau</a:t>
            </a:r>
            <a:r>
              <a:rPr lang="en-US" dirty="0"/>
              <a:t> </a:t>
            </a:r>
            <a:r>
              <a:rPr lang="en-US" dirty="0" err="1"/>
              <a:t>khi</a:t>
            </a:r>
            <a:r>
              <a:rPr lang="en-US" dirty="0"/>
              <a:t> HS </a:t>
            </a:r>
            <a:r>
              <a:rPr lang="en-US" dirty="0" err="1"/>
              <a:t>chọn</a:t>
            </a:r>
            <a:r>
              <a:rPr lang="en-US" baseline="0" dirty="0"/>
              <a:t> </a:t>
            </a:r>
            <a:r>
              <a:rPr lang="en-US" baseline="0" dirty="0" err="1"/>
              <a:t>đúng</a:t>
            </a:r>
            <a:r>
              <a:rPr lang="en-US" baseline="0" dirty="0"/>
              <a:t> </a:t>
            </a:r>
            <a:r>
              <a:rPr lang="en-US" baseline="0" dirty="0" err="1"/>
              <a:t>và</a:t>
            </a:r>
            <a:r>
              <a:rPr lang="en-US" baseline="0" dirty="0"/>
              <a:t> quay </a:t>
            </a:r>
            <a:r>
              <a:rPr lang="en-US" baseline="0" dirty="0" err="1"/>
              <a:t>lại</a:t>
            </a:r>
            <a:r>
              <a:rPr lang="en-US" baseline="0" dirty="0"/>
              <a:t> slide </a:t>
            </a:r>
            <a:r>
              <a:rPr lang="en-US" baseline="0" dirty="0" err="1"/>
              <a:t>này</a:t>
            </a:r>
            <a:r>
              <a:rPr lang="en-US" baseline="0" dirty="0"/>
              <a:t> </a:t>
            </a:r>
            <a:r>
              <a:rPr lang="en-US" baseline="0" dirty="0" err="1"/>
              <a:t>rồi</a:t>
            </a:r>
            <a:r>
              <a:rPr lang="en-US" baseline="0" dirty="0"/>
              <a:t>, GV </a:t>
            </a:r>
            <a:r>
              <a:rPr lang="en-US" baseline="0" dirty="0" err="1"/>
              <a:t>chọn</a:t>
            </a:r>
            <a:r>
              <a:rPr lang="en-US" baseline="0" dirty="0"/>
              <a:t> </a:t>
            </a:r>
            <a:r>
              <a:rPr lang="en-US" baseline="0" dirty="0" err="1"/>
              <a:t>vào</a:t>
            </a:r>
            <a:r>
              <a:rPr lang="en-US" baseline="0" dirty="0"/>
              <a:t> </a:t>
            </a:r>
            <a:r>
              <a:rPr lang="en-US" baseline="0" dirty="0" err="1"/>
              <a:t>người</a:t>
            </a:r>
            <a:r>
              <a:rPr lang="en-US" baseline="0" dirty="0"/>
              <a:t> </a:t>
            </a:r>
            <a:r>
              <a:rPr lang="en-US" baseline="0" dirty="0" err="1"/>
              <a:t>dưới</a:t>
            </a:r>
            <a:r>
              <a:rPr lang="en-US" baseline="0" dirty="0"/>
              <a:t> </a:t>
            </a:r>
            <a:r>
              <a:rPr lang="en-US" baseline="0" dirty="0" err="1"/>
              <a:t>tảng</a:t>
            </a:r>
            <a:r>
              <a:rPr lang="en-US" baseline="0" dirty="0"/>
              <a:t> </a:t>
            </a:r>
            <a:r>
              <a:rPr lang="en-US" baseline="0" dirty="0" err="1"/>
              <a:t>đá</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giải</a:t>
            </a:r>
            <a:r>
              <a:rPr lang="en-US" baseline="0" dirty="0"/>
              <a:t> </a:t>
            </a:r>
            <a:r>
              <a:rPr lang="en-US" baseline="0" dirty="0" err="1"/>
              <a:t>cứu</a:t>
            </a:r>
            <a:r>
              <a:rPr lang="en-US" baseline="0" dirty="0"/>
              <a:t> </a:t>
            </a:r>
            <a:r>
              <a:rPr lang="en-US" baseline="0" dirty="0" err="1"/>
              <a:t>họ</a:t>
            </a:r>
            <a:r>
              <a:rPr lang="en-US" baseline="0" dirty="0"/>
              <a:t>.</a:t>
            </a:r>
            <a:endParaRPr lang="en-US" dirty="0"/>
          </a:p>
        </p:txBody>
      </p:sp>
      <p:sp>
        <p:nvSpPr>
          <p:cNvPr id="4" name="Slide Number Placeholder 3"/>
          <p:cNvSpPr>
            <a:spLocks noGrp="1"/>
          </p:cNvSpPr>
          <p:nvPr>
            <p:ph type="sldNum" sz="quarter" idx="10"/>
          </p:nvPr>
        </p:nvSpPr>
        <p:spPr/>
        <p:txBody>
          <a:bodyPr/>
          <a:lstStyle/>
          <a:p>
            <a:fld id="{A48A48D4-7D0E-4E1F-BF92-4960C72A25D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26767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a:t>
            </a:r>
            <a:r>
              <a:rPr lang="en-US" baseline="0"/>
              <a:t> khi HS chọn được đáp án đúng, GV ấn vào mấy tảng đá góc phải bên dưới màn hình để quay lại slide đầu trò chơi. </a:t>
            </a:r>
            <a:endParaRPr lang="en-US"/>
          </a:p>
        </p:txBody>
      </p:sp>
      <p:sp>
        <p:nvSpPr>
          <p:cNvPr id="4" name="Slide Number Placeholder 3"/>
          <p:cNvSpPr>
            <a:spLocks noGrp="1"/>
          </p:cNvSpPr>
          <p:nvPr>
            <p:ph type="sldNum" sz="quarter" idx="10"/>
          </p:nvPr>
        </p:nvSpPr>
        <p:spPr/>
        <p:txBody>
          <a:bodyPr/>
          <a:lstStyle/>
          <a:p>
            <a:fld id="{E8CAE854-2D0E-4BAC-8E93-070E8294560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44733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CAE854-2D0E-4BAC-8E93-070E8294560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8716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3</a:t>
            </a:fld>
            <a:endParaRPr lang="en-US"/>
          </a:p>
        </p:txBody>
      </p:sp>
    </p:spTree>
    <p:extLst>
      <p:ext uri="{BB962C8B-B14F-4D97-AF65-F5344CB8AC3E}">
        <p14:creationId xmlns:p14="http://schemas.microsoft.com/office/powerpoint/2010/main" val="165377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4</a:t>
            </a:fld>
            <a:endParaRPr lang="en-US"/>
          </a:p>
        </p:txBody>
      </p:sp>
    </p:spTree>
    <p:extLst>
      <p:ext uri="{BB962C8B-B14F-4D97-AF65-F5344CB8AC3E}">
        <p14:creationId xmlns:p14="http://schemas.microsoft.com/office/powerpoint/2010/main" val="2430734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5</a:t>
            </a:fld>
            <a:endParaRPr lang="en-US"/>
          </a:p>
        </p:txBody>
      </p:sp>
    </p:spTree>
    <p:extLst>
      <p:ext uri="{BB962C8B-B14F-4D97-AF65-F5344CB8AC3E}">
        <p14:creationId xmlns:p14="http://schemas.microsoft.com/office/powerpoint/2010/main" val="323524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6</a:t>
            </a:fld>
            <a:endParaRPr lang="en-US"/>
          </a:p>
        </p:txBody>
      </p:sp>
    </p:spTree>
    <p:extLst>
      <p:ext uri="{BB962C8B-B14F-4D97-AF65-F5344CB8AC3E}">
        <p14:creationId xmlns:p14="http://schemas.microsoft.com/office/powerpoint/2010/main" val="607163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7</a:t>
            </a:fld>
            <a:endParaRPr lang="en-US"/>
          </a:p>
        </p:txBody>
      </p:sp>
    </p:spTree>
    <p:extLst>
      <p:ext uri="{BB962C8B-B14F-4D97-AF65-F5344CB8AC3E}">
        <p14:creationId xmlns:p14="http://schemas.microsoft.com/office/powerpoint/2010/main" val="80136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8</a:t>
            </a:fld>
            <a:endParaRPr lang="en-US"/>
          </a:p>
        </p:txBody>
      </p:sp>
    </p:spTree>
    <p:extLst>
      <p:ext uri="{BB962C8B-B14F-4D97-AF65-F5344CB8AC3E}">
        <p14:creationId xmlns:p14="http://schemas.microsoft.com/office/powerpoint/2010/main" val="1450827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9</a:t>
            </a:fld>
            <a:endParaRPr lang="en-US"/>
          </a:p>
        </p:txBody>
      </p:sp>
    </p:spTree>
    <p:extLst>
      <p:ext uri="{BB962C8B-B14F-4D97-AF65-F5344CB8AC3E}">
        <p14:creationId xmlns:p14="http://schemas.microsoft.com/office/powerpoint/2010/main" val="137398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A4E79-F487-45B5-9303-6A797A56432B}" type="slidenum">
              <a:rPr lang="en-US" smtClean="0"/>
              <a:t>10</a:t>
            </a:fld>
            <a:endParaRPr lang="en-US"/>
          </a:p>
        </p:txBody>
      </p:sp>
    </p:spTree>
    <p:extLst>
      <p:ext uri="{BB962C8B-B14F-4D97-AF65-F5344CB8AC3E}">
        <p14:creationId xmlns:p14="http://schemas.microsoft.com/office/powerpoint/2010/main" val="337678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6EDD-B4D0-CD30-E450-555F66C8C5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9F6BE9-3A99-330C-592C-80C00468F6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9886C5-66C0-C6F9-C4D2-A489A3112CA2}"/>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5" name="Footer Placeholder 4">
            <a:extLst>
              <a:ext uri="{FF2B5EF4-FFF2-40B4-BE49-F238E27FC236}">
                <a16:creationId xmlns:a16="http://schemas.microsoft.com/office/drawing/2014/main" id="{3D932FEC-3DD4-FEAD-44C9-157A2EC23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7C413-9259-2CBE-B836-23D71BCC98DF}"/>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86667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48B8-09BD-1F4C-7AE1-474F9AFC35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19F307-406C-F5AA-72C2-39BE4D450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7CD4B-0B8F-1ADA-1B8C-6F5145184A13}"/>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5" name="Footer Placeholder 4">
            <a:extLst>
              <a:ext uri="{FF2B5EF4-FFF2-40B4-BE49-F238E27FC236}">
                <a16:creationId xmlns:a16="http://schemas.microsoft.com/office/drawing/2014/main" id="{F843E2A7-B39C-B8FA-BCA2-045FB27D2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A3235-D372-FFDC-C789-BBB75314AE07}"/>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3351722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113EA-80E3-4CF6-C527-74D57D9A60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35D22E-D745-45F8-E48C-AA62C00C9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D8D12-65E1-7B6C-3B0B-DF6F67B31F67}"/>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5" name="Footer Placeholder 4">
            <a:extLst>
              <a:ext uri="{FF2B5EF4-FFF2-40B4-BE49-F238E27FC236}">
                <a16:creationId xmlns:a16="http://schemas.microsoft.com/office/drawing/2014/main" id="{D6DD6A56-01FD-39DE-E434-D8C3FE78E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998E7-77FC-B4FA-CDE7-4DB844988C9D}"/>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223347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46ED-6D7B-3B44-4DDB-A1F6C73CC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071BF-F840-E44B-D623-0EC08289F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B0D1E-EBCD-C82F-A5AE-987B22A4FEFE}"/>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5" name="Footer Placeholder 4">
            <a:extLst>
              <a:ext uri="{FF2B5EF4-FFF2-40B4-BE49-F238E27FC236}">
                <a16:creationId xmlns:a16="http://schemas.microsoft.com/office/drawing/2014/main" id="{1804E5F6-C7DB-D97B-11A6-7E3852C34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2B320-250F-D39E-258E-3BFE11C35BF3}"/>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277979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308D-6AD5-17E6-6AC0-C729946970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B69AE2-6E8C-E1B8-CEC1-4E506DA1DA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3507C5-BB76-70EE-1D2E-479428336932}"/>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5" name="Footer Placeholder 4">
            <a:extLst>
              <a:ext uri="{FF2B5EF4-FFF2-40B4-BE49-F238E27FC236}">
                <a16:creationId xmlns:a16="http://schemas.microsoft.com/office/drawing/2014/main" id="{DF30C5A6-1CE6-ECBF-6522-B7F0B80DB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7DD7E-0988-4B82-1AB9-1CE08295F911}"/>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79709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D732-CBB1-6790-714B-C6477A1617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6F3C34-8D9E-9A86-A066-DF821860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BC554-52FA-E3D9-6E34-92E4ED590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06E99B-FB6F-1B54-BEDC-9F677E6F088C}"/>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6" name="Footer Placeholder 5">
            <a:extLst>
              <a:ext uri="{FF2B5EF4-FFF2-40B4-BE49-F238E27FC236}">
                <a16:creationId xmlns:a16="http://schemas.microsoft.com/office/drawing/2014/main" id="{CA5F15DE-20C2-D58D-CE9C-AF05E61E1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76D2F-8697-0EEB-9336-F81510DB96A2}"/>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280399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CEB6-59A5-2CD7-F2AC-A3627945EA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7FEBC-829B-1049-3584-A0295A60DC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72A8F-3718-195C-99BD-529072DB42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AF1782-9974-227C-C1B6-B27C71C71E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2E465F-9C9A-E806-AF04-6C121F5C18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092F22-E544-491E-B7EC-5F57435801A1}"/>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8" name="Footer Placeholder 7">
            <a:extLst>
              <a:ext uri="{FF2B5EF4-FFF2-40B4-BE49-F238E27FC236}">
                <a16:creationId xmlns:a16="http://schemas.microsoft.com/office/drawing/2014/main" id="{1496C02A-06CB-1869-2184-F79648C2C9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82639D-2CC3-4355-6DC6-940F4B5970B1}"/>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3205141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209C-EB2A-2FBD-E206-B9E34E354E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D0A58C-F9F5-5253-BB3F-E02F93478305}"/>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4" name="Footer Placeholder 3">
            <a:extLst>
              <a:ext uri="{FF2B5EF4-FFF2-40B4-BE49-F238E27FC236}">
                <a16:creationId xmlns:a16="http://schemas.microsoft.com/office/drawing/2014/main" id="{3EA30342-77E8-9DC9-077B-8A30AAD50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40F8C6-DEDD-47F6-7F42-CA6ACA2526A0}"/>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303283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B5CD5-72A5-4CC8-0EAB-8491E076768C}"/>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3" name="Footer Placeholder 2">
            <a:extLst>
              <a:ext uri="{FF2B5EF4-FFF2-40B4-BE49-F238E27FC236}">
                <a16:creationId xmlns:a16="http://schemas.microsoft.com/office/drawing/2014/main" id="{1CF7A597-BA91-E778-60EA-E4AC5A738B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CFB00F-76FB-4E8F-236A-0A03CF84D757}"/>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91356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6F81-DE6A-12D4-CBA4-05CE466DF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5B14B2-BEA9-AC8D-8A67-98FD9FBDE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2933F1-586C-1600-9B8B-B3FDF3FD8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19565-533B-647B-4B69-9A43FEE9EBF1}"/>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6" name="Footer Placeholder 5">
            <a:extLst>
              <a:ext uri="{FF2B5EF4-FFF2-40B4-BE49-F238E27FC236}">
                <a16:creationId xmlns:a16="http://schemas.microsoft.com/office/drawing/2014/main" id="{5587D4D9-843F-7A69-90F0-FE2B14E84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F3E16-80B4-7DE0-39C0-E66DB07D3AA6}"/>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373267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C820-455D-EDCF-1A6F-331799737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5A0838-1593-3ED2-FB0D-0F3DD4261C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C3A5AB-D624-25BD-758A-A85DF90EB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2DE75-D399-CAD7-4ADE-6D19B6A9A5D9}"/>
              </a:ext>
            </a:extLst>
          </p:cNvPr>
          <p:cNvSpPr>
            <a:spLocks noGrp="1"/>
          </p:cNvSpPr>
          <p:nvPr>
            <p:ph type="dt" sz="half" idx="10"/>
          </p:nvPr>
        </p:nvSpPr>
        <p:spPr/>
        <p:txBody>
          <a:bodyPr/>
          <a:lstStyle/>
          <a:p>
            <a:fld id="{B91DD760-C4DE-4F8C-8538-457B150DAB77}" type="datetimeFigureOut">
              <a:rPr lang="en-US" smtClean="0"/>
              <a:t>10/6/2023</a:t>
            </a:fld>
            <a:endParaRPr lang="en-US"/>
          </a:p>
        </p:txBody>
      </p:sp>
      <p:sp>
        <p:nvSpPr>
          <p:cNvPr id="6" name="Footer Placeholder 5">
            <a:extLst>
              <a:ext uri="{FF2B5EF4-FFF2-40B4-BE49-F238E27FC236}">
                <a16:creationId xmlns:a16="http://schemas.microsoft.com/office/drawing/2014/main" id="{32FB0000-B2FB-E2BC-6B89-5A69B012F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D8BBB-90FC-CD2A-36F6-1A3853F59365}"/>
              </a:ext>
            </a:extLst>
          </p:cNvPr>
          <p:cNvSpPr>
            <a:spLocks noGrp="1"/>
          </p:cNvSpPr>
          <p:nvPr>
            <p:ph type="sldNum" sz="quarter" idx="12"/>
          </p:nvPr>
        </p:nvSpPr>
        <p:spPr/>
        <p:txBody>
          <a:bodyPr/>
          <a:lstStyle/>
          <a:p>
            <a:fld id="{8B6DC895-AAA4-4CB6-9E47-EEF4630DF47B}" type="slidenum">
              <a:rPr lang="en-US" smtClean="0"/>
              <a:t>‹#›</a:t>
            </a:fld>
            <a:endParaRPr lang="en-US"/>
          </a:p>
        </p:txBody>
      </p:sp>
    </p:spTree>
    <p:extLst>
      <p:ext uri="{BB962C8B-B14F-4D97-AF65-F5344CB8AC3E}">
        <p14:creationId xmlns:p14="http://schemas.microsoft.com/office/powerpoint/2010/main" val="3064411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EA90B-B181-F5EF-44F4-A3F126986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48D256-C1D3-CCE6-F0AA-114B8C7F58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7920A-CDB8-442E-54D7-D9FF8D5622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DD760-C4DE-4F8C-8538-457B150DAB77}" type="datetimeFigureOut">
              <a:rPr lang="en-US" smtClean="0"/>
              <a:t>10/6/2023</a:t>
            </a:fld>
            <a:endParaRPr lang="en-US"/>
          </a:p>
        </p:txBody>
      </p:sp>
      <p:sp>
        <p:nvSpPr>
          <p:cNvPr id="5" name="Footer Placeholder 4">
            <a:extLst>
              <a:ext uri="{FF2B5EF4-FFF2-40B4-BE49-F238E27FC236}">
                <a16:creationId xmlns:a16="http://schemas.microsoft.com/office/drawing/2014/main" id="{A355E04C-1B83-183F-E268-8C939DF2C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18B1CA-FEC3-4CC5-07C8-AACE0BE8A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DC895-AAA4-4CB6-9E47-EEF4630DF47B}" type="slidenum">
              <a:rPr lang="en-US" smtClean="0"/>
              <a:t>‹#›</a:t>
            </a:fld>
            <a:endParaRPr lang="en-US"/>
          </a:p>
        </p:txBody>
      </p:sp>
    </p:spTree>
    <p:extLst>
      <p:ext uri="{BB962C8B-B14F-4D97-AF65-F5344CB8AC3E}">
        <p14:creationId xmlns:p14="http://schemas.microsoft.com/office/powerpoint/2010/main" val="3675325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tmp"/><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28.tm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11" Type="http://schemas.openxmlformats.org/officeDocument/2006/relationships/image" Target="../media/image30.png"/><Relationship Id="rId5" Type="http://schemas.openxmlformats.org/officeDocument/2006/relationships/image" Target="../media/image27.tmp"/><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notesSlide" Target="../notesSlides/notesSlide11.xml"/><Relationship Id="rId9" Type="http://schemas.openxmlformats.org/officeDocument/2006/relationships/image" Target="../media/image28.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33.tmp"/><Relationship Id="rId10" Type="http://schemas.openxmlformats.org/officeDocument/2006/relationships/image" Target="../media/image35.png"/><Relationship Id="rId4" Type="http://schemas.openxmlformats.org/officeDocument/2006/relationships/notesSlide" Target="../notesSlides/notesSlide12.xml"/><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2.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7.emf"/><Relationship Id="rId4" Type="http://schemas.openxmlformats.org/officeDocument/2006/relationships/image" Target="../media/image3.png"/><Relationship Id="rId9"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1.png"/><Relationship Id="rId26" Type="http://schemas.microsoft.com/office/2007/relationships/hdphoto" Target="../media/hdphoto4.wdp"/><Relationship Id="rId3" Type="http://schemas.openxmlformats.org/officeDocument/2006/relationships/slideLayout" Target="../slideLayouts/slideLayout1.xml"/><Relationship Id="rId21" Type="http://schemas.microsoft.com/office/2007/relationships/hdphoto" Target="../media/hdphoto3.wdp"/><Relationship Id="rId34" Type="http://schemas.openxmlformats.org/officeDocument/2006/relationships/image" Target="../media/image61.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7.png"/><Relationship Id="rId33" Type="http://schemas.openxmlformats.org/officeDocument/2006/relationships/slide" Target="slide19.xml"/><Relationship Id="rId38" Type="http://schemas.openxmlformats.org/officeDocument/2006/relationships/image" Target="../media/image64.png"/><Relationship Id="rId2" Type="http://schemas.openxmlformats.org/officeDocument/2006/relationships/audio" Target="../media/media3.mp3"/><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59.png"/><Relationship Id="rId1" Type="http://schemas.microsoft.com/office/2007/relationships/media" Target="../media/media3.mp3"/><Relationship Id="rId6" Type="http://schemas.openxmlformats.org/officeDocument/2006/relationships/audio" Target="../media/audio2.wav"/><Relationship Id="rId11" Type="http://schemas.microsoft.com/office/2007/relationships/hdphoto" Target="../media/hdphoto2.wdp"/><Relationship Id="rId24" Type="http://schemas.openxmlformats.org/officeDocument/2006/relationships/image" Target="../media/image56.png"/><Relationship Id="rId32" Type="http://schemas.openxmlformats.org/officeDocument/2006/relationships/image" Target="../media/image60.png"/><Relationship Id="rId37" Type="http://schemas.openxmlformats.org/officeDocument/2006/relationships/image" Target="../media/image63.png"/><Relationship Id="rId5" Type="http://schemas.openxmlformats.org/officeDocument/2006/relationships/audio" Target="../media/audio1.wav"/><Relationship Id="rId15" Type="http://schemas.openxmlformats.org/officeDocument/2006/relationships/image" Target="../media/image48.png"/><Relationship Id="rId23" Type="http://schemas.openxmlformats.org/officeDocument/2006/relationships/image" Target="../media/image55.png"/><Relationship Id="rId28" Type="http://schemas.openxmlformats.org/officeDocument/2006/relationships/slide" Target="slide17.xml"/><Relationship Id="rId36" Type="http://schemas.openxmlformats.org/officeDocument/2006/relationships/slide" Target="slide20.xml"/><Relationship Id="rId10" Type="http://schemas.openxmlformats.org/officeDocument/2006/relationships/image" Target="../media/image44.png"/><Relationship Id="rId19" Type="http://schemas.openxmlformats.org/officeDocument/2006/relationships/image" Target="../media/image52.png"/><Relationship Id="rId31" Type="http://schemas.openxmlformats.org/officeDocument/2006/relationships/slide" Target="slide18.xml"/><Relationship Id="rId4" Type="http://schemas.openxmlformats.org/officeDocument/2006/relationships/notesSlide" Target="../notesSlides/notesSlide15.xml"/><Relationship Id="rId9" Type="http://schemas.microsoft.com/office/2007/relationships/hdphoto" Target="../media/hdphoto1.wdp"/><Relationship Id="rId14" Type="http://schemas.openxmlformats.org/officeDocument/2006/relationships/image" Target="../media/image47.png"/><Relationship Id="rId22" Type="http://schemas.openxmlformats.org/officeDocument/2006/relationships/image" Target="../media/image54.png"/><Relationship Id="rId27" Type="http://schemas.openxmlformats.org/officeDocument/2006/relationships/image" Target="../media/image58.png"/><Relationship Id="rId30" Type="http://schemas.microsoft.com/office/2007/relationships/hdphoto" Target="../media/hdphoto5.wdp"/><Relationship Id="rId35"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tmp"/><Relationship Id="rId3" Type="http://schemas.openxmlformats.org/officeDocument/2006/relationships/audio" Target="../media/audio1.wav"/><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notesSlide" Target="../notesSlides/notesSlide16.xml"/><Relationship Id="rId16" Type="http://schemas.openxmlformats.org/officeDocument/2006/relationships/image" Target="../media/image72.tmp"/><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49.png"/><Relationship Id="rId5" Type="http://schemas.openxmlformats.org/officeDocument/2006/relationships/audio" Target="../media/audio4.wav"/><Relationship Id="rId15" Type="http://schemas.openxmlformats.org/officeDocument/2006/relationships/image" Target="../media/image71.tmp"/><Relationship Id="rId10" Type="http://schemas.openxmlformats.org/officeDocument/2006/relationships/slide" Target="slide16.xml"/><Relationship Id="rId4" Type="http://schemas.openxmlformats.org/officeDocument/2006/relationships/audio" Target="../media/audio3.wav"/><Relationship Id="rId9" Type="http://schemas.openxmlformats.org/officeDocument/2006/relationships/image" Target="../media/image67.png"/><Relationship Id="rId14" Type="http://schemas.openxmlformats.org/officeDocument/2006/relationships/image" Target="../media/image70.tmp"/></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6.png"/><Relationship Id="rId12" Type="http://schemas.openxmlformats.org/officeDocument/2006/relationships/image" Target="../media/image73.tm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audio" Target="../media/audio5.wav"/><Relationship Id="rId10" Type="http://schemas.openxmlformats.org/officeDocument/2006/relationships/image" Target="../media/image49.png"/><Relationship Id="rId4" Type="http://schemas.openxmlformats.org/officeDocument/2006/relationships/audio" Target="../media/audio4.wav"/><Relationship Id="rId9"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77.png"/><Relationship Id="rId18" Type="http://schemas.openxmlformats.org/officeDocument/2006/relationships/image" Target="../media/image74.tmp"/><Relationship Id="rId3" Type="http://schemas.openxmlformats.org/officeDocument/2006/relationships/audio" Target="../media/audio1.wav"/><Relationship Id="rId7" Type="http://schemas.openxmlformats.org/officeDocument/2006/relationships/image" Target="../media/image75.png"/><Relationship Id="rId12" Type="http://schemas.openxmlformats.org/officeDocument/2006/relationships/image" Target="../media/image67.png"/><Relationship Id="rId17" Type="http://schemas.openxmlformats.org/officeDocument/2006/relationships/image" Target="../media/image87.png"/><Relationship Id="rId2" Type="http://schemas.openxmlformats.org/officeDocument/2006/relationships/notesSlide" Target="../notesSlides/notesSlide17.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66.png"/><Relationship Id="rId5" Type="http://schemas.openxmlformats.org/officeDocument/2006/relationships/audio" Target="../media/audio4.wav"/><Relationship Id="rId15" Type="http://schemas.openxmlformats.org/officeDocument/2006/relationships/image" Target="../media/image49.png"/><Relationship Id="rId10" Type="http://schemas.openxmlformats.org/officeDocument/2006/relationships/image" Target="../media/image65.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16.xml"/><Relationship Id="rId3" Type="http://schemas.openxmlformats.org/officeDocument/2006/relationships/audio" Target="../media/audio3.wav"/><Relationship Id="rId7" Type="http://schemas.openxmlformats.org/officeDocument/2006/relationships/image" Target="../media/image90.png"/><Relationship Id="rId12" Type="http://schemas.openxmlformats.org/officeDocument/2006/relationships/image" Target="../media/image80.png"/><Relationship Id="rId17" Type="http://schemas.openxmlformats.org/officeDocument/2006/relationships/image" Target="../media/image75.tmp"/><Relationship Id="rId2" Type="http://schemas.openxmlformats.org/officeDocument/2006/relationships/audio" Target="../media/audio1.wav"/><Relationship Id="rId16"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67.png"/><Relationship Id="rId5" Type="http://schemas.openxmlformats.org/officeDocument/2006/relationships/audio" Target="../media/audio5.wav"/><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audio" Target="../media/audio4.wav"/><Relationship Id="rId9" Type="http://schemas.openxmlformats.org/officeDocument/2006/relationships/image" Target="../media/image65.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emf"/><Relationship Id="rId3" Type="http://schemas.openxmlformats.org/officeDocument/2006/relationships/slideLayout" Target="../slideLayouts/slideLayout2.xml"/><Relationship Id="rId7" Type="http://schemas.openxmlformats.org/officeDocument/2006/relationships/image" Target="../media/image77.emf"/><Relationship Id="rId12" Type="http://schemas.openxmlformats.org/officeDocument/2006/relationships/image" Target="../media/image82.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6.tmp"/><Relationship Id="rId11" Type="http://schemas.openxmlformats.org/officeDocument/2006/relationships/image" Target="../media/image81.emf"/><Relationship Id="rId5" Type="http://schemas.openxmlformats.org/officeDocument/2006/relationships/image" Target="../media/image3.png"/><Relationship Id="rId15" Type="http://schemas.openxmlformats.org/officeDocument/2006/relationships/image" Target="../media/image32.png"/><Relationship Id="rId10" Type="http://schemas.openxmlformats.org/officeDocument/2006/relationships/image" Target="../media/image80.emf"/><Relationship Id="rId4" Type="http://schemas.openxmlformats.org/officeDocument/2006/relationships/image" Target="../media/image2.png"/><Relationship Id="rId9" Type="http://schemas.openxmlformats.org/officeDocument/2006/relationships/image" Target="../media/image79.emf"/><Relationship Id="rId1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3.png"/><Relationship Id="rId7" Type="http://schemas.openxmlformats.org/officeDocument/2006/relationships/image" Target="../media/image79.emf"/><Relationship Id="rId12" Type="http://schemas.openxmlformats.org/officeDocument/2006/relationships/image" Target="../media/image76.tm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emf"/><Relationship Id="rId11" Type="http://schemas.openxmlformats.org/officeDocument/2006/relationships/image" Target="../media/image83.emf"/><Relationship Id="rId5" Type="http://schemas.openxmlformats.org/officeDocument/2006/relationships/image" Target="../media/image77.emf"/><Relationship Id="rId10" Type="http://schemas.openxmlformats.org/officeDocument/2006/relationships/image" Target="../media/image82.emf"/><Relationship Id="rId4" Type="http://schemas.openxmlformats.org/officeDocument/2006/relationships/image" Target="../media/image10.png"/><Relationship Id="rId9" Type="http://schemas.openxmlformats.org/officeDocument/2006/relationships/image" Target="../media/image81.emf"/></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92.png"/><Relationship Id="rId2" Type="http://schemas.openxmlformats.org/officeDocument/2006/relationships/image" Target="../media/image33.tmp"/><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www.allwhitebackground.com/colorful-background-images.html" TargetMode="External"/><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317882&amp;picture=abstract-background" TargetMode="External"/><Relationship Id="rId11" Type="http://schemas.openxmlformats.org/officeDocument/2006/relationships/image" Target="../media/image8.png"/><Relationship Id="rId5" Type="http://schemas.openxmlformats.org/officeDocument/2006/relationships/image" Target="../media/image5.jpeg"/><Relationship Id="rId15" Type="http://schemas.openxmlformats.org/officeDocument/2006/relationships/image" Target="../media/image12.png"/><Relationship Id="rId10" Type="http://schemas.openxmlformats.org/officeDocument/2006/relationships/hyperlink" Target="https://www.wisc-online.com/assetrepository/viewasset?id=1508" TargetMode="External"/><Relationship Id="rId4" Type="http://schemas.openxmlformats.org/officeDocument/2006/relationships/image" Target="../media/image3.png"/><Relationship Id="rId9" Type="http://schemas.openxmlformats.org/officeDocument/2006/relationships/image" Target="../media/image7.jpe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A66-18E9-7F68-9542-59FEB49CE6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2CDC41-5317-12CD-ED4F-DDCF3D90F1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390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E66163-77AA-1040-974A-9A710A6F9934}"/>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538857" y="6153114"/>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1" name="Sun 10">
            <a:extLst>
              <a:ext uri="{FF2B5EF4-FFF2-40B4-BE49-F238E27FC236}">
                <a16:creationId xmlns:a16="http://schemas.microsoft.com/office/drawing/2014/main" id="{6437E96C-B4D7-4CA6-90EE-43A5C748EF9C}"/>
              </a:ext>
            </a:extLst>
          </p:cNvPr>
          <p:cNvSpPr/>
          <p:nvPr/>
        </p:nvSpPr>
        <p:spPr>
          <a:xfrm>
            <a:off x="968828" y="1328057"/>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HOẠT ĐỘNG 2</a:t>
            </a:r>
          </a:p>
        </p:txBody>
      </p:sp>
      <p:sp>
        <p:nvSpPr>
          <p:cNvPr id="12" name="TextBox 11">
            <a:extLst>
              <a:ext uri="{FF2B5EF4-FFF2-40B4-BE49-F238E27FC236}">
                <a16:creationId xmlns:a16="http://schemas.microsoft.com/office/drawing/2014/main" id="{B812FD0D-3345-4D97-BED4-5A0590056D2D}"/>
              </a:ext>
            </a:extLst>
          </p:cNvPr>
          <p:cNvSpPr txBox="1"/>
          <p:nvPr/>
        </p:nvSpPr>
        <p:spPr>
          <a:xfrm>
            <a:off x="5301343" y="2879114"/>
            <a:ext cx="6237514" cy="830997"/>
          </a:xfrm>
          <a:prstGeom prst="rect">
            <a:avLst/>
          </a:prstGeom>
          <a:noFill/>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Hình thành kiến thức</a:t>
            </a:r>
            <a:endParaRPr lang="en-US" sz="4800">
              <a:solidFill>
                <a:prstClr val="black"/>
              </a:solidFill>
            </a:endParaRPr>
          </a:p>
        </p:txBody>
      </p:sp>
      <p:sp>
        <p:nvSpPr>
          <p:cNvPr id="2" name="Slide Number Placeholder 1"/>
          <p:cNvSpPr>
            <a:spLocks noGrp="1"/>
          </p:cNvSpPr>
          <p:nvPr>
            <p:ph type="sldNum" sz="quarter" idx="12"/>
          </p:nvPr>
        </p:nvSpPr>
        <p:spPr>
          <a:xfrm>
            <a:off x="9298719" y="6311380"/>
            <a:ext cx="2743200" cy="365125"/>
          </a:xfrm>
        </p:spPr>
        <p:txBody>
          <a:bodyPr/>
          <a:lstStyle/>
          <a:p>
            <a:fld id="{EEF17B97-31AA-F046-A2B1-CB7B8C901C9E}" type="slidenum">
              <a:rPr kumimoji="1" lang="zh-CN" altLang="en-US" sz="2800" smtClean="0">
                <a:solidFill>
                  <a:schemeClr val="tx1"/>
                </a:solidFill>
              </a:rPr>
              <a:t>10</a:t>
            </a:fld>
            <a:endParaRPr kumimoji="1" lang="zh-CN" altLang="en-US" sz="2800">
              <a:solidFill>
                <a:schemeClr val="tx1"/>
              </a:solidFill>
            </a:endParaRPr>
          </a:p>
        </p:txBody>
      </p:sp>
    </p:spTree>
    <p:extLst>
      <p:ext uri="{BB962C8B-B14F-4D97-AF65-F5344CB8AC3E}">
        <p14:creationId xmlns:p14="http://schemas.microsoft.com/office/powerpoint/2010/main" val="3822505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 calcmode="lin" valueType="num">
                                      <p:cBhvr>
                                        <p:cTn id="9" dur="1500" fill="hold"/>
                                        <p:tgtEl>
                                          <p:spTgt spid="11"/>
                                        </p:tgtEl>
                                        <p:attrNameLst>
                                          <p:attrName>style.rotation</p:attrName>
                                        </p:attrNameLst>
                                      </p:cBhvr>
                                      <p:tavLst>
                                        <p:tav tm="0">
                                          <p:val>
                                            <p:fltVal val="360"/>
                                          </p:val>
                                        </p:tav>
                                        <p:tav tm="100000">
                                          <p:val>
                                            <p:fltVal val="0"/>
                                          </p:val>
                                        </p:tav>
                                      </p:tavLst>
                                    </p:anim>
                                    <p:animEffect transition="in" filter="fade">
                                      <p:cBhvr>
                                        <p:cTn id="10" dur="1500"/>
                                        <p:tgtEl>
                                          <p:spTgt spid="11"/>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2"/>
                                        </p:tgtEl>
                                        <p:attrNameLst>
                                          <p:attrName>style.visibility</p:attrName>
                                        </p:attrNameLst>
                                      </p:cBhvr>
                                      <p:to>
                                        <p:strVal val="visible"/>
                                      </p:to>
                                    </p:set>
                                    <p:anim by="(-#ppt_w*2)" calcmode="lin" valueType="num">
                                      <p:cBhvr rctx="PPT">
                                        <p:cTn id="14" dur="500" autoRev="1" fill="hold">
                                          <p:stCondLst>
                                            <p:cond delay="0"/>
                                          </p:stCondLst>
                                        </p:cTn>
                                        <p:tgtEl>
                                          <p:spTgt spid="12"/>
                                        </p:tgtEl>
                                        <p:attrNameLst>
                                          <p:attrName>ppt_w</p:attrName>
                                        </p:attrNameLst>
                                      </p:cBhvr>
                                    </p:anim>
                                    <p:anim by="(#ppt_w*0.50)" calcmode="lin" valueType="num">
                                      <p:cBhvr>
                                        <p:cTn id="15" dur="500" decel="50000" autoRev="1" fill="hold">
                                          <p:stCondLst>
                                            <p:cond delay="0"/>
                                          </p:stCondLst>
                                        </p:cTn>
                                        <p:tgtEl>
                                          <p:spTgt spid="12"/>
                                        </p:tgtEl>
                                        <p:attrNameLst>
                                          <p:attrName>ppt_x</p:attrName>
                                        </p:attrNameLst>
                                      </p:cBhvr>
                                    </p:anim>
                                    <p:anim from="(-#ppt_h/2)" to="(#ppt_y)" calcmode="lin" valueType="num">
                                      <p:cBhvr>
                                        <p:cTn id="16" dur="1000" fill="hold">
                                          <p:stCondLst>
                                            <p:cond delay="0"/>
                                          </p:stCondLst>
                                        </p:cTn>
                                        <p:tgtEl>
                                          <p:spTgt spid="12"/>
                                        </p:tgtEl>
                                        <p:attrNameLst>
                                          <p:attrName>ppt_y</p:attrName>
                                        </p:attrNameLst>
                                      </p:cBhvr>
                                    </p:anim>
                                    <p:animRot by="21600000">
                                      <p:cBhvr>
                                        <p:cTn id="17"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BF6C14A-94CC-6C4B-86FF-CFB35534C2C8}"/>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椭圆 16">
            <a:extLst>
              <a:ext uri="{FF2B5EF4-FFF2-40B4-BE49-F238E27FC236}">
                <a16:creationId xmlns:a16="http://schemas.microsoft.com/office/drawing/2014/main" id="{C7D959CB-0E0D-3C4C-AF6B-7ACF45CD36F7}"/>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image 102">
            <a:extLst>
              <a:ext uri="{FF2B5EF4-FFF2-40B4-BE49-F238E27FC236}">
                <a16:creationId xmlns:a16="http://schemas.microsoft.com/office/drawing/2014/main" id="{BA78E1AB-68F9-9149-BDD9-36CABE1E3555}"/>
              </a:ext>
            </a:extLst>
          </p:cNvPr>
          <p:cNvPicPr>
            <a:picLocks noChangeAspect="1"/>
          </p:cNvPicPr>
          <p:nvPr/>
        </p:nvPicPr>
        <p:blipFill>
          <a:blip r:embed="rId5"/>
          <a:srcRect/>
          <a:stretch>
            <a:fillRect/>
          </a:stretch>
        </p:blipFill>
        <p:spPr>
          <a:xfrm>
            <a:off x="11077121" y="-349025"/>
            <a:ext cx="933436" cy="698048"/>
          </a:xfrm>
          <a:prstGeom prst="rect">
            <a:avLst/>
          </a:prstGeom>
        </p:spPr>
      </p:pic>
      <p:sp>
        <p:nvSpPr>
          <p:cNvPr id="19" name="任意形状 18">
            <a:extLst>
              <a:ext uri="{FF2B5EF4-FFF2-40B4-BE49-F238E27FC236}">
                <a16:creationId xmlns:a16="http://schemas.microsoft.com/office/drawing/2014/main" id="{BC3DE53B-F6CD-5146-8E6B-F573A7E56819}"/>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0" name="椭圆 19">
            <a:extLst>
              <a:ext uri="{FF2B5EF4-FFF2-40B4-BE49-F238E27FC236}">
                <a16:creationId xmlns:a16="http://schemas.microsoft.com/office/drawing/2014/main" id="{9288950C-A6E5-2746-A877-9D64C3434EBC}"/>
              </a:ext>
            </a:extLst>
          </p:cNvPr>
          <p:cNvSpPr/>
          <p:nvPr/>
        </p:nvSpPr>
        <p:spPr>
          <a:xfrm>
            <a:off x="11544000" y="6154413"/>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片 20">
            <a:extLst>
              <a:ext uri="{FF2B5EF4-FFF2-40B4-BE49-F238E27FC236}">
                <a16:creationId xmlns:a16="http://schemas.microsoft.com/office/drawing/2014/main" id="{ED7BF157-53C4-A547-A7D5-B1B2AB68E8E3}"/>
              </a:ext>
            </a:extLst>
          </p:cNvPr>
          <p:cNvPicPr>
            <a:picLocks noChangeAspect="1"/>
          </p:cNvPicPr>
          <p:nvPr/>
        </p:nvPicPr>
        <p:blipFill>
          <a:blip r:embed="rId6"/>
          <a:stretch>
            <a:fillRect/>
          </a:stretch>
        </p:blipFill>
        <p:spPr>
          <a:xfrm rot="2700000">
            <a:off x="10957684" y="5135837"/>
            <a:ext cx="602779" cy="1767959"/>
          </a:xfrm>
          <a:prstGeom prst="rect">
            <a:avLst/>
          </a:prstGeom>
        </p:spPr>
      </p:pic>
      <p:sp>
        <p:nvSpPr>
          <p:cNvPr id="22" name="椭圆 21">
            <a:extLst>
              <a:ext uri="{FF2B5EF4-FFF2-40B4-BE49-F238E27FC236}">
                <a16:creationId xmlns:a16="http://schemas.microsoft.com/office/drawing/2014/main" id="{4868ECE4-90B7-C343-A11E-995D402DDA4E}"/>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TextBox 24"/>
          <p:cNvSpPr txBox="1"/>
          <p:nvPr/>
        </p:nvSpPr>
        <p:spPr>
          <a:xfrm>
            <a:off x="612207" y="658544"/>
            <a:ext cx="3946914" cy="584775"/>
          </a:xfrm>
          <a:prstGeom prst="rect">
            <a:avLst/>
          </a:prstGeom>
          <a:noFill/>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I. HÌNH BÌNH HÀNH</a:t>
            </a:r>
          </a:p>
        </p:txBody>
      </p:sp>
      <p:pic>
        <p:nvPicPr>
          <p:cNvPr id="26" name="Picture 25">
            <a:extLst>
              <a:ext uri="{FF2B5EF4-FFF2-40B4-BE49-F238E27FC236}">
                <a16:creationId xmlns:a16="http://schemas.microsoft.com/office/drawing/2014/main" id="{453B174F-EE32-44C0-AEBD-2414C6D6BB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473743" y="4756781"/>
            <a:ext cx="1980950" cy="1980950"/>
          </a:xfrm>
          <a:prstGeom prst="rect">
            <a:avLst/>
          </a:prstGeom>
        </p:spPr>
      </p:pic>
      <p:sp>
        <p:nvSpPr>
          <p:cNvPr id="27" name="TextBox 26"/>
          <p:cNvSpPr txBox="1"/>
          <p:nvPr/>
        </p:nvSpPr>
        <p:spPr>
          <a:xfrm>
            <a:off x="665849" y="1981781"/>
            <a:ext cx="10631522" cy="1754326"/>
          </a:xfrm>
          <a:prstGeom prst="rect">
            <a:avLst/>
          </a:prstGeom>
          <a:noFill/>
        </p:spPr>
        <p:txBody>
          <a:bodyPr wrap="square" rtlCol="0">
            <a:spAutoFit/>
          </a:bodyPr>
          <a:lstStyle/>
          <a:p>
            <a:pPr algn="ctr"/>
            <a:r>
              <a:rPr lang="en-US" sz="2800">
                <a:solidFill>
                  <a:prstClr val="black"/>
                </a:solidFill>
                <a:latin typeface="Times New Roman" panose="02020603050405020304" pitchFamily="18" charset="0"/>
                <a:cs typeface="Times New Roman" panose="02020603050405020304" pitchFamily="18" charset="0"/>
              </a:rPr>
              <a:t>Em hãy sử dụng bốn chiếc que, trong đó hai que ngắn có độ dài bằng nhau, hai que dài có độ dài bằng nhau để xếp thành hình bình hành như ở hình 22. </a:t>
            </a:r>
          </a:p>
          <a:p>
            <a:endParaRPr lang="en-US" sz="2400">
              <a:solidFill>
                <a:prstClr val="black"/>
              </a:solidFill>
              <a:latin typeface="Calibri" panose="020F0502020204030204"/>
            </a:endParaRPr>
          </a:p>
        </p:txBody>
      </p:sp>
      <p:cxnSp>
        <p:nvCxnSpPr>
          <p:cNvPr id="28" name="Straight Connector 27"/>
          <p:cNvCxnSpPr/>
          <p:nvPr/>
        </p:nvCxnSpPr>
        <p:spPr>
          <a:xfrm>
            <a:off x="1944710" y="3734873"/>
            <a:ext cx="1828800" cy="0"/>
          </a:xfrm>
          <a:prstGeom prst="line">
            <a:avLst/>
          </a:prstGeom>
          <a:noFill/>
          <a:ln w="57150" cap="flat" cmpd="sng" algn="ctr">
            <a:solidFill>
              <a:sysClr val="windowText" lastClr="000000"/>
            </a:solidFill>
            <a:prstDash val="solid"/>
            <a:miter lim="800000"/>
          </a:ln>
          <a:effectLst/>
        </p:spPr>
      </p:cxnSp>
      <p:cxnSp>
        <p:nvCxnSpPr>
          <p:cNvPr id="29" name="Straight Connector 28"/>
          <p:cNvCxnSpPr/>
          <p:nvPr/>
        </p:nvCxnSpPr>
        <p:spPr>
          <a:xfrm>
            <a:off x="1944710" y="4016061"/>
            <a:ext cx="1828800" cy="0"/>
          </a:xfrm>
          <a:prstGeom prst="line">
            <a:avLst/>
          </a:prstGeom>
          <a:noFill/>
          <a:ln w="57150" cap="flat" cmpd="sng" algn="ctr">
            <a:solidFill>
              <a:sysClr val="windowText" lastClr="000000"/>
            </a:solidFill>
            <a:prstDash val="solid"/>
            <a:miter lim="800000"/>
          </a:ln>
          <a:effectLst/>
        </p:spPr>
      </p:cxnSp>
      <p:cxnSp>
        <p:nvCxnSpPr>
          <p:cNvPr id="30" name="Straight Connector 29"/>
          <p:cNvCxnSpPr/>
          <p:nvPr/>
        </p:nvCxnSpPr>
        <p:spPr>
          <a:xfrm>
            <a:off x="1944710" y="4415307"/>
            <a:ext cx="2614411" cy="0"/>
          </a:xfrm>
          <a:prstGeom prst="line">
            <a:avLst/>
          </a:prstGeom>
          <a:noFill/>
          <a:ln w="57150" cap="flat" cmpd="sng" algn="ctr">
            <a:solidFill>
              <a:sysClr val="windowText" lastClr="000000"/>
            </a:solidFill>
            <a:prstDash val="solid"/>
            <a:miter lim="800000"/>
          </a:ln>
          <a:effectLst/>
        </p:spPr>
      </p:cxnSp>
      <p:cxnSp>
        <p:nvCxnSpPr>
          <p:cNvPr id="31" name="Straight Connector 30"/>
          <p:cNvCxnSpPr/>
          <p:nvPr/>
        </p:nvCxnSpPr>
        <p:spPr>
          <a:xfrm>
            <a:off x="1944710" y="4812406"/>
            <a:ext cx="2614411" cy="0"/>
          </a:xfrm>
          <a:prstGeom prst="line">
            <a:avLst/>
          </a:prstGeom>
          <a:noFill/>
          <a:ln w="57150" cap="flat" cmpd="sng" algn="ctr">
            <a:solidFill>
              <a:sysClr val="windowText" lastClr="000000"/>
            </a:solidFill>
            <a:prstDash val="solid"/>
            <a:miter lim="800000"/>
          </a:ln>
          <a:effectLst/>
        </p:spPr>
      </p:cxnSp>
      <p:cxnSp>
        <p:nvCxnSpPr>
          <p:cNvPr id="32" name="Straight Connector 31"/>
          <p:cNvCxnSpPr/>
          <p:nvPr/>
        </p:nvCxnSpPr>
        <p:spPr>
          <a:xfrm>
            <a:off x="6837724" y="4913291"/>
            <a:ext cx="2614411" cy="0"/>
          </a:xfrm>
          <a:prstGeom prst="line">
            <a:avLst/>
          </a:prstGeom>
          <a:noFill/>
          <a:ln w="57150" cap="flat" cmpd="sng" algn="ctr">
            <a:solidFill>
              <a:sysClr val="windowText" lastClr="000000"/>
            </a:solidFill>
            <a:prstDash val="solid"/>
            <a:miter lim="800000"/>
          </a:ln>
          <a:effectLst/>
        </p:spPr>
      </p:cxnSp>
      <p:cxnSp>
        <p:nvCxnSpPr>
          <p:cNvPr id="33" name="Straight Connector 32"/>
          <p:cNvCxnSpPr/>
          <p:nvPr/>
        </p:nvCxnSpPr>
        <p:spPr>
          <a:xfrm flipV="1">
            <a:off x="6849414" y="3588857"/>
            <a:ext cx="491544" cy="1337313"/>
          </a:xfrm>
          <a:prstGeom prst="line">
            <a:avLst/>
          </a:prstGeom>
          <a:noFill/>
          <a:ln w="57150" cap="flat" cmpd="sng" algn="ctr">
            <a:solidFill>
              <a:sysClr val="windowText" lastClr="000000"/>
            </a:solidFill>
            <a:prstDash val="solid"/>
            <a:miter lim="800000"/>
          </a:ln>
          <a:effectLst/>
        </p:spPr>
      </p:cxnSp>
      <p:cxnSp>
        <p:nvCxnSpPr>
          <p:cNvPr id="34" name="Straight Connector 33"/>
          <p:cNvCxnSpPr/>
          <p:nvPr/>
        </p:nvCxnSpPr>
        <p:spPr>
          <a:xfrm>
            <a:off x="7328079" y="3588857"/>
            <a:ext cx="2614411" cy="0"/>
          </a:xfrm>
          <a:prstGeom prst="line">
            <a:avLst/>
          </a:prstGeom>
          <a:noFill/>
          <a:ln w="57150" cap="flat" cmpd="sng" algn="ctr">
            <a:solidFill>
              <a:sysClr val="windowText" lastClr="000000"/>
            </a:solidFill>
            <a:prstDash val="solid"/>
            <a:miter lim="800000"/>
          </a:ln>
          <a:effectLst/>
        </p:spPr>
      </p:cxnSp>
      <p:cxnSp>
        <p:nvCxnSpPr>
          <p:cNvPr id="35" name="Straight Connector 34"/>
          <p:cNvCxnSpPr/>
          <p:nvPr/>
        </p:nvCxnSpPr>
        <p:spPr>
          <a:xfrm flipV="1">
            <a:off x="9425305" y="3591939"/>
            <a:ext cx="491544" cy="1337313"/>
          </a:xfrm>
          <a:prstGeom prst="line">
            <a:avLst/>
          </a:prstGeom>
          <a:noFill/>
          <a:ln w="57150" cap="flat" cmpd="sng" algn="ctr">
            <a:solidFill>
              <a:sysClr val="windowText" lastClr="000000"/>
            </a:solidFill>
            <a:prstDash val="solid"/>
            <a:miter lim="800000"/>
          </a:ln>
          <a:effectLst/>
        </p:spPr>
      </p:cxnSp>
      <p:sp>
        <p:nvSpPr>
          <p:cNvPr id="36" name="TextBox 35"/>
          <p:cNvSpPr txBox="1"/>
          <p:nvPr/>
        </p:nvSpPr>
        <p:spPr>
          <a:xfrm>
            <a:off x="7538391" y="5067449"/>
            <a:ext cx="1351652" cy="523220"/>
          </a:xfrm>
          <a:prstGeom prst="rect">
            <a:avLst/>
          </a:prstGeom>
          <a:noFill/>
        </p:spPr>
        <p:txBody>
          <a:bodyPr wrap="none" rtlCol="0">
            <a:spAutoFit/>
          </a:bodyPr>
          <a:lstStyle/>
          <a:p>
            <a:r>
              <a:rPr lang="en-US" sz="2800" i="1">
                <a:solidFill>
                  <a:prstClr val="black"/>
                </a:solidFill>
                <a:latin typeface="Times New Roman" panose="02020603050405020304" pitchFamily="18" charset="0"/>
                <a:cs typeface="Times New Roman" panose="02020603050405020304" pitchFamily="18" charset="0"/>
              </a:rPr>
              <a:t>Hình 22</a:t>
            </a:r>
          </a:p>
        </p:txBody>
      </p:sp>
      <p:grpSp>
        <p:nvGrpSpPr>
          <p:cNvPr id="37" name="Group 36"/>
          <p:cNvGrpSpPr/>
          <p:nvPr/>
        </p:nvGrpSpPr>
        <p:grpSpPr>
          <a:xfrm>
            <a:off x="733909" y="1209049"/>
            <a:ext cx="1378037" cy="772732"/>
            <a:chOff x="139220" y="717282"/>
            <a:chExt cx="1378037" cy="772732"/>
          </a:xfrm>
        </p:grpSpPr>
        <p:grpSp>
          <p:nvGrpSpPr>
            <p:cNvPr id="38" name="Group 37"/>
            <p:cNvGrpSpPr/>
            <p:nvPr/>
          </p:nvGrpSpPr>
          <p:grpSpPr>
            <a:xfrm>
              <a:off x="139220" y="717282"/>
              <a:ext cx="1378037" cy="772732"/>
              <a:chOff x="478087" y="1283444"/>
              <a:chExt cx="1378037" cy="772732"/>
            </a:xfrm>
          </p:grpSpPr>
          <p:sp>
            <p:nvSpPr>
              <p:cNvPr id="40" name="Rounded Rectangle 39"/>
              <p:cNvSpPr/>
              <p:nvPr/>
            </p:nvSpPr>
            <p:spPr>
              <a:xfrm>
                <a:off x="890209" y="1429071"/>
                <a:ext cx="965915" cy="504756"/>
              </a:xfrm>
              <a:prstGeom prst="roundRect">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478087" y="1283444"/>
                <a:ext cx="772732" cy="772732"/>
              </a:xfrm>
              <a:prstGeom prst="ellipse">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600435" y="1405792"/>
                <a:ext cx="528035" cy="528035"/>
              </a:xfrm>
              <a:prstGeom prst="rect">
                <a:avLst/>
              </a:prstGeom>
              <a:solidFill>
                <a:sysClr val="window" lastClr="FFFFFF"/>
              </a:solidFill>
              <a:ln w="28575">
                <a:noFill/>
              </a:ln>
            </p:spPr>
          </p:pic>
        </p:grpSp>
        <p:sp>
          <p:nvSpPr>
            <p:cNvPr id="39" name="TextBox 38"/>
            <p:cNvSpPr txBox="1"/>
            <p:nvPr/>
          </p:nvSpPr>
          <p:spPr>
            <a:xfrm>
              <a:off x="991805" y="782782"/>
              <a:ext cx="38985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a:t>
              </a:r>
            </a:p>
          </p:txBody>
        </p:sp>
      </p:grpSp>
      <p:sp>
        <p:nvSpPr>
          <p:cNvPr id="2" name="Slide Number Placeholder 1"/>
          <p:cNvSpPr>
            <a:spLocks noGrp="1"/>
          </p:cNvSpPr>
          <p:nvPr>
            <p:ph type="sldNum" sz="quarter" idx="12"/>
          </p:nvPr>
        </p:nvSpPr>
        <p:spPr>
          <a:xfrm>
            <a:off x="9448800" y="6295850"/>
            <a:ext cx="2743200" cy="365125"/>
          </a:xfrm>
        </p:spPr>
        <p:txBody>
          <a:bodyPr/>
          <a:lstStyle/>
          <a:p>
            <a:fld id="{EEF17B97-31AA-F046-A2B1-CB7B8C901C9E}" type="slidenum">
              <a:rPr kumimoji="1" lang="zh-CN" altLang="en-US" sz="2800" smtClean="0">
                <a:solidFill>
                  <a:schemeClr val="tx1"/>
                </a:solidFill>
              </a:rPr>
              <a:t>11</a:t>
            </a:fld>
            <a:endParaRPr kumimoji="1" lang="zh-CN" altLang="en-US" sz="2800">
              <a:solidFill>
                <a:schemeClr val="tx1"/>
              </a:solidFill>
            </a:endParaRPr>
          </a:p>
        </p:txBody>
      </p:sp>
      <p:pic>
        <p:nvPicPr>
          <p:cNvPr id="7" name="y2mate.com - Đồng hồ đếm ngược 2 phút có tiếng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32223" y="593177"/>
            <a:ext cx="2311616" cy="1300284"/>
          </a:xfrm>
          <a:prstGeom prst="rect">
            <a:avLst/>
          </a:prstGeom>
        </p:spPr>
      </p:pic>
    </p:spTree>
    <p:extLst>
      <p:ext uri="{BB962C8B-B14F-4D97-AF65-F5344CB8AC3E}">
        <p14:creationId xmlns:p14="http://schemas.microsoft.com/office/powerpoint/2010/main" val="1459440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par>
                                <p:cTn id="31" presetID="16" presetClass="entr" presetSubtype="21"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7"/>
                                        </p:tgtEl>
                                      </p:cBhvr>
                                    </p:cmd>
                                  </p:childTnLst>
                                </p:cTn>
                              </p:par>
                            </p:childTnLst>
                          </p:cTn>
                        </p:par>
                      </p:childTnLst>
                    </p:cTn>
                  </p:par>
                </p:childTnLst>
              </p:cTn>
              <p:nextCondLst>
                <p:cond evt="onClick" delay="0">
                  <p:tgtEl>
                    <p:spTgt spid="7"/>
                  </p:tgtEl>
                </p:cond>
              </p:nextCondLst>
            </p:seq>
            <p:video>
              <p:cMediaNode vol="80000">
                <p:cTn id="56" fill="hold" display="0">
                  <p:stCondLst>
                    <p:cond delay="indefinite"/>
                  </p:stCondLst>
                </p:cTn>
                <p:tgtEl>
                  <p:spTgt spid="7"/>
                </p:tgtEl>
              </p:cMediaNode>
            </p:video>
          </p:childTnLst>
        </p:cTn>
      </p:par>
    </p:tnLst>
    <p:bldLst>
      <p:bldP spid="25" grpId="0"/>
      <p:bldP spid="27"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a:extLst>
              <a:ext uri="{FF2B5EF4-FFF2-40B4-BE49-F238E27FC236}">
                <a16:creationId xmlns:a16="http://schemas.microsoft.com/office/drawing/2014/main" id="{F32A0CC5-89FD-A441-8A5A-87A330C2FAD7}"/>
              </a:ext>
            </a:extLst>
          </p:cNvPr>
          <p:cNvSpPr/>
          <p:nvPr/>
        </p:nvSpPr>
        <p:spPr>
          <a:xfrm>
            <a:off x="7309988" y="1930594"/>
            <a:ext cx="3594878" cy="3594878"/>
          </a:xfrm>
          <a:prstGeom prst="ellipse">
            <a:avLst/>
          </a:prstGeom>
          <a:solidFill>
            <a:srgbClr val="FFF8E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2" name="Picture 4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1560" y="3776945"/>
            <a:ext cx="3608342" cy="1963610"/>
          </a:xfrm>
          <a:prstGeom prst="rect">
            <a:avLst/>
          </a:prstGeom>
        </p:spPr>
      </p:pic>
      <p:sp>
        <p:nvSpPr>
          <p:cNvPr id="3" name="矩形 2">
            <a:extLst>
              <a:ext uri="{FF2B5EF4-FFF2-40B4-BE49-F238E27FC236}">
                <a16:creationId xmlns:a16="http://schemas.microsoft.com/office/drawing/2014/main" id="{AA2C2B9C-37DA-384E-92DE-2AD3A23ED26D}"/>
              </a:ext>
            </a:extLst>
          </p:cNvPr>
          <p:cNvSpPr/>
          <p:nvPr/>
        </p:nvSpPr>
        <p:spPr>
          <a:xfrm>
            <a:off x="477463" y="182880"/>
            <a:ext cx="11493825" cy="6224809"/>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椭圆 5">
            <a:extLst>
              <a:ext uri="{FF2B5EF4-FFF2-40B4-BE49-F238E27FC236}">
                <a16:creationId xmlns:a16="http://schemas.microsoft.com/office/drawing/2014/main" id="{381A1B94-C4AF-1149-A4A6-5F6344B5DEE7}"/>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image 102">
            <a:extLst>
              <a:ext uri="{FF2B5EF4-FFF2-40B4-BE49-F238E27FC236}">
                <a16:creationId xmlns:a16="http://schemas.microsoft.com/office/drawing/2014/main" id="{9B9F8A02-7124-9E42-B3A0-7ED86F42B51D}"/>
              </a:ext>
            </a:extLst>
          </p:cNvPr>
          <p:cNvPicPr>
            <a:picLocks noChangeAspect="1"/>
          </p:cNvPicPr>
          <p:nvPr/>
        </p:nvPicPr>
        <p:blipFill>
          <a:blip r:embed="rId6"/>
          <a:srcRect/>
          <a:stretch>
            <a:fillRect/>
          </a:stretch>
        </p:blipFill>
        <p:spPr>
          <a:xfrm>
            <a:off x="11077121" y="-349025"/>
            <a:ext cx="933436" cy="698048"/>
          </a:xfrm>
          <a:prstGeom prst="rect">
            <a:avLst/>
          </a:prstGeom>
        </p:spPr>
      </p:pic>
      <p:sp>
        <p:nvSpPr>
          <p:cNvPr id="8" name="任意形状 7">
            <a:extLst>
              <a:ext uri="{FF2B5EF4-FFF2-40B4-BE49-F238E27FC236}">
                <a16:creationId xmlns:a16="http://schemas.microsoft.com/office/drawing/2014/main" id="{9153E4A1-9D44-CD43-812A-70A8782EB5AC}"/>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10" name="图片 9">
            <a:extLst>
              <a:ext uri="{FF2B5EF4-FFF2-40B4-BE49-F238E27FC236}">
                <a16:creationId xmlns:a16="http://schemas.microsoft.com/office/drawing/2014/main" id="{D57945BD-95E3-0F49-8787-3BB537976149}"/>
              </a:ext>
            </a:extLst>
          </p:cNvPr>
          <p:cNvPicPr>
            <a:picLocks noChangeAspect="1"/>
          </p:cNvPicPr>
          <p:nvPr/>
        </p:nvPicPr>
        <p:blipFill>
          <a:blip r:embed="rId7"/>
          <a:stretch>
            <a:fillRect/>
          </a:stretch>
        </p:blipFill>
        <p:spPr>
          <a:xfrm rot="2700000">
            <a:off x="11302426" y="5150366"/>
            <a:ext cx="602779" cy="1767959"/>
          </a:xfrm>
          <a:prstGeom prst="rect">
            <a:avLst/>
          </a:prstGeom>
        </p:spPr>
      </p:pic>
      <p:sp>
        <p:nvSpPr>
          <p:cNvPr id="9" name="椭圆 8">
            <a:extLst>
              <a:ext uri="{FF2B5EF4-FFF2-40B4-BE49-F238E27FC236}">
                <a16:creationId xmlns:a16="http://schemas.microsoft.com/office/drawing/2014/main" id="{D39474B3-0482-2E4C-A9DA-9DEB3427D13B}"/>
              </a:ext>
            </a:extLst>
          </p:cNvPr>
          <p:cNvSpPr/>
          <p:nvPr/>
        </p:nvSpPr>
        <p:spPr>
          <a:xfrm>
            <a:off x="11544000" y="6197452"/>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5BEFFA4A-86D3-964B-B651-3C754CCBEBBC}"/>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5" name="Group 14"/>
          <p:cNvGrpSpPr/>
          <p:nvPr/>
        </p:nvGrpSpPr>
        <p:grpSpPr>
          <a:xfrm>
            <a:off x="554189" y="250569"/>
            <a:ext cx="1222281" cy="591579"/>
            <a:chOff x="630084" y="571627"/>
            <a:chExt cx="1222281" cy="591579"/>
          </a:xfrm>
        </p:grpSpPr>
        <p:grpSp>
          <p:nvGrpSpPr>
            <p:cNvPr id="20" name="Group 19"/>
            <p:cNvGrpSpPr/>
            <p:nvPr/>
          </p:nvGrpSpPr>
          <p:grpSpPr>
            <a:xfrm>
              <a:off x="630084" y="571627"/>
              <a:ext cx="1222281" cy="591579"/>
              <a:chOff x="478087" y="1283444"/>
              <a:chExt cx="1378037" cy="772732"/>
            </a:xfrm>
          </p:grpSpPr>
          <p:sp>
            <p:nvSpPr>
              <p:cNvPr id="21" name="Rounded Rectangle 20"/>
              <p:cNvSpPr/>
              <p:nvPr/>
            </p:nvSpPr>
            <p:spPr>
              <a:xfrm>
                <a:off x="890209" y="1429071"/>
                <a:ext cx="965915" cy="504756"/>
              </a:xfrm>
              <a:prstGeom prst="roundRect">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478087" y="1283444"/>
                <a:ext cx="772732" cy="772732"/>
              </a:xfrm>
              <a:prstGeom prst="ellipse">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600435" y="1405792"/>
                <a:ext cx="528035" cy="528035"/>
              </a:xfrm>
              <a:prstGeom prst="rect">
                <a:avLst/>
              </a:prstGeom>
              <a:solidFill>
                <a:sysClr val="window" lastClr="FFFFFF"/>
              </a:solidFill>
              <a:ln w="28575">
                <a:noFill/>
              </a:ln>
            </p:spPr>
          </p:pic>
        </p:grpSp>
        <p:sp>
          <p:nvSpPr>
            <p:cNvPr id="24" name="TextBox 23"/>
            <p:cNvSpPr txBox="1"/>
            <p:nvPr/>
          </p:nvSpPr>
          <p:spPr>
            <a:xfrm>
              <a:off x="1293238" y="628630"/>
              <a:ext cx="364202" cy="523220"/>
            </a:xfrm>
            <a:prstGeom prst="rect">
              <a:avLst/>
            </a:prstGeom>
            <a:noFill/>
          </p:spPr>
          <p:txBody>
            <a:bodyPr wrap="none" rtlCol="0">
              <a:spAutoFit/>
            </a:bodyPr>
            <a:lstStyle/>
            <a:p>
              <a:r>
                <a:rPr lang="en-US" sz="2800" b="1">
                  <a:solidFill>
                    <a:prstClr val="black"/>
                  </a:solidFill>
                  <a:latin typeface="Times New Roman" panose="02020603050405020304" pitchFamily="18" charset="0"/>
                  <a:cs typeface="Times New Roman" panose="02020603050405020304" pitchFamily="18" charset="0"/>
                </a:rPr>
                <a:t>2</a:t>
              </a:r>
            </a:p>
          </p:txBody>
        </p:sp>
      </p:grpSp>
      <mc:AlternateContent xmlns:mc="http://schemas.openxmlformats.org/markup-compatibility/2006" xmlns:a14="http://schemas.microsoft.com/office/drawing/2010/main">
        <mc:Choice Requires="a14">
          <p:sp>
            <p:nvSpPr>
              <p:cNvPr id="27" name="Rectangle 26"/>
              <p:cNvSpPr/>
              <p:nvPr/>
            </p:nvSpPr>
            <p:spPr>
              <a:xfrm>
                <a:off x="554189" y="1910869"/>
                <a:ext cx="11171820" cy="1815882"/>
              </a:xfrm>
              <a:prstGeom prst="rect">
                <a:avLst/>
              </a:prstGeom>
            </p:spPr>
            <p:txBody>
              <a:bodyPr wrap="square">
                <a:spAutoFit/>
              </a:bodyPr>
              <a:lstStyle/>
              <a:p>
                <a:r>
                  <a:rPr lang="en-US" sz="2800" dirty="0">
                    <a:solidFill>
                      <a:prstClr val="black"/>
                    </a:solidFill>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Cắt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𝑃𝑅𝑆𝑄</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chéo</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𝑃𝑅</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tam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𝑃𝑄𝑅</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tam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𝑅𝑆𝑃</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24 a), b)).</a:t>
                </a:r>
              </a:p>
              <a:p>
                <a:r>
                  <a:rPr lang="en-US" sz="2800" dirty="0">
                    <a:solidFill>
                      <a:prstClr val="black"/>
                    </a:solidFill>
                    <a:latin typeface="Times New Roman" panose="02020603050405020304" pitchFamily="18" charset="0"/>
                    <a:cs typeface="Times New Roman" panose="02020603050405020304" pitchFamily="18" charset="0"/>
                  </a:rPr>
                  <a:t>       * So </a:t>
                </a:r>
                <a:r>
                  <a:rPr lang="en-US" sz="2800" dirty="0" err="1">
                    <a:solidFill>
                      <a:prstClr val="black"/>
                    </a:solidFill>
                    <a:latin typeface="Times New Roman" panose="02020603050405020304" pitchFamily="18" charset="0"/>
                    <a:cs typeface="Times New Roman" panose="02020603050405020304" pitchFamily="18" charset="0"/>
                  </a:rPr>
                  <a:t>sánh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Cặp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𝑄𝑅</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𝑃𝑆</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cặp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𝑃𝑄</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𝑅𝑆</m:t>
                    </m:r>
                  </m:oMath>
                </a14:m>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 So </a:t>
                </a:r>
                <a:r>
                  <a:rPr lang="en-US" sz="2800" dirty="0" err="1">
                    <a:solidFill>
                      <a:prstClr val="black"/>
                    </a:solidFill>
                    <a:latin typeface="Times New Roman" panose="02020603050405020304" pitchFamily="18" charset="0"/>
                    <a:cs typeface="Times New Roman" panose="02020603050405020304" pitchFamily="18" charset="0"/>
                  </a:rPr>
                  <a:t>sánh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góc</a:t>
                </a:r>
                <a:r>
                  <a:rPr lang="en-US" sz="2800" dirty="0">
                    <a:solidFill>
                      <a:prstClr val="black"/>
                    </a:solidFill>
                    <a:latin typeface="Times New Roman" panose="02020603050405020304" pitchFamily="18" charset="0"/>
                    <a:cs typeface="Times New Roman" panose="02020603050405020304" pitchFamily="18" charset="0"/>
                  </a:rPr>
                  <a:t> PSR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góc</a:t>
                </a:r>
                <a:r>
                  <a:rPr lang="en-US" sz="2800" dirty="0">
                    <a:solidFill>
                      <a:prstClr val="black"/>
                    </a:solidFill>
                    <a:latin typeface="Times New Roman" panose="02020603050405020304" pitchFamily="18" charset="0"/>
                    <a:cs typeface="Times New Roman" panose="02020603050405020304" pitchFamily="18" charset="0"/>
                  </a:rPr>
                  <a:t> PQR.</a:t>
                </a:r>
              </a:p>
            </p:txBody>
          </p:sp>
        </mc:Choice>
        <mc:Fallback xmlns="">
          <p:sp>
            <p:nvSpPr>
              <p:cNvPr id="27" name="Rectangle 26"/>
              <p:cNvSpPr>
                <a:spLocks noRot="1" noChangeAspect="1" noMove="1" noResize="1" noEditPoints="1" noAdjustHandles="1" noChangeArrowheads="1" noChangeShapeType="1" noTextEdit="1"/>
              </p:cNvSpPr>
              <p:nvPr/>
            </p:nvSpPr>
            <p:spPr>
              <a:xfrm>
                <a:off x="554189" y="1910869"/>
                <a:ext cx="11171820" cy="1815882"/>
              </a:xfrm>
              <a:prstGeom prst="rect">
                <a:avLst/>
              </a:prstGeom>
              <a:blipFill rotWithShape="0">
                <a:blip r:embed="rId9"/>
                <a:stretch>
                  <a:fillRect l="-1146" t="-3356" b="-8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748069" y="747384"/>
                <a:ext cx="10244290" cy="523220"/>
              </a:xfrm>
              <a:prstGeom prst="rect">
                <a:avLst/>
              </a:prstGeom>
              <a:noFill/>
            </p:spPr>
            <p:txBody>
              <a:bodyPr wrap="square" rtlCol="0">
                <a:spAutoFit/>
              </a:bodyPr>
              <a:lstStyle/>
              <a:p>
                <a:r>
                  <a:rPr lang="en-US" sz="2800">
                    <a:solidFill>
                      <a:prstClr val="black"/>
                    </a:solidFill>
                    <a:latin typeface="Times New Roman" panose="02020603050405020304" pitchFamily="18" charset="0"/>
                    <a:cs typeface="Times New Roman" panose="02020603050405020304" pitchFamily="18" charset="0"/>
                  </a:rPr>
                  <a:t>Với hình bình hành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𝑃𝑄𝑅𝑆</m:t>
                    </m:r>
                  </m:oMath>
                </a14:m>
                <a:r>
                  <a:rPr lang="en-US" sz="2800">
                    <a:solidFill>
                      <a:prstClr val="black"/>
                    </a:solidFill>
                    <a:latin typeface="Times New Roman" panose="02020603050405020304" pitchFamily="18" charset="0"/>
                    <a:cs typeface="Times New Roman" panose="02020603050405020304" pitchFamily="18" charset="0"/>
                  </a:rPr>
                  <a:t> như ở hình 23, thực hiện các hoạt động sau:</a:t>
                </a:r>
              </a:p>
            </p:txBody>
          </p:sp>
        </mc:Choice>
        <mc:Fallback xmlns="">
          <p:sp>
            <p:nvSpPr>
              <p:cNvPr id="29" name="TextBox 28"/>
              <p:cNvSpPr txBox="1">
                <a:spLocks noRot="1" noChangeAspect="1" noMove="1" noResize="1" noEditPoints="1" noAdjustHandles="1" noChangeArrowheads="1" noChangeShapeType="1" noTextEdit="1"/>
              </p:cNvSpPr>
              <p:nvPr/>
            </p:nvSpPr>
            <p:spPr>
              <a:xfrm>
                <a:off x="1748069" y="747384"/>
                <a:ext cx="10244290" cy="523220"/>
              </a:xfrm>
              <a:prstGeom prst="rect">
                <a:avLst/>
              </a:prstGeom>
              <a:blipFill rotWithShape="0">
                <a:blip r:embed="rId10"/>
                <a:stretch>
                  <a:fillRect l="-1250" t="-12941" r="-893" b="-32941"/>
                </a:stretch>
              </a:blipFill>
            </p:spPr>
            <p:txBody>
              <a:bodyPr/>
              <a:lstStyle/>
              <a:p>
                <a:r>
                  <a:rPr lang="en-US">
                    <a:noFill/>
                  </a:rPr>
                  <a:t> </a:t>
                </a:r>
              </a:p>
            </p:txBody>
          </p:sp>
        </mc:Fallback>
      </mc:AlternateContent>
      <p:sp>
        <p:nvSpPr>
          <p:cNvPr id="3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panose="020F0502020204030204"/>
            </a:endParaRPr>
          </a:p>
        </p:txBody>
      </p:sp>
      <p:sp>
        <p:nvSpPr>
          <p:cNvPr id="33" name="Rounded Rectangle 32"/>
          <p:cNvSpPr/>
          <p:nvPr/>
        </p:nvSpPr>
        <p:spPr>
          <a:xfrm>
            <a:off x="1792773" y="3876183"/>
            <a:ext cx="9102903" cy="1557016"/>
          </a:xfrm>
          <a:prstGeom prst="roundRec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lvl="0"/>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Hai cạnh đối </a:t>
            </a:r>
            <a:r>
              <a:rPr kumimoji="0" lang="en-US" sz="2800" b="0" i="1"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PQ</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lang="en-US" sz="2800" i="1" kern="0">
                <a:solidFill>
                  <a:prstClr val="black"/>
                </a:solidFill>
                <a:latin typeface="Times New Roman" panose="02020603050405020304" pitchFamily="18" charset="0"/>
                <a:cs typeface="Times New Roman" panose="02020603050405020304" pitchFamily="18" charset="0"/>
              </a:rPr>
              <a:t>RS, PS</a:t>
            </a:r>
            <a:r>
              <a:rPr lang="en-US" sz="2800" kern="0">
                <a:solidFill>
                  <a:prstClr val="black"/>
                </a:solidFill>
                <a:latin typeface="Times New Roman" panose="02020603050405020304" pitchFamily="18" charset="0"/>
                <a:cs typeface="Times New Roman" panose="02020603050405020304" pitchFamily="18" charset="0"/>
              </a:rPr>
              <a:t> và </a:t>
            </a:r>
            <a:r>
              <a:rPr lang="en-US" sz="2800" i="1" kern="0">
                <a:solidFill>
                  <a:prstClr val="black"/>
                </a:solidFill>
                <a:latin typeface="Times New Roman" panose="02020603050405020304" pitchFamily="18" charset="0"/>
                <a:cs typeface="Times New Roman" panose="02020603050405020304" pitchFamily="18" charset="0"/>
              </a:rPr>
              <a:t>QR</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song song với</a:t>
            </a:r>
            <a:r>
              <a:rPr kumimoji="0" lang="en-US" sz="28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nhau.</a:t>
            </a:r>
            <a:endPar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r>
              <a:rPr lang="en-US" sz="2800" kern="0">
                <a:solidFill>
                  <a:prstClr val="black"/>
                </a:solidFill>
                <a:latin typeface="Times New Roman" panose="02020603050405020304" pitchFamily="18" charset="0"/>
                <a:cs typeface="Times New Roman" panose="02020603050405020304" pitchFamily="18" charset="0"/>
              </a:rPr>
              <a:t>+ Hai cạnh đối </a:t>
            </a:r>
            <a:r>
              <a:rPr lang="en-US" sz="2800" i="1" kern="0">
                <a:solidFill>
                  <a:prstClr val="black"/>
                </a:solidFill>
                <a:latin typeface="Times New Roman" panose="02020603050405020304" pitchFamily="18" charset="0"/>
                <a:cs typeface="Times New Roman" panose="02020603050405020304" pitchFamily="18" charset="0"/>
              </a:rPr>
              <a:t>PQ</a:t>
            </a:r>
            <a:r>
              <a:rPr lang="en-US" sz="2800" kern="0">
                <a:solidFill>
                  <a:prstClr val="black"/>
                </a:solidFill>
                <a:latin typeface="Times New Roman" panose="02020603050405020304" pitchFamily="18" charset="0"/>
                <a:cs typeface="Times New Roman" panose="02020603050405020304" pitchFamily="18" charset="0"/>
              </a:rPr>
              <a:t> và </a:t>
            </a:r>
            <a:r>
              <a:rPr lang="en-US" sz="2800" i="1" kern="0">
                <a:solidFill>
                  <a:prstClr val="black"/>
                </a:solidFill>
                <a:latin typeface="Times New Roman" panose="02020603050405020304" pitchFamily="18" charset="0"/>
                <a:cs typeface="Times New Roman" panose="02020603050405020304" pitchFamily="18" charset="0"/>
              </a:rPr>
              <a:t>RS, PS</a:t>
            </a:r>
            <a:r>
              <a:rPr lang="en-US" sz="2800" kern="0">
                <a:solidFill>
                  <a:prstClr val="black"/>
                </a:solidFill>
                <a:latin typeface="Times New Roman" panose="02020603050405020304" pitchFamily="18" charset="0"/>
                <a:cs typeface="Times New Roman" panose="02020603050405020304" pitchFamily="18" charset="0"/>
              </a:rPr>
              <a:t> và </a:t>
            </a:r>
            <a:r>
              <a:rPr lang="en-US" sz="2800" i="1" kern="0">
                <a:solidFill>
                  <a:prstClr val="black"/>
                </a:solidFill>
                <a:latin typeface="Times New Roman" panose="02020603050405020304" pitchFamily="18" charset="0"/>
                <a:cs typeface="Times New Roman" panose="02020603050405020304" pitchFamily="18" charset="0"/>
              </a:rPr>
              <a:t>QR</a:t>
            </a:r>
            <a:r>
              <a:rPr lang="en-US" sz="2800" kern="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bằng nhau.</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Hai góc </a:t>
            </a:r>
            <a:r>
              <a:rPr kumimoji="0" lang="en-US" sz="2800" b="0" i="1"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PSR</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kumimoji="0" lang="en-US" sz="2800" b="0" i="1"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PQR</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bằng nhau.</a:t>
            </a:r>
          </a:p>
        </p:txBody>
      </p:sp>
      <p:sp>
        <p:nvSpPr>
          <p:cNvPr id="35" name="TextBox 34"/>
          <p:cNvSpPr txBox="1"/>
          <p:nvPr/>
        </p:nvSpPr>
        <p:spPr>
          <a:xfrm>
            <a:off x="7973093" y="5772736"/>
            <a:ext cx="1351652" cy="523220"/>
          </a:xfrm>
          <a:prstGeom prst="rect">
            <a:avLst/>
          </a:prstGeom>
          <a:noFill/>
        </p:spPr>
        <p:txBody>
          <a:bodyPr wrap="none" rtlCol="0">
            <a:spAutoFit/>
          </a:bodyPr>
          <a:lstStyle/>
          <a:p>
            <a:r>
              <a:rPr lang="en-US" sz="2800" i="1">
                <a:solidFill>
                  <a:prstClr val="black"/>
                </a:solidFill>
                <a:latin typeface="Times New Roman" panose="02020603050405020304" pitchFamily="18" charset="0"/>
                <a:cs typeface="Times New Roman" panose="02020603050405020304" pitchFamily="18" charset="0"/>
              </a:rPr>
              <a:t>Hình 24</a:t>
            </a:r>
          </a:p>
        </p:txBody>
      </p:sp>
      <mc:AlternateContent xmlns:mc="http://schemas.openxmlformats.org/markup-compatibility/2006" xmlns:a14="http://schemas.microsoft.com/office/drawing/2010/main">
        <mc:Choice Requires="a14">
          <p:sp>
            <p:nvSpPr>
              <p:cNvPr id="2" name="Rectangle 1"/>
              <p:cNvSpPr/>
              <p:nvPr/>
            </p:nvSpPr>
            <p:spPr>
              <a:xfrm>
                <a:off x="560103" y="1102854"/>
                <a:ext cx="11009453" cy="954107"/>
              </a:xfrm>
              <a:prstGeom prst="rect">
                <a:avLst/>
              </a:prstGeom>
            </p:spPr>
            <p:txBody>
              <a:bodyPr wrap="square">
                <a:spAutoFit/>
              </a:bodyPr>
              <a:lstStyle/>
              <a:p>
                <a:pPr marL="457200" lvl="0" indent="-457200">
                  <a:buFontTx/>
                  <a:buAutoNum type="alphaLcParenR"/>
                </a:pPr>
                <a:r>
                  <a:rPr lang="en-US" sz="2800">
                    <a:solidFill>
                      <a:prstClr val="black"/>
                    </a:solidFill>
                    <a:latin typeface="Times New Roman" panose="02020603050405020304" pitchFamily="18" charset="0"/>
                    <a:cs typeface="Times New Roman" panose="02020603050405020304" pitchFamily="18" charset="0"/>
                  </a:rPr>
                  <a:t>Quan sát xem các cặp cạnh đối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𝑃𝑄</m:t>
                    </m:r>
                  </m:oMath>
                </a14:m>
                <a:r>
                  <a:rPr lang="en-US" sz="28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𝑅𝑆</m:t>
                    </m:r>
                    <m:r>
                      <a:rPr lang="en-US" sz="2800" i="1">
                        <a:solidFill>
                          <a:prstClr val="black"/>
                        </a:solidFill>
                        <a:latin typeface="Cambria Math" panose="02040503050406030204" pitchFamily="18" charset="0"/>
                        <a:cs typeface="Times New Roman" panose="02020603050405020304" pitchFamily="18" charset="0"/>
                      </a:rPr>
                      <m:t>; </m:t>
                    </m:r>
                    <m:r>
                      <a:rPr lang="en-US" sz="2800" i="1">
                        <a:solidFill>
                          <a:prstClr val="black"/>
                        </a:solidFill>
                        <a:latin typeface="Cambria Math" panose="02040503050406030204" pitchFamily="18" charset="0"/>
                        <a:cs typeface="Times New Roman" panose="02020603050405020304" pitchFamily="18" charset="0"/>
                      </a:rPr>
                      <m:t>𝑃𝑆</m:t>
                    </m:r>
                    <m:r>
                      <a:rPr lang="en-US" sz="2800" i="1">
                        <a:solidFill>
                          <a:prstClr val="black"/>
                        </a:solidFill>
                        <a:latin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và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𝑄𝑅</m:t>
                    </m:r>
                  </m:oMath>
                </a14:m>
                <a:r>
                  <a:rPr lang="en-US" sz="2800">
                    <a:solidFill>
                      <a:prstClr val="black"/>
                    </a:solidFill>
                    <a:latin typeface="Times New Roman" panose="02020603050405020304" pitchFamily="18" charset="0"/>
                    <a:cs typeface="Times New Roman" panose="02020603050405020304" pitchFamily="18" charset="0"/>
                  </a:rPr>
                  <a:t> có song song với nhau không?</a:t>
                </a:r>
                <a:r>
                  <a:rPr lang="en-US" sz="2800">
                    <a:solidFill>
                      <a:prstClr val="black"/>
                    </a:solidFill>
                    <a:latin typeface="Calibri" panose="020F0502020204030204"/>
                  </a:rPr>
                  <a:t> </a:t>
                </a:r>
              </a:p>
            </p:txBody>
          </p:sp>
        </mc:Choice>
        <mc:Fallback xmlns="">
          <p:sp>
            <p:nvSpPr>
              <p:cNvPr id="2" name="Rectangle 1"/>
              <p:cNvSpPr>
                <a:spLocks noRot="1" noChangeAspect="1" noMove="1" noResize="1" noEditPoints="1" noAdjustHandles="1" noChangeArrowheads="1" noChangeShapeType="1" noTextEdit="1"/>
              </p:cNvSpPr>
              <p:nvPr/>
            </p:nvSpPr>
            <p:spPr>
              <a:xfrm>
                <a:off x="560103" y="1102854"/>
                <a:ext cx="11009453" cy="954107"/>
              </a:xfrm>
              <a:prstGeom prst="rect">
                <a:avLst/>
              </a:prstGeom>
              <a:blipFill rotWithShape="0">
                <a:blip r:embed="rId11"/>
                <a:stretch>
                  <a:fillRect l="-997" t="-7051" b="-16667"/>
                </a:stretch>
              </a:blipFill>
            </p:spPr>
            <p:txBody>
              <a:bodyPr/>
              <a:lstStyle/>
              <a:p>
                <a:r>
                  <a:rPr lang="en-US">
                    <a:noFill/>
                  </a:rPr>
                  <a:t> </a:t>
                </a:r>
              </a:p>
            </p:txBody>
          </p:sp>
        </mc:Fallback>
      </mc:AlternateContent>
      <p:pic>
        <p:nvPicPr>
          <p:cNvPr id="41" name="Picture 40"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4308" y="3776945"/>
            <a:ext cx="3146425" cy="1987215"/>
          </a:xfrm>
          <a:prstGeom prst="rect">
            <a:avLst/>
          </a:prstGeom>
        </p:spPr>
      </p:pic>
      <p:pic>
        <p:nvPicPr>
          <p:cNvPr id="43" name="Picture 42"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2870" y="3873843"/>
            <a:ext cx="3291117" cy="2082576"/>
          </a:xfrm>
          <a:prstGeom prst="rect">
            <a:avLst/>
          </a:prstGeom>
        </p:spPr>
      </p:pic>
      <p:sp>
        <p:nvSpPr>
          <p:cNvPr id="44" name="TextBox 43"/>
          <p:cNvSpPr txBox="1"/>
          <p:nvPr/>
        </p:nvSpPr>
        <p:spPr>
          <a:xfrm>
            <a:off x="2429620" y="5861548"/>
            <a:ext cx="1351652" cy="523220"/>
          </a:xfrm>
          <a:prstGeom prst="rect">
            <a:avLst/>
          </a:prstGeom>
          <a:noFill/>
        </p:spPr>
        <p:txBody>
          <a:bodyPr wrap="none" rtlCol="0">
            <a:spAutoFit/>
          </a:bodyPr>
          <a:lstStyle/>
          <a:p>
            <a:r>
              <a:rPr lang="en-US" sz="2800" i="1">
                <a:solidFill>
                  <a:prstClr val="black"/>
                </a:solidFill>
                <a:latin typeface="Times New Roman" panose="02020603050405020304" pitchFamily="18" charset="0"/>
                <a:cs typeface="Times New Roman" panose="02020603050405020304" pitchFamily="18" charset="0"/>
              </a:rPr>
              <a:t>Hình 23</a:t>
            </a:r>
          </a:p>
        </p:txBody>
      </p:sp>
      <p:pic>
        <p:nvPicPr>
          <p:cNvPr id="45" name="Picture 44"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3508" y="5089415"/>
            <a:ext cx="1655153" cy="1655153"/>
          </a:xfrm>
          <a:prstGeom prst="rect">
            <a:avLst/>
          </a:prstGeom>
        </p:spPr>
      </p:pic>
      <p:sp>
        <p:nvSpPr>
          <p:cNvPr id="4" name="Slide Number Placeholder 3"/>
          <p:cNvSpPr>
            <a:spLocks noGrp="1"/>
          </p:cNvSpPr>
          <p:nvPr>
            <p:ph type="sldNum" sz="quarter" idx="12"/>
          </p:nvPr>
        </p:nvSpPr>
        <p:spPr>
          <a:xfrm>
            <a:off x="9351364" y="6371396"/>
            <a:ext cx="2743200" cy="365125"/>
          </a:xfrm>
        </p:spPr>
        <p:txBody>
          <a:bodyPr/>
          <a:lstStyle/>
          <a:p>
            <a:fld id="{EEF17B97-31AA-F046-A2B1-CB7B8C901C9E}" type="slidenum">
              <a:rPr kumimoji="1" lang="zh-CN" altLang="en-US" sz="2800" smtClean="0">
                <a:solidFill>
                  <a:schemeClr val="tx1"/>
                </a:solidFill>
              </a:rPr>
              <a:t>12</a:t>
            </a:fld>
            <a:endParaRPr kumimoji="1" lang="zh-CN" altLang="en-US" sz="2800">
              <a:solidFill>
                <a:schemeClr val="tx1"/>
              </a:solidFill>
            </a:endParaRPr>
          </a:p>
        </p:txBody>
      </p:sp>
      <p:pic>
        <p:nvPicPr>
          <p:cNvPr id="30" name="Đồng hồ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982570" y="2425452"/>
            <a:ext cx="1913206" cy="1076178"/>
          </a:xfrm>
          <a:prstGeom prst="rect">
            <a:avLst/>
          </a:prstGeom>
        </p:spPr>
      </p:pic>
    </p:spTree>
    <p:extLst>
      <p:ext uri="{BB962C8B-B14F-4D97-AF65-F5344CB8AC3E}">
        <p14:creationId xmlns:p14="http://schemas.microsoft.com/office/powerpoint/2010/main" val="3912368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0"/>
                                        </p:tgtEl>
                                      </p:cBhvr>
                                    </p:cmd>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30"/>
                                        </p:tgtEl>
                                        <p:attrNameLst>
                                          <p:attrName>style.visibility</p:attrName>
                                        </p:attrNameLst>
                                      </p:cBhvr>
                                      <p:to>
                                        <p:strVal val="hidden"/>
                                      </p:to>
                                    </p:set>
                                    <p:cmd type="call" cmd="stop">
                                      <p:cBhvr>
                                        <p:cTn id="48" dur="1">
                                          <p:stCondLst>
                                            <p:cond delay="0"/>
                                          </p:stCondLst>
                                        </p:cTn>
                                        <p:tgtEl>
                                          <p:spTgt spid="30"/>
                                        </p:tgtEl>
                                      </p:cBhvr>
                                    </p:cmd>
                                  </p:childTnLst>
                                </p:cTn>
                              </p:par>
                              <p:par>
                                <p:cTn id="49" presetID="1" presetClass="exit" presetSubtype="0" fill="hold" grpId="1"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64" presetClass="path" presetSubtype="0" accel="50000" decel="50000" fill="hold" nodeType="withEffect">
                                  <p:stCondLst>
                                    <p:cond delay="0"/>
                                  </p:stCondLst>
                                  <p:childTnLst>
                                    <p:animMotion origin="layout" path="M -0.00429 0.01527 L 0.01719 -0.4301 " pathEditMode="relative" rAng="0" ptsTypes="AA">
                                      <p:cBhvr>
                                        <p:cTn id="56" dur="2000" fill="hold"/>
                                        <p:tgtEl>
                                          <p:spTgt spid="43"/>
                                        </p:tgtEl>
                                        <p:attrNameLst>
                                          <p:attrName>ppt_x</p:attrName>
                                          <p:attrName>ppt_y</p:attrName>
                                        </p:attrNameLst>
                                      </p:cBhvr>
                                      <p:rCtr x="1068" y="-22269"/>
                                    </p:animMotion>
                                  </p:childTnLst>
                                </p:cTn>
                              </p:par>
                              <p:par>
                                <p:cTn id="57" presetID="64" presetClass="path" presetSubtype="0" accel="50000" decel="50000" fill="hold" nodeType="withEffect">
                                  <p:stCondLst>
                                    <p:cond delay="0"/>
                                  </p:stCondLst>
                                  <p:childTnLst>
                                    <p:animMotion origin="layout" path="M -3.95833E-6 -1.85185E-6 L 0.00417 -0.4169 " pathEditMode="relative" rAng="0" ptsTypes="AA">
                                      <p:cBhvr>
                                        <p:cTn id="58" dur="2000" fill="hold"/>
                                        <p:tgtEl>
                                          <p:spTgt spid="41"/>
                                        </p:tgtEl>
                                        <p:attrNameLst>
                                          <p:attrName>ppt_x</p:attrName>
                                          <p:attrName>ppt_y</p:attrName>
                                        </p:attrNameLst>
                                      </p:cBhvr>
                                      <p:rCtr x="208" y="-20856"/>
                                    </p:animMotion>
                                  </p:childTnLst>
                                </p:cTn>
                              </p:par>
                              <p:par>
                                <p:cTn id="59" presetID="64" presetClass="path" presetSubtype="0" accel="50000" decel="50000" fill="hold" nodeType="withEffect">
                                  <p:stCondLst>
                                    <p:cond delay="0"/>
                                  </p:stCondLst>
                                  <p:childTnLst>
                                    <p:animMotion origin="layout" path="M -3.125E-6 2.22045E-16 L -0.00065 -0.41042 " pathEditMode="relative" rAng="0" ptsTypes="AA">
                                      <p:cBhvr>
                                        <p:cTn id="60" dur="2000" fill="hold"/>
                                        <p:tgtEl>
                                          <p:spTgt spid="42"/>
                                        </p:tgtEl>
                                        <p:attrNameLst>
                                          <p:attrName>ppt_x</p:attrName>
                                          <p:attrName>ppt_y</p:attrName>
                                        </p:attrNameLst>
                                      </p:cBhvr>
                                      <p:rCtr x="-39" y="-20532"/>
                                    </p:animMotion>
                                  </p:childTnLst>
                                </p:cTn>
                              </p:par>
                              <p:par>
                                <p:cTn id="61" presetID="64" presetClass="path" presetSubtype="0" accel="50000" decel="50000" fill="hold" grpId="1" nodeType="withEffect">
                                  <p:stCondLst>
                                    <p:cond delay="0"/>
                                  </p:stCondLst>
                                  <p:childTnLst>
                                    <p:animMotion origin="layout" path="M 5E-6 -1.11111E-6 L -0.00247 -0.40393 " pathEditMode="relative" rAng="0" ptsTypes="AA">
                                      <p:cBhvr>
                                        <p:cTn id="62" dur="2000" fill="hold"/>
                                        <p:tgtEl>
                                          <p:spTgt spid="35"/>
                                        </p:tgtEl>
                                        <p:attrNameLst>
                                          <p:attrName>ppt_x</p:attrName>
                                          <p:attrName>ppt_y</p:attrName>
                                        </p:attrNameLst>
                                      </p:cBhvr>
                                      <p:rCtr x="-130" y="-20208"/>
                                    </p:animMotion>
                                  </p:childTnLst>
                                </p:cTn>
                              </p:par>
                              <p:par>
                                <p:cTn id="63" presetID="64" presetClass="path" presetSubtype="0" accel="50000" decel="50000" fill="hold" grpId="1" nodeType="withEffect">
                                  <p:stCondLst>
                                    <p:cond delay="0"/>
                                  </p:stCondLst>
                                  <p:childTnLst>
                                    <p:animMotion origin="layout" path="M 2.5E-6 -4.07407E-6 L 0.02044 -0.41898 " pathEditMode="relative" rAng="0" ptsTypes="AA">
                                      <p:cBhvr>
                                        <p:cTn id="64" dur="2000" fill="hold"/>
                                        <p:tgtEl>
                                          <p:spTgt spid="44"/>
                                        </p:tgtEl>
                                        <p:attrNameLst>
                                          <p:attrName>ppt_x</p:attrName>
                                          <p:attrName>ppt_y</p:attrName>
                                        </p:attrNameLst>
                                      </p:cBhvr>
                                      <p:rCtr x="1016" y="-20949"/>
                                    </p:animMotion>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arn(inVertical)">
                                      <p:cBhvr>
                                        <p:cTn id="69" dur="500"/>
                                        <p:tgtEl>
                                          <p:spTgt spid="33"/>
                                        </p:tgtEl>
                                      </p:cBhvr>
                                    </p:animEffect>
                                  </p:childTnLst>
                                </p:cTn>
                              </p:par>
                              <p:par>
                                <p:cTn id="70" presetID="16" presetClass="entr" presetSubtype="21" fill="hold" nodeType="withEffect">
                                  <p:stCondLst>
                                    <p:cond delay="0"/>
                                  </p:stCondLst>
                                  <p:childTnLst>
                                    <p:set>
                                      <p:cBhvr>
                                        <p:cTn id="71" dur="1" fill="hold">
                                          <p:stCondLst>
                                            <p:cond delay="0"/>
                                          </p:stCondLst>
                                        </p:cTn>
                                        <p:tgtEl>
                                          <p:spTgt spid="33">
                                            <p:txEl>
                                              <p:pRg st="0" end="0"/>
                                            </p:txEl>
                                          </p:spTgt>
                                        </p:tgtEl>
                                        <p:attrNameLst>
                                          <p:attrName>style.visibility</p:attrName>
                                        </p:attrNameLst>
                                      </p:cBhvr>
                                      <p:to>
                                        <p:strVal val="visible"/>
                                      </p:to>
                                    </p:set>
                                    <p:animEffect transition="in" filter="barn(inVertical)">
                                      <p:cBhvr>
                                        <p:cTn id="72" dur="500"/>
                                        <p:tgtEl>
                                          <p:spTgt spid="3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3">
                                            <p:txEl>
                                              <p:pRg st="1" end="1"/>
                                            </p:txEl>
                                          </p:spTgt>
                                        </p:tgtEl>
                                        <p:attrNameLst>
                                          <p:attrName>style.visibility</p:attrName>
                                        </p:attrNameLst>
                                      </p:cBhvr>
                                      <p:to>
                                        <p:strVal val="visible"/>
                                      </p:to>
                                    </p:set>
                                    <p:animEffect transition="in" filter="barn(inVertical)">
                                      <p:cBhvr>
                                        <p:cTn id="77" dur="500"/>
                                        <p:tgtEl>
                                          <p:spTgt spid="33">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3">
                                            <p:txEl>
                                              <p:pRg st="2" end="2"/>
                                            </p:txEl>
                                          </p:spTgt>
                                        </p:tgtEl>
                                        <p:attrNameLst>
                                          <p:attrName>style.visibility</p:attrName>
                                        </p:attrNameLst>
                                      </p:cBhvr>
                                      <p:to>
                                        <p:strVal val="visible"/>
                                      </p:to>
                                    </p:set>
                                    <p:animEffect transition="in" filter="barn(inVertical)">
                                      <p:cBhvr>
                                        <p:cTn id="82"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fill="hold" display="0">
                  <p:stCondLst>
                    <p:cond delay="indefinite"/>
                  </p:stCondLst>
                </p:cTn>
                <p:tgtEl>
                  <p:spTgt spid="30"/>
                </p:tgtEl>
              </p:cMediaNode>
            </p:video>
          </p:childTnLst>
        </p:cTn>
      </p:par>
    </p:tnLst>
    <p:bldLst>
      <p:bldP spid="27" grpId="0"/>
      <p:bldP spid="27" grpId="1"/>
      <p:bldP spid="29" grpId="0"/>
      <p:bldP spid="29" grpId="1"/>
      <p:bldP spid="33" grpId="0" animBg="1"/>
      <p:bldP spid="35" grpId="0"/>
      <p:bldP spid="35" grpId="1"/>
      <p:bldP spid="2" grpId="0"/>
      <p:bldP spid="2" grpId="1"/>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99" y="2510736"/>
            <a:ext cx="3922368" cy="2442997"/>
          </a:xfrm>
          <a:prstGeom prst="rect">
            <a:avLst/>
          </a:prstGeom>
        </p:spPr>
      </p:pic>
      <p:sp>
        <p:nvSpPr>
          <p:cNvPr id="51" name="Rounded Rectangle 50"/>
          <p:cNvSpPr/>
          <p:nvPr/>
        </p:nvSpPr>
        <p:spPr>
          <a:xfrm>
            <a:off x="4264365" y="3037456"/>
            <a:ext cx="7191859" cy="2546570"/>
          </a:xfrm>
          <a:prstGeom prst="roundRec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矩形 4">
            <a:extLst>
              <a:ext uri="{FF2B5EF4-FFF2-40B4-BE49-F238E27FC236}">
                <a16:creationId xmlns:a16="http://schemas.microsoft.com/office/drawing/2014/main" id="{0BF6C14A-94CC-6C4B-86FF-CFB35534C2C8}"/>
              </a:ext>
            </a:extLst>
          </p:cNvPr>
          <p:cNvSpPr/>
          <p:nvPr/>
        </p:nvSpPr>
        <p:spPr>
          <a:xfrm>
            <a:off x="516732" y="400683"/>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椭圆 16">
            <a:extLst>
              <a:ext uri="{FF2B5EF4-FFF2-40B4-BE49-F238E27FC236}">
                <a16:creationId xmlns:a16="http://schemas.microsoft.com/office/drawing/2014/main" id="{C7D959CB-0E0D-3C4C-AF6B-7ACF45CD36F7}"/>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image 102">
            <a:extLst>
              <a:ext uri="{FF2B5EF4-FFF2-40B4-BE49-F238E27FC236}">
                <a16:creationId xmlns:a16="http://schemas.microsoft.com/office/drawing/2014/main" id="{BA78E1AB-68F9-9149-BDD9-36CABE1E3555}"/>
              </a:ext>
            </a:extLst>
          </p:cNvPr>
          <p:cNvPicPr>
            <a:picLocks noChangeAspect="1"/>
          </p:cNvPicPr>
          <p:nvPr/>
        </p:nvPicPr>
        <p:blipFill>
          <a:blip r:embed="rId6"/>
          <a:srcRect/>
          <a:stretch>
            <a:fillRect/>
          </a:stretch>
        </p:blipFill>
        <p:spPr>
          <a:xfrm>
            <a:off x="11077121" y="-349025"/>
            <a:ext cx="933436" cy="698048"/>
          </a:xfrm>
          <a:prstGeom prst="rect">
            <a:avLst/>
          </a:prstGeom>
        </p:spPr>
      </p:pic>
      <p:sp>
        <p:nvSpPr>
          <p:cNvPr id="19" name="任意形状 18">
            <a:extLst>
              <a:ext uri="{FF2B5EF4-FFF2-40B4-BE49-F238E27FC236}">
                <a16:creationId xmlns:a16="http://schemas.microsoft.com/office/drawing/2014/main" id="{BC3DE53B-F6CD-5146-8E6B-F573A7E56819}"/>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0" name="椭圆 19">
            <a:extLst>
              <a:ext uri="{FF2B5EF4-FFF2-40B4-BE49-F238E27FC236}">
                <a16:creationId xmlns:a16="http://schemas.microsoft.com/office/drawing/2014/main" id="{9288950C-A6E5-2746-A877-9D64C3434EBC}"/>
              </a:ext>
            </a:extLst>
          </p:cNvPr>
          <p:cNvSpPr/>
          <p:nvPr/>
        </p:nvSpPr>
        <p:spPr>
          <a:xfrm>
            <a:off x="11440214" y="6089731"/>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片 20">
            <a:extLst>
              <a:ext uri="{FF2B5EF4-FFF2-40B4-BE49-F238E27FC236}">
                <a16:creationId xmlns:a16="http://schemas.microsoft.com/office/drawing/2014/main" id="{ED7BF157-53C4-A547-A7D5-B1B2AB68E8E3}"/>
              </a:ext>
            </a:extLst>
          </p:cNvPr>
          <p:cNvPicPr>
            <a:picLocks noChangeAspect="1"/>
          </p:cNvPicPr>
          <p:nvPr/>
        </p:nvPicPr>
        <p:blipFill>
          <a:blip r:embed="rId7"/>
          <a:stretch>
            <a:fillRect/>
          </a:stretch>
        </p:blipFill>
        <p:spPr>
          <a:xfrm rot="2700000">
            <a:off x="10908092" y="4905129"/>
            <a:ext cx="602779" cy="1767959"/>
          </a:xfrm>
          <a:prstGeom prst="rect">
            <a:avLst/>
          </a:prstGeom>
        </p:spPr>
      </p:pic>
      <p:sp>
        <p:nvSpPr>
          <p:cNvPr id="22" name="椭圆 21">
            <a:extLst>
              <a:ext uri="{FF2B5EF4-FFF2-40B4-BE49-F238E27FC236}">
                <a16:creationId xmlns:a16="http://schemas.microsoft.com/office/drawing/2014/main" id="{4868ECE4-90B7-C343-A11E-995D402DDA4E}"/>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6" name="Picture 25">
            <a:extLst>
              <a:ext uri="{FF2B5EF4-FFF2-40B4-BE49-F238E27FC236}">
                <a16:creationId xmlns:a16="http://schemas.microsoft.com/office/drawing/2014/main" id="{453B174F-EE32-44C0-AEBD-2414C6D6BB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389335" y="4950925"/>
            <a:ext cx="1786805" cy="1786805"/>
          </a:xfrm>
          <a:prstGeom prst="rect">
            <a:avLst/>
          </a:prstGeom>
        </p:spPr>
      </p:pic>
      <p:grpSp>
        <p:nvGrpSpPr>
          <p:cNvPr id="43" name="Group 42"/>
          <p:cNvGrpSpPr/>
          <p:nvPr/>
        </p:nvGrpSpPr>
        <p:grpSpPr>
          <a:xfrm>
            <a:off x="547530" y="438043"/>
            <a:ext cx="1080000" cy="720000"/>
            <a:chOff x="5623" y="-22153"/>
            <a:chExt cx="1248922" cy="772732"/>
          </a:xfrm>
        </p:grpSpPr>
        <p:grpSp>
          <p:nvGrpSpPr>
            <p:cNvPr id="44" name="Group 43"/>
            <p:cNvGrpSpPr/>
            <p:nvPr/>
          </p:nvGrpSpPr>
          <p:grpSpPr>
            <a:xfrm>
              <a:off x="5623" y="-22153"/>
              <a:ext cx="1248922" cy="772732"/>
              <a:chOff x="478087" y="1283444"/>
              <a:chExt cx="1248922" cy="772732"/>
            </a:xfrm>
          </p:grpSpPr>
          <p:sp>
            <p:nvSpPr>
              <p:cNvPr id="46" name="Rounded Rectangle 45"/>
              <p:cNvSpPr/>
              <p:nvPr/>
            </p:nvSpPr>
            <p:spPr>
              <a:xfrm>
                <a:off x="761094" y="1387895"/>
                <a:ext cx="965915" cy="504756"/>
              </a:xfrm>
              <a:prstGeom prst="roundRect">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 name="Oval 46"/>
              <p:cNvSpPr/>
              <p:nvPr/>
            </p:nvSpPr>
            <p:spPr>
              <a:xfrm>
                <a:off x="478087" y="1283444"/>
                <a:ext cx="772732" cy="772732"/>
              </a:xfrm>
              <a:prstGeom prst="ellipse">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600435" y="1405792"/>
                <a:ext cx="528035" cy="528035"/>
              </a:xfrm>
              <a:prstGeom prst="rect">
                <a:avLst/>
              </a:prstGeom>
              <a:solidFill>
                <a:sysClr val="window" lastClr="FFFFFF"/>
              </a:solidFill>
              <a:ln w="28575">
                <a:noFill/>
              </a:ln>
            </p:spPr>
          </p:pic>
        </p:grpSp>
        <p:sp>
          <p:nvSpPr>
            <p:cNvPr id="45" name="TextBox 44"/>
            <p:cNvSpPr txBox="1"/>
            <p:nvPr/>
          </p:nvSpPr>
          <p:spPr>
            <a:xfrm>
              <a:off x="790743" y="102603"/>
              <a:ext cx="36420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2" name="Rectangle 1"/>
              <p:cNvSpPr/>
              <p:nvPr/>
            </p:nvSpPr>
            <p:spPr>
              <a:xfrm>
                <a:off x="547530" y="958214"/>
                <a:ext cx="10983920" cy="1815882"/>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thước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thẳng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eke,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compa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cắt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ghép</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kiểm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𝐴𝐵𝐶𝐷</m:t>
                    </m:r>
                  </m:oMath>
                </a14:m>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25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sgk</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𝑃𝑄𝑅𝑆</m:t>
                    </m:r>
                  </m:oMath>
                </a14:m>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R="0" lvl="0" defTabSz="914400" eaLnBrk="1" fontAlgn="auto" latinLnBrk="0" hangingPunct="1">
                  <a:lnSpc>
                    <a:spcPct val="100000"/>
                  </a:lnSpc>
                  <a:spcBef>
                    <a:spcPts val="0"/>
                  </a:spcBef>
                  <a:spcAft>
                    <a:spcPts val="0"/>
                  </a:spcAft>
                  <a:buClrTx/>
                  <a:buSzTx/>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Nêu</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kern="0">
                    <a:solidFill>
                      <a:prstClr val="black"/>
                    </a:solidFill>
                    <a:latin typeface="Times New Roman" panose="02020603050405020304" pitchFamily="18" charset="0"/>
                    <a:cs typeface="Times New Roman" panose="02020603050405020304" pitchFamily="18" charset="0"/>
                  </a:rPr>
                  <a:t>đặc điểm về cạnh đối, góc đối </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với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dirty="0">
                  <a:ln>
                    <a:noFill/>
                  </a:ln>
                  <a:solidFill>
                    <a:sysClr val="windowText" lastClr="000000"/>
                  </a:solidFill>
                  <a:effectLst/>
                  <a:uLnTx/>
                  <a:uFillTx/>
                </a:endParaRPr>
              </a:p>
            </p:txBody>
          </p:sp>
        </mc:Choice>
        <mc:Fallback xmlns="">
          <p:sp>
            <p:nvSpPr>
              <p:cNvPr id="2" name="Rectangle 1"/>
              <p:cNvSpPr>
                <a:spLocks noRot="1" noChangeAspect="1" noMove="1" noResize="1" noEditPoints="1" noAdjustHandles="1" noChangeArrowheads="1" noChangeShapeType="1" noTextEdit="1"/>
              </p:cNvSpPr>
              <p:nvPr/>
            </p:nvSpPr>
            <p:spPr>
              <a:xfrm>
                <a:off x="547530" y="958214"/>
                <a:ext cx="10983920" cy="1815882"/>
              </a:xfrm>
              <a:prstGeom prst="rect">
                <a:avLst/>
              </a:prstGeom>
              <a:blipFill rotWithShape="0">
                <a:blip r:embed="rId10"/>
                <a:stretch>
                  <a:fillRect l="-1165" t="-3356" b="-8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4391101" y="2982118"/>
                <a:ext cx="7314135" cy="2677656"/>
              </a:xfrm>
              <a:prstGeom prst="rect">
                <a:avLst/>
              </a:prstGeom>
              <a:noFill/>
            </p:spPr>
            <p:txBody>
              <a:bodyPr wrap="square" rtlCol="0">
                <a:spAutoFit/>
              </a:bodyPr>
              <a:lstStyle/>
              <a:p>
                <a:r>
                  <a:rPr lang="en-US" sz="2800" i="1">
                    <a:solidFill>
                      <a:srgbClr val="FF0000"/>
                    </a:solidFill>
                    <a:latin typeface="Times New Roman" panose="02020603050405020304" pitchFamily="18" charset="0"/>
                    <a:cs typeface="Times New Roman" panose="02020603050405020304" pitchFamily="18" charset="0"/>
                  </a:rPr>
                  <a:t>Nhận xét</a:t>
                </a:r>
                <a:r>
                  <a:rPr lang="en-US" sz="2800" i="1">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Hình bình hành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𝐴𝐵𝐶𝐷</m:t>
                    </m:r>
                  </m:oMath>
                </a14:m>
                <a:r>
                  <a:rPr lang="en-US" sz="2800" i="1">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a:t>
                </a:r>
                <a:r>
                  <a:rPr lang="en-US" sz="2800" i="1">
                    <a:solidFill>
                      <a:prstClr val="black"/>
                    </a:solidFill>
                    <a:latin typeface="Times New Roman" panose="02020603050405020304" pitchFamily="18" charset="0"/>
                    <a:cs typeface="Times New Roman" panose="02020603050405020304" pitchFamily="18" charset="0"/>
                  </a:rPr>
                  <a:t>Hình 25</a:t>
                </a:r>
                <a:r>
                  <a:rPr lang="en-US" sz="2800">
                    <a:solidFill>
                      <a:prstClr val="black"/>
                    </a:solidFill>
                    <a:latin typeface="Times New Roman" panose="02020603050405020304" pitchFamily="18" charset="0"/>
                    <a:cs typeface="Times New Roman" panose="02020603050405020304" pitchFamily="18" charset="0"/>
                  </a:rPr>
                  <a:t>) có:</a:t>
                </a:r>
              </a:p>
              <a:p>
                <a:pPr marL="342900" indent="-342900">
                  <a:buFont typeface="Arial" panose="020B0604020202020204" pitchFamily="34" charset="0"/>
                  <a:buChar char="•"/>
                </a:pPr>
                <a:r>
                  <a:rPr lang="en-US" sz="2800">
                    <a:solidFill>
                      <a:prstClr val="black"/>
                    </a:solidFill>
                    <a:latin typeface="Times New Roman" panose="02020603050405020304" pitchFamily="18" charset="0"/>
                    <a:cs typeface="Times New Roman" panose="02020603050405020304" pitchFamily="18" charset="0"/>
                  </a:rPr>
                  <a:t>Hai cạnh đối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𝐴𝐵</m:t>
                    </m:r>
                  </m:oMath>
                </a14:m>
                <a:r>
                  <a:rPr lang="en-US" sz="28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𝐶𝐷</m:t>
                    </m:r>
                  </m:oMath>
                </a14:m>
                <a:r>
                  <a:rPr lang="en-US" sz="28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𝐵𝐶</m:t>
                    </m:r>
                  </m:oMath>
                </a14:m>
                <a:r>
                  <a:rPr lang="en-US" sz="28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𝐴𝐷</m:t>
                    </m:r>
                  </m:oMath>
                </a14:m>
                <a:r>
                  <a:rPr lang="en-US" sz="2800">
                    <a:solidFill>
                      <a:prstClr val="black"/>
                    </a:solidFill>
                    <a:latin typeface="Times New Roman" panose="02020603050405020304" pitchFamily="18" charset="0"/>
                    <a:cs typeface="Times New Roman" panose="02020603050405020304" pitchFamily="18" charset="0"/>
                  </a:rPr>
                  <a:t> song song với nhau.</a:t>
                </a:r>
              </a:p>
              <a:p>
                <a:pPr marL="342900" indent="-342900">
                  <a:buFont typeface="Arial" panose="020B0604020202020204" pitchFamily="34" charset="0"/>
                  <a:buChar char="•"/>
                </a:pPr>
                <a:r>
                  <a:rPr lang="en-US" sz="2800">
                    <a:solidFill>
                      <a:prstClr val="black"/>
                    </a:solidFill>
                    <a:latin typeface="Times New Roman" panose="02020603050405020304" pitchFamily="18" charset="0"/>
                    <a:cs typeface="Times New Roman" panose="02020603050405020304" pitchFamily="18" charset="0"/>
                  </a:rPr>
                  <a:t>Hai cạnh đối bằng nhau: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𝐴𝐵</m:t>
                    </m:r>
                    <m:r>
                      <a:rPr lang="en-US" sz="2800" i="1" smtClean="0">
                        <a:solidFill>
                          <a:prstClr val="black"/>
                        </a:solidFill>
                        <a:latin typeface="Cambria Math" panose="02040503050406030204" pitchFamily="18" charset="0"/>
                        <a:cs typeface="Times New Roman" panose="02020603050405020304" pitchFamily="18" charset="0"/>
                      </a:rPr>
                      <m:t>=</m:t>
                    </m:r>
                    <m:r>
                      <a:rPr lang="en-US" sz="2800" i="1" smtClean="0">
                        <a:solidFill>
                          <a:prstClr val="black"/>
                        </a:solidFill>
                        <a:latin typeface="Cambria Math" panose="02040503050406030204" pitchFamily="18" charset="0"/>
                        <a:cs typeface="Times New Roman" panose="02020603050405020304" pitchFamily="18" charset="0"/>
                      </a:rPr>
                      <m:t>𝐶𝐷</m:t>
                    </m:r>
                    <m:r>
                      <a:rPr lang="en-US" sz="2800" i="1" smtClean="0">
                        <a:solidFill>
                          <a:prstClr val="black"/>
                        </a:solidFill>
                        <a:latin typeface="Cambria Math" panose="02040503050406030204" pitchFamily="18" charset="0"/>
                        <a:cs typeface="Times New Roman" panose="02020603050405020304" pitchFamily="18" charset="0"/>
                      </a:rPr>
                      <m:t>; </m:t>
                    </m:r>
                    <m:r>
                      <a:rPr lang="en-US" sz="2800" i="1" smtClean="0">
                        <a:solidFill>
                          <a:prstClr val="black"/>
                        </a:solidFill>
                        <a:latin typeface="Cambria Math" panose="02040503050406030204" pitchFamily="18" charset="0"/>
                        <a:cs typeface="Times New Roman" panose="02020603050405020304" pitchFamily="18" charset="0"/>
                      </a:rPr>
                      <m:t>𝐵𝐶</m:t>
                    </m:r>
                    <m:r>
                      <a:rPr lang="en-US" sz="2800" i="1" smtClean="0">
                        <a:solidFill>
                          <a:prstClr val="black"/>
                        </a:solidFill>
                        <a:latin typeface="Cambria Math" panose="02040503050406030204" pitchFamily="18" charset="0"/>
                        <a:cs typeface="Times New Roman" panose="02020603050405020304" pitchFamily="18" charset="0"/>
                      </a:rPr>
                      <m:t>=</m:t>
                    </m:r>
                    <m:r>
                      <a:rPr lang="en-US" sz="2800" i="1" smtClean="0">
                        <a:solidFill>
                          <a:prstClr val="black"/>
                        </a:solidFill>
                        <a:latin typeface="Cambria Math" panose="02040503050406030204" pitchFamily="18" charset="0"/>
                        <a:cs typeface="Times New Roman" panose="02020603050405020304" pitchFamily="18" charset="0"/>
                      </a:rPr>
                      <m:t>𝐴𝐷</m:t>
                    </m:r>
                  </m:oMath>
                </a14:m>
                <a:r>
                  <a:rPr lang="en-US" sz="2800">
                    <a:solidFill>
                      <a:prstClr val="black"/>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800">
                    <a:solidFill>
                      <a:prstClr val="black"/>
                    </a:solidFill>
                    <a:latin typeface="Times New Roman" panose="02020603050405020304" pitchFamily="18" charset="0"/>
                    <a:cs typeface="Times New Roman" panose="02020603050405020304" pitchFamily="18" charset="0"/>
                  </a:rPr>
                  <a:t>Hai góc ở các đỉnh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m:t>
                    </m:r>
                  </m:oMath>
                </a14:m>
                <a:r>
                  <a:rPr lang="en-US" sz="28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𝐶</m:t>
                    </m:r>
                  </m:oMath>
                </a14:m>
                <a:r>
                  <a:rPr lang="en-US" sz="2800">
                    <a:solidFill>
                      <a:prstClr val="black"/>
                    </a:solidFill>
                    <a:latin typeface="Times New Roman" panose="02020603050405020304" pitchFamily="18" charset="0"/>
                    <a:cs typeface="Times New Roman" panose="02020603050405020304" pitchFamily="18" charset="0"/>
                  </a:rPr>
                  <a:t> bằng nhau; hai góc ở các đỉnh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𝐵</m:t>
                    </m:r>
                  </m:oMath>
                </a14:m>
                <a:r>
                  <a:rPr lang="en-US" sz="28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𝐷</m:t>
                    </m:r>
                  </m:oMath>
                </a14:m>
                <a:r>
                  <a:rPr lang="en-US" sz="2800">
                    <a:solidFill>
                      <a:prstClr val="black"/>
                    </a:solidFill>
                    <a:latin typeface="Times New Roman" panose="02020603050405020304" pitchFamily="18" charset="0"/>
                    <a:cs typeface="Times New Roman" panose="02020603050405020304" pitchFamily="18" charset="0"/>
                  </a:rPr>
                  <a:t> bằng nhau.   </a:t>
                </a:r>
                <a:endParaRPr lang="en-US" sz="2800" i="1">
                  <a:solidFill>
                    <a:prstClr val="black"/>
                  </a:solidFill>
                  <a:latin typeface="Times New Roman" panose="02020603050405020304" pitchFamily="18" charset="0"/>
                  <a:cs typeface="Times New Roman" panose="020206030504050203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391101" y="2982118"/>
                <a:ext cx="7314135" cy="2677656"/>
              </a:xfrm>
              <a:prstGeom prst="rect">
                <a:avLst/>
              </a:prstGeom>
              <a:blipFill rotWithShape="0">
                <a:blip r:embed="rId11"/>
                <a:stretch>
                  <a:fillRect l="-1667" t="-2278" r="-417" b="-5467"/>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a:xfrm>
            <a:off x="9345014" y="6262166"/>
            <a:ext cx="2743200" cy="365125"/>
          </a:xfrm>
        </p:spPr>
        <p:txBody>
          <a:bodyPr/>
          <a:lstStyle/>
          <a:p>
            <a:fld id="{EEF17B97-31AA-F046-A2B1-CB7B8C901C9E}" type="slidenum">
              <a:rPr kumimoji="1" lang="zh-CN" altLang="en-US" sz="2800" smtClean="0">
                <a:solidFill>
                  <a:schemeClr val="tx1"/>
                </a:solidFill>
              </a:rPr>
              <a:t>13</a:t>
            </a:fld>
            <a:endParaRPr kumimoji="1" lang="zh-CN" altLang="en-US" sz="2800">
              <a:solidFill>
                <a:schemeClr val="tx1"/>
              </a:solidFill>
            </a:endParaRPr>
          </a:p>
        </p:txBody>
      </p:sp>
      <p:pic>
        <p:nvPicPr>
          <p:cNvPr id="24" name="Đồng hồ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296275" y="2756178"/>
            <a:ext cx="1913206" cy="1076178"/>
          </a:xfrm>
          <a:prstGeom prst="rect">
            <a:avLst/>
          </a:prstGeom>
        </p:spPr>
      </p:pic>
    </p:spTree>
    <p:extLst>
      <p:ext uri="{BB962C8B-B14F-4D97-AF65-F5344CB8AC3E}">
        <p14:creationId xmlns:p14="http://schemas.microsoft.com/office/powerpoint/2010/main" val="3692825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4"/>
                                        </p:tgtEl>
                                      </p:cBhvr>
                                    </p:cmd>
                                  </p:childTnLst>
                                </p:cTn>
                              </p:par>
                              <p:par>
                                <p:cTn id="25" presetID="1" presetClass="exit" presetSubtype="0" fill="hold" nodeType="withEffect">
                                  <p:stCondLst>
                                    <p:cond delay="0"/>
                                  </p:stCondLst>
                                  <p:childTnLst>
                                    <p:set>
                                      <p:cBhvr>
                                        <p:cTn id="26" dur="1" fill="hold">
                                          <p:stCondLst>
                                            <p:cond delay="0"/>
                                          </p:stCondLst>
                                        </p:cTn>
                                        <p:tgtEl>
                                          <p:spTgt spid="24"/>
                                        </p:tgtEl>
                                        <p:attrNameLst>
                                          <p:attrName>style.visibility</p:attrName>
                                        </p:attrNameLst>
                                      </p:cBhvr>
                                      <p:to>
                                        <p:strVal val="hidden"/>
                                      </p:to>
                                    </p:set>
                                    <p:cmd type="call" cmd="stop">
                                      <p:cBhvr>
                                        <p:cTn id="27" dur="1">
                                          <p:stCondLst>
                                            <p:cond delay="0"/>
                                          </p:stCondLst>
                                        </p:cTn>
                                        <p:tgtEl>
                                          <p:spTgt spid="24"/>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par>
                                <p:cTn id="33" presetID="16" presetClass="entr" presetSubtype="21" fill="hold" nodeType="withEffect">
                                  <p:stCondLst>
                                    <p:cond delay="0"/>
                                  </p:stCondLst>
                                  <p:childTnLst>
                                    <p:set>
                                      <p:cBhvr>
                                        <p:cTn id="34" dur="1" fill="hold">
                                          <p:stCondLst>
                                            <p:cond delay="0"/>
                                          </p:stCondLst>
                                        </p:cTn>
                                        <p:tgtEl>
                                          <p:spTgt spid="50">
                                            <p:txEl>
                                              <p:pRg st="0" end="0"/>
                                            </p:txEl>
                                          </p:spTgt>
                                        </p:tgtEl>
                                        <p:attrNameLst>
                                          <p:attrName>style.visibility</p:attrName>
                                        </p:attrNameLst>
                                      </p:cBhvr>
                                      <p:to>
                                        <p:strVal val="visible"/>
                                      </p:to>
                                    </p:set>
                                    <p:animEffect transition="in" filter="barn(inVertical)">
                                      <p:cBhvr>
                                        <p:cTn id="35" dur="500"/>
                                        <p:tgtEl>
                                          <p:spTgt spid="5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0">
                                            <p:txEl>
                                              <p:pRg st="1" end="1"/>
                                            </p:txEl>
                                          </p:spTgt>
                                        </p:tgtEl>
                                        <p:attrNameLst>
                                          <p:attrName>style.visibility</p:attrName>
                                        </p:attrNameLst>
                                      </p:cBhvr>
                                      <p:to>
                                        <p:strVal val="visible"/>
                                      </p:to>
                                    </p:set>
                                    <p:animEffect transition="in" filter="barn(inVertical)">
                                      <p:cBhvr>
                                        <p:cTn id="40" dur="500"/>
                                        <p:tgtEl>
                                          <p:spTgt spid="5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0">
                                            <p:txEl>
                                              <p:pRg st="2" end="2"/>
                                            </p:txEl>
                                          </p:spTgt>
                                        </p:tgtEl>
                                        <p:attrNameLst>
                                          <p:attrName>style.visibility</p:attrName>
                                        </p:attrNameLst>
                                      </p:cBhvr>
                                      <p:to>
                                        <p:strVal val="visible"/>
                                      </p:to>
                                    </p:set>
                                    <p:animEffect transition="in" filter="barn(inVertical)">
                                      <p:cBhvr>
                                        <p:cTn id="45" dur="500"/>
                                        <p:tgtEl>
                                          <p:spTgt spid="50">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0">
                                            <p:txEl>
                                              <p:pRg st="3" end="3"/>
                                            </p:txEl>
                                          </p:spTgt>
                                        </p:tgtEl>
                                        <p:attrNameLst>
                                          <p:attrName>style.visibility</p:attrName>
                                        </p:attrNameLst>
                                      </p:cBhvr>
                                      <p:to>
                                        <p:strVal val="visible"/>
                                      </p:to>
                                    </p:set>
                                    <p:animEffect transition="in" filter="barn(inVertical)">
                                      <p:cBhvr>
                                        <p:cTn id="50" dur="500"/>
                                        <p:tgtEl>
                                          <p:spTgt spid="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24"/>
                </p:tgtEl>
              </p:cMediaNode>
            </p:video>
          </p:childTnLst>
        </p:cTn>
      </p:par>
    </p:tnLst>
    <p:bldLst>
      <p:bldP spid="51"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AFE23E1-452E-4A4B-8FD1-8C42D0CFCED9}"/>
              </a:ext>
            </a:extLst>
          </p:cNvPr>
          <p:cNvSpPr/>
          <p:nvPr/>
        </p:nvSpPr>
        <p:spPr>
          <a:xfrm>
            <a:off x="386366" y="193184"/>
            <a:ext cx="11288903" cy="6551384"/>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椭圆 5">
            <a:extLst>
              <a:ext uri="{FF2B5EF4-FFF2-40B4-BE49-F238E27FC236}">
                <a16:creationId xmlns:a16="http://schemas.microsoft.com/office/drawing/2014/main" id="{456675BD-5C95-A548-A875-EF6C7F25A710}"/>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image 102">
            <a:extLst>
              <a:ext uri="{FF2B5EF4-FFF2-40B4-BE49-F238E27FC236}">
                <a16:creationId xmlns:a16="http://schemas.microsoft.com/office/drawing/2014/main" id="{2C03D42D-3BBF-064E-BC21-F5C8FF446816}"/>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8" name="任意形状 7">
            <a:extLst>
              <a:ext uri="{FF2B5EF4-FFF2-40B4-BE49-F238E27FC236}">
                <a16:creationId xmlns:a16="http://schemas.microsoft.com/office/drawing/2014/main" id="{82068CA3-61A7-D544-8C80-EAFC2FFC348D}"/>
              </a:ext>
            </a:extLst>
          </p:cNvPr>
          <p:cNvSpPr/>
          <p:nvPr/>
        </p:nvSpPr>
        <p:spPr>
          <a:xfrm>
            <a:off x="-577281" y="5673502"/>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 name="椭圆 8">
            <a:extLst>
              <a:ext uri="{FF2B5EF4-FFF2-40B4-BE49-F238E27FC236}">
                <a16:creationId xmlns:a16="http://schemas.microsoft.com/office/drawing/2014/main" id="{96739646-928A-624D-BEC1-9CFC2B0225B4}"/>
              </a:ext>
            </a:extLst>
          </p:cNvPr>
          <p:cNvSpPr/>
          <p:nvPr/>
        </p:nvSpPr>
        <p:spPr>
          <a:xfrm>
            <a:off x="11449256" y="6142093"/>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730626A6-7AF1-CD41-B60C-DFE357D74048}"/>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1" name="椭圆 10">
            <a:extLst>
              <a:ext uri="{FF2B5EF4-FFF2-40B4-BE49-F238E27FC236}">
                <a16:creationId xmlns:a16="http://schemas.microsoft.com/office/drawing/2014/main" id="{1D693964-474C-6C4A-8D4D-82C4346854CE}"/>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5D09543C-F55D-ED40-9239-F083AACE7A03}"/>
              </a:ext>
            </a:extLst>
          </p:cNvPr>
          <p:cNvSpPr/>
          <p:nvPr/>
        </p:nvSpPr>
        <p:spPr>
          <a:xfrm>
            <a:off x="8212909" y="3007570"/>
            <a:ext cx="2793382" cy="2793382"/>
          </a:xfrm>
          <a:prstGeom prst="ellipse">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TextBox 52"/>
          <p:cNvSpPr txBox="1"/>
          <p:nvPr/>
        </p:nvSpPr>
        <p:spPr>
          <a:xfrm>
            <a:off x="386366" y="193184"/>
            <a:ext cx="4724948" cy="584775"/>
          </a:xfrm>
          <a:prstGeom prst="rect">
            <a:avLst/>
          </a:prstGeom>
          <a:noFill/>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II. VẼ HÌNH BÌNH HÀNH</a:t>
            </a:r>
          </a:p>
        </p:txBody>
      </p:sp>
      <p:grpSp>
        <p:nvGrpSpPr>
          <p:cNvPr id="55" name="Group 54"/>
          <p:cNvGrpSpPr/>
          <p:nvPr/>
        </p:nvGrpSpPr>
        <p:grpSpPr>
          <a:xfrm>
            <a:off x="488990" y="698303"/>
            <a:ext cx="1080000" cy="720000"/>
            <a:chOff x="478087" y="1283444"/>
            <a:chExt cx="1378037" cy="772732"/>
          </a:xfrm>
        </p:grpSpPr>
        <p:sp>
          <p:nvSpPr>
            <p:cNvPr id="56" name="Rounded Rectangle 55"/>
            <p:cNvSpPr/>
            <p:nvPr/>
          </p:nvSpPr>
          <p:spPr>
            <a:xfrm>
              <a:off x="890209" y="1429071"/>
              <a:ext cx="965915" cy="504756"/>
            </a:xfrm>
            <a:prstGeom prst="roundRect">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478087" y="1283444"/>
              <a:ext cx="772732" cy="772732"/>
            </a:xfrm>
            <a:prstGeom prst="ellipse">
              <a:avLst/>
            </a:prstGeom>
            <a:solidFill>
              <a:sysClr val="window" lastClr="FFFFFF"/>
            </a:solidFill>
            <a:ln w="285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00435" y="1405792"/>
              <a:ext cx="528035" cy="528035"/>
            </a:xfrm>
            <a:prstGeom prst="rect">
              <a:avLst/>
            </a:prstGeom>
            <a:solidFill>
              <a:sysClr val="window" lastClr="FFFFFF"/>
            </a:solidFill>
            <a:ln w="28575">
              <a:noFill/>
            </a:ln>
          </p:spPr>
        </p:pic>
      </p:grpSp>
      <p:sp>
        <p:nvSpPr>
          <p:cNvPr id="59" name="TextBox 58"/>
          <p:cNvSpPr txBox="1"/>
          <p:nvPr/>
        </p:nvSpPr>
        <p:spPr>
          <a:xfrm>
            <a:off x="1146804" y="792148"/>
            <a:ext cx="369979" cy="553998"/>
          </a:xfrm>
          <a:prstGeom prst="rect">
            <a:avLst/>
          </a:prstGeom>
          <a:noFill/>
        </p:spPr>
        <p:txBody>
          <a:bodyPr wrap="square" rtlCol="0">
            <a:spAutoFit/>
          </a:bodyPr>
          <a:lstStyle/>
          <a:p>
            <a:r>
              <a:rPr lang="en-US" sz="3000" b="1">
                <a:solidFill>
                  <a:prstClr val="black"/>
                </a:solidFill>
                <a:latin typeface="Times New Roman" panose="02020603050405020304" pitchFamily="18" charset="0"/>
                <a:cs typeface="Times New Roman" panose="02020603050405020304" pitchFamily="18" charset="0"/>
              </a:rPr>
              <a:t>3</a:t>
            </a:r>
          </a:p>
        </p:txBody>
      </p:sp>
      <mc:AlternateContent xmlns:mc="http://schemas.openxmlformats.org/markup-compatibility/2006" xmlns:a14="http://schemas.microsoft.com/office/drawing/2010/main">
        <mc:Choice Requires="a14">
          <p:sp>
            <p:nvSpPr>
              <p:cNvPr id="60" name="TextBox 59"/>
              <p:cNvSpPr txBox="1"/>
              <p:nvPr/>
            </p:nvSpPr>
            <p:spPr>
              <a:xfrm>
                <a:off x="772977" y="832683"/>
                <a:ext cx="10607786" cy="954107"/>
              </a:xfrm>
              <a:prstGeom prst="rect">
                <a:avLst/>
              </a:prstGeom>
              <a:noFill/>
            </p:spPr>
            <p:txBody>
              <a:bodyPr wrap="square" rtlCol="0">
                <a:spAutoFit/>
              </a:bodyPr>
              <a:lstStyle/>
              <a:p>
                <a:r>
                  <a:rPr lang="en-US" sz="24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Cho trước hai đoạn thẳng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𝐴𝐵</m:t>
                    </m:r>
                    <m:r>
                      <a:rPr lang="en-US" sz="2800" i="1" smtClean="0">
                        <a:solidFill>
                          <a:prstClr val="black"/>
                        </a:solidFill>
                        <a:latin typeface="Cambria Math" panose="02040503050406030204" pitchFamily="18" charset="0"/>
                        <a:cs typeface="Times New Roman" panose="02020603050405020304" pitchFamily="18" charset="0"/>
                      </a:rPr>
                      <m:t>, </m:t>
                    </m:r>
                    <m:r>
                      <a:rPr lang="en-US" sz="2800" i="1" smtClean="0">
                        <a:solidFill>
                          <a:prstClr val="black"/>
                        </a:solidFill>
                        <a:latin typeface="Cambria Math" panose="02040503050406030204" pitchFamily="18" charset="0"/>
                        <a:cs typeface="Times New Roman" panose="02020603050405020304" pitchFamily="18" charset="0"/>
                      </a:rPr>
                      <m:t>𝐴𝐷</m:t>
                    </m:r>
                    <m:r>
                      <a:rPr lang="en-US" sz="2800" i="1" smtClean="0">
                        <a:solidFill>
                          <a:prstClr val="black"/>
                        </a:solidFill>
                        <a:latin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như hình 26. Vẽ hình bình hành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𝐴𝐵𝐶𝐷</m:t>
                    </m:r>
                  </m:oMath>
                </a14:m>
                <a:r>
                  <a:rPr lang="en-US" sz="2800">
                    <a:solidFill>
                      <a:prstClr val="black"/>
                    </a:solidFill>
                    <a:latin typeface="Times New Roman" panose="02020603050405020304" pitchFamily="18" charset="0"/>
                    <a:cs typeface="Times New Roman" panose="02020603050405020304" pitchFamily="18" charset="0"/>
                  </a:rPr>
                  <a:t> nhận hai đoạn thẳng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𝐴𝐵</m:t>
                    </m:r>
                    <m:r>
                      <a:rPr lang="en-US" sz="2800" i="1" smtClean="0">
                        <a:solidFill>
                          <a:prstClr val="black"/>
                        </a:solidFill>
                        <a:latin typeface="Cambria Math" panose="02040503050406030204" pitchFamily="18" charset="0"/>
                        <a:cs typeface="Times New Roman" panose="02020603050405020304" pitchFamily="18" charset="0"/>
                      </a:rPr>
                      <m:t>, </m:t>
                    </m:r>
                    <m:r>
                      <a:rPr lang="en-US" sz="2800" i="1" smtClean="0">
                        <a:solidFill>
                          <a:prstClr val="black"/>
                        </a:solidFill>
                        <a:latin typeface="Cambria Math" panose="02040503050406030204" pitchFamily="18" charset="0"/>
                        <a:cs typeface="Times New Roman" panose="02020603050405020304" pitchFamily="18" charset="0"/>
                      </a:rPr>
                      <m:t>𝐴𝐷</m:t>
                    </m:r>
                    <m:r>
                      <a:rPr lang="en-US" sz="2800" i="1" smtClean="0">
                        <a:solidFill>
                          <a:prstClr val="black"/>
                        </a:solidFill>
                        <a:latin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làm cạnh.</a:t>
                </a:r>
              </a:p>
            </p:txBody>
          </p:sp>
        </mc:Choice>
        <mc:Fallback xmlns="">
          <p:sp>
            <p:nvSpPr>
              <p:cNvPr id="60" name="TextBox 59"/>
              <p:cNvSpPr txBox="1">
                <a:spLocks noRot="1" noChangeAspect="1" noMove="1" noResize="1" noEditPoints="1" noAdjustHandles="1" noChangeArrowheads="1" noChangeShapeType="1" noTextEdit="1"/>
              </p:cNvSpPr>
              <p:nvPr/>
            </p:nvSpPr>
            <p:spPr>
              <a:xfrm>
                <a:off x="772977" y="832683"/>
                <a:ext cx="10607786" cy="954107"/>
              </a:xfrm>
              <a:prstGeom prst="rect">
                <a:avLst/>
              </a:prstGeom>
              <a:blipFill rotWithShape="0">
                <a:blip r:embed="rId6"/>
                <a:stretch>
                  <a:fillRect t="-7051" r="-805" b="-17308"/>
                </a:stretch>
              </a:blipFill>
            </p:spPr>
            <p:txBody>
              <a:bodyPr/>
              <a:lstStyle/>
              <a:p>
                <a:r>
                  <a:rPr lang="en-US">
                    <a:noFill/>
                  </a:rPr>
                  <a:t> </a:t>
                </a:r>
              </a:p>
            </p:txBody>
          </p:sp>
        </mc:Fallback>
      </mc:AlternateContent>
      <p:sp>
        <p:nvSpPr>
          <p:cNvPr id="61" name="TextBox 60"/>
          <p:cNvSpPr txBox="1"/>
          <p:nvPr/>
        </p:nvSpPr>
        <p:spPr>
          <a:xfrm>
            <a:off x="1323524" y="4228881"/>
            <a:ext cx="1184940" cy="461665"/>
          </a:xfrm>
          <a:prstGeom prst="rect">
            <a:avLst/>
          </a:prstGeom>
          <a:noFill/>
        </p:spPr>
        <p:txBody>
          <a:bodyPr wrap="none" rtlCol="0">
            <a:spAutoFit/>
          </a:bodyPr>
          <a:lstStyle/>
          <a:p>
            <a:r>
              <a:rPr lang="en-US" sz="2400" i="1">
                <a:solidFill>
                  <a:prstClr val="black"/>
                </a:solidFill>
                <a:latin typeface="Times New Roman" panose="02020603050405020304" pitchFamily="18" charset="0"/>
                <a:cs typeface="Times New Roman" panose="02020603050405020304" pitchFamily="18" charset="0"/>
              </a:rPr>
              <a:t>Hình 26</a:t>
            </a:r>
          </a:p>
        </p:txBody>
      </p:sp>
      <p:sp>
        <p:nvSpPr>
          <p:cNvPr id="62" name="Rectangle 61"/>
          <p:cNvSpPr/>
          <p:nvPr/>
        </p:nvSpPr>
        <p:spPr>
          <a:xfrm>
            <a:off x="2271860" y="6293427"/>
            <a:ext cx="4320000" cy="28800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3" name="Straight Connector 62"/>
          <p:cNvCxnSpPr/>
          <p:nvPr/>
        </p:nvCxnSpPr>
        <p:spPr>
          <a:xfrm>
            <a:off x="916190" y="3806810"/>
            <a:ext cx="2160000" cy="0"/>
          </a:xfrm>
          <a:prstGeom prst="line">
            <a:avLst/>
          </a:prstGeom>
          <a:noFill/>
          <a:ln w="38100" cap="flat" cmpd="sng" algn="ctr">
            <a:solidFill>
              <a:srgbClr val="4472C4"/>
            </a:solidFill>
            <a:prstDash val="solid"/>
            <a:miter lim="800000"/>
          </a:ln>
          <a:effectLst/>
        </p:spPr>
      </p:cxnSp>
      <p:sp>
        <p:nvSpPr>
          <p:cNvPr id="64" name="Oval 63"/>
          <p:cNvSpPr/>
          <p:nvPr/>
        </p:nvSpPr>
        <p:spPr>
          <a:xfrm>
            <a:off x="3056419" y="3760429"/>
            <a:ext cx="100800" cy="100800"/>
          </a:xfrm>
          <a:prstGeom prst="ellipse">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5" name="Straight Connector 64"/>
          <p:cNvCxnSpPr/>
          <p:nvPr/>
        </p:nvCxnSpPr>
        <p:spPr>
          <a:xfrm flipV="1">
            <a:off x="963982" y="2458635"/>
            <a:ext cx="485097" cy="1345566"/>
          </a:xfrm>
          <a:prstGeom prst="line">
            <a:avLst/>
          </a:prstGeom>
          <a:noFill/>
          <a:ln w="38100" cap="flat" cmpd="sng" algn="ctr">
            <a:solidFill>
              <a:srgbClr val="4472C4"/>
            </a:solidFill>
            <a:prstDash val="solid"/>
            <a:miter lim="800000"/>
          </a:ln>
          <a:effectLst/>
        </p:spPr>
      </p:cxnSp>
      <p:sp>
        <p:nvSpPr>
          <p:cNvPr id="66" name="Oval 65"/>
          <p:cNvSpPr/>
          <p:nvPr/>
        </p:nvSpPr>
        <p:spPr>
          <a:xfrm>
            <a:off x="1380017" y="2428587"/>
            <a:ext cx="100800" cy="100800"/>
          </a:xfrm>
          <a:prstGeom prst="ellipse">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916190" y="3753801"/>
            <a:ext cx="100800" cy="100800"/>
          </a:xfrm>
          <a:prstGeom prst="ellipse">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630744" y="3676563"/>
            <a:ext cx="444352" cy="523220"/>
          </a:xfrm>
          <a:prstGeom prst="rect">
            <a:avLst/>
          </a:prstGeom>
          <a:noFill/>
        </p:spPr>
        <p:txBody>
          <a:bodyPr wrap="none" rtlCol="0">
            <a:spAutoFit/>
          </a:bodyPr>
          <a:lstStyle/>
          <a:p>
            <a:r>
              <a:rPr lang="en-US" sz="2800">
                <a:solidFill>
                  <a:prstClr val="black"/>
                </a:solidFill>
                <a:latin typeface="Times New Roman" panose="02020603050405020304" pitchFamily="18" charset="0"/>
                <a:cs typeface="Times New Roman" panose="02020603050405020304" pitchFamily="18" charset="0"/>
              </a:rPr>
              <a:t>A</a:t>
            </a:r>
          </a:p>
        </p:txBody>
      </p:sp>
      <p:sp>
        <p:nvSpPr>
          <p:cNvPr id="69" name="TextBox 68"/>
          <p:cNvSpPr txBox="1"/>
          <p:nvPr/>
        </p:nvSpPr>
        <p:spPr>
          <a:xfrm>
            <a:off x="3076190" y="3810829"/>
            <a:ext cx="444352" cy="523220"/>
          </a:xfrm>
          <a:prstGeom prst="rect">
            <a:avLst/>
          </a:prstGeom>
          <a:noFill/>
        </p:spPr>
        <p:txBody>
          <a:bodyPr wrap="none" rtlCol="0">
            <a:spAutoFit/>
          </a:bodyPr>
          <a:lstStyle/>
          <a:p>
            <a:r>
              <a:rPr lang="en-US" sz="2800">
                <a:solidFill>
                  <a:prstClr val="black"/>
                </a:solidFill>
                <a:latin typeface="Times New Roman" panose="02020603050405020304" pitchFamily="18" charset="0"/>
                <a:cs typeface="Times New Roman" panose="02020603050405020304" pitchFamily="18" charset="0"/>
              </a:rPr>
              <a:t>D</a:t>
            </a:r>
          </a:p>
        </p:txBody>
      </p:sp>
      <p:sp>
        <p:nvSpPr>
          <p:cNvPr id="70" name="TextBox 69"/>
          <p:cNvSpPr txBox="1"/>
          <p:nvPr/>
        </p:nvSpPr>
        <p:spPr>
          <a:xfrm>
            <a:off x="1043403" y="2129277"/>
            <a:ext cx="423514" cy="523220"/>
          </a:xfrm>
          <a:prstGeom prst="rect">
            <a:avLst/>
          </a:prstGeom>
          <a:noFill/>
        </p:spPr>
        <p:txBody>
          <a:bodyPr wrap="none" rtlCol="0">
            <a:spAutoFit/>
          </a:bodyPr>
          <a:lstStyle/>
          <a:p>
            <a:r>
              <a:rPr lang="en-US" sz="2800">
                <a:solidFill>
                  <a:prstClr val="black"/>
                </a:solidFill>
                <a:latin typeface="Times New Roman" panose="02020603050405020304" pitchFamily="18" charset="0"/>
                <a:cs typeface="Times New Roman" panose="02020603050405020304" pitchFamily="18" charset="0"/>
              </a:rPr>
              <a:t>B</a:t>
            </a:r>
          </a:p>
        </p:txBody>
      </p:sp>
      <p:sp>
        <p:nvSpPr>
          <p:cNvPr id="71" name="Rectangle 70"/>
          <p:cNvSpPr/>
          <p:nvPr/>
        </p:nvSpPr>
        <p:spPr>
          <a:xfrm>
            <a:off x="2487905" y="6114384"/>
            <a:ext cx="4320000" cy="32652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p:cNvGrpSpPr/>
          <p:nvPr/>
        </p:nvGrpSpPr>
        <p:grpSpPr>
          <a:xfrm>
            <a:off x="2060048" y="412800"/>
            <a:ext cx="4320000" cy="6581557"/>
            <a:chOff x="2612048" y="1823800"/>
            <a:chExt cx="4320000" cy="6581557"/>
          </a:xfrm>
        </p:grpSpPr>
        <p:grpSp>
          <p:nvGrpSpPr>
            <p:cNvPr id="73" name="Group 72"/>
            <p:cNvGrpSpPr/>
            <p:nvPr/>
          </p:nvGrpSpPr>
          <p:grpSpPr>
            <a:xfrm>
              <a:off x="4772048" y="1823800"/>
              <a:ext cx="2160000" cy="3263763"/>
              <a:chOff x="7864173" y="716404"/>
              <a:chExt cx="2160000" cy="3263763"/>
            </a:xfrm>
          </p:grpSpPr>
          <p:sp>
            <p:nvSpPr>
              <p:cNvPr id="75" name="Isosceles Triangle 61"/>
              <p:cNvSpPr/>
              <p:nvPr/>
            </p:nvSpPr>
            <p:spPr>
              <a:xfrm>
                <a:off x="7864173" y="1100167"/>
                <a:ext cx="2160000" cy="2880000"/>
              </a:xfrm>
              <a:custGeom>
                <a:avLst/>
                <a:gdLst>
                  <a:gd name="connsiteX0" fmla="*/ 0 w 2160000"/>
                  <a:gd name="connsiteY0" fmla="*/ 2880000 h 2880000"/>
                  <a:gd name="connsiteX1" fmla="*/ 1080000 w 2160000"/>
                  <a:gd name="connsiteY1" fmla="*/ 0 h 2880000"/>
                  <a:gd name="connsiteX2" fmla="*/ 2160000 w 2160000"/>
                  <a:gd name="connsiteY2" fmla="*/ 2880000 h 2880000"/>
                  <a:gd name="connsiteX3" fmla="*/ 0 w 2160000"/>
                  <a:gd name="connsiteY3" fmla="*/ 2880000 h 2880000"/>
                  <a:gd name="connsiteX0" fmla="*/ 0 w 2160000"/>
                  <a:gd name="connsiteY0" fmla="*/ 2880000 h 2880000"/>
                  <a:gd name="connsiteX1" fmla="*/ 1080000 w 2160000"/>
                  <a:gd name="connsiteY1" fmla="*/ 0 h 2880000"/>
                  <a:gd name="connsiteX2" fmla="*/ 2160000 w 2160000"/>
                  <a:gd name="connsiteY2" fmla="*/ 2880000 h 2880000"/>
                  <a:gd name="connsiteX3" fmla="*/ 1086678 w 2160000"/>
                  <a:gd name="connsiteY3" fmla="*/ 675861 h 2880000"/>
                  <a:gd name="connsiteX4" fmla="*/ 0 w 2160000"/>
                  <a:gd name="connsiteY4" fmla="*/ 288000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0" h="2880000">
                    <a:moveTo>
                      <a:pt x="0" y="2880000"/>
                    </a:moveTo>
                    <a:lnTo>
                      <a:pt x="1080000" y="0"/>
                    </a:lnTo>
                    <a:lnTo>
                      <a:pt x="2160000" y="2880000"/>
                    </a:lnTo>
                    <a:cubicBezTo>
                      <a:pt x="1934748" y="2874157"/>
                      <a:pt x="1311930" y="681704"/>
                      <a:pt x="1086678" y="675861"/>
                    </a:cubicBezTo>
                    <a:lnTo>
                      <a:pt x="0" y="2880000"/>
                    </a:lnTo>
                    <a:close/>
                  </a:path>
                </a:pathLst>
              </a:cu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AutoShape 51"/>
              <p:cNvSpPr>
                <a:spLocks noChangeArrowheads="1"/>
              </p:cNvSpPr>
              <p:nvPr/>
            </p:nvSpPr>
            <p:spPr bwMode="auto">
              <a:xfrm flipH="1">
                <a:off x="8699837" y="1255254"/>
                <a:ext cx="486958" cy="59475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81 w 21600"/>
                  <a:gd name="T25" fmla="*/ 3174 h 21600"/>
                  <a:gd name="T26" fmla="*/ 18419 w 21600"/>
                  <a:gd name="T27" fmla="*/ 1842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21" y="10800"/>
                    </a:moveTo>
                    <a:cubicBezTo>
                      <a:pt x="8121" y="12280"/>
                      <a:pt x="9320" y="13479"/>
                      <a:pt x="10800" y="13479"/>
                    </a:cubicBezTo>
                    <a:cubicBezTo>
                      <a:pt x="12280" y="13479"/>
                      <a:pt x="13479" y="12280"/>
                      <a:pt x="13479" y="10800"/>
                    </a:cubicBezTo>
                    <a:cubicBezTo>
                      <a:pt x="13479" y="9320"/>
                      <a:pt x="12280" y="8121"/>
                      <a:pt x="10800" y="8121"/>
                    </a:cubicBezTo>
                    <a:cubicBezTo>
                      <a:pt x="9320" y="8121"/>
                      <a:pt x="8121" y="9320"/>
                      <a:pt x="8121" y="10800"/>
                    </a:cubicBezTo>
                    <a:close/>
                  </a:path>
                </a:pathLst>
              </a:custGeom>
              <a:solidFill>
                <a:srgbClr val="0000FF"/>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77" name="AutoShape 52"/>
              <p:cNvSpPr>
                <a:spLocks noChangeArrowheads="1"/>
              </p:cNvSpPr>
              <p:nvPr/>
            </p:nvSpPr>
            <p:spPr bwMode="auto">
              <a:xfrm flipH="1">
                <a:off x="8871712" y="716404"/>
                <a:ext cx="143206" cy="767526"/>
              </a:xfrm>
              <a:prstGeom prst="can">
                <a:avLst>
                  <a:gd name="adj" fmla="val 116288"/>
                </a:avLst>
              </a:prstGeom>
              <a:solidFill>
                <a:srgbClr val="5D3B31"/>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400" b="1" i="0" u="none" strike="noStrike" kern="0" cap="none" spc="0" normalizeH="0" baseline="0" noProof="0">
                  <a:ln>
                    <a:noFill/>
                  </a:ln>
                  <a:solidFill>
                    <a:prstClr val="black"/>
                  </a:solidFill>
                  <a:effectLst/>
                  <a:uLnTx/>
                  <a:uFillTx/>
                  <a:cs typeface="Arial" pitchFamily="34" charset="0"/>
                </a:endParaRPr>
              </a:p>
            </p:txBody>
          </p:sp>
        </p:grpSp>
        <p:sp>
          <p:nvSpPr>
            <p:cNvPr id="74" name="Rectangle 73"/>
            <p:cNvSpPr/>
            <p:nvPr/>
          </p:nvSpPr>
          <p:spPr>
            <a:xfrm>
              <a:off x="2612048" y="5140157"/>
              <a:ext cx="4320000" cy="32652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79" name="TextBox 78"/>
              <p:cNvSpPr txBox="1"/>
              <p:nvPr/>
            </p:nvSpPr>
            <p:spPr>
              <a:xfrm>
                <a:off x="6586394" y="1678556"/>
                <a:ext cx="4644220" cy="4832092"/>
              </a:xfrm>
              <a:prstGeom prst="rect">
                <a:avLst/>
              </a:prstGeom>
              <a:noFill/>
            </p:spPr>
            <p:txBody>
              <a:bodyPr wrap="none" rtlCol="0">
                <a:spAutoFit/>
              </a:bodyPr>
              <a:lstStyle/>
              <a:p>
                <a:pPr algn="ctr"/>
                <a:r>
                  <a:rPr lang="en-US" sz="2800" b="1" i="1">
                    <a:solidFill>
                      <a:srgbClr val="FF0000"/>
                    </a:solidFill>
                    <a:latin typeface="Times New Roman" panose="02020603050405020304" pitchFamily="18" charset="0"/>
                    <a:cs typeface="Times New Roman" panose="02020603050405020304" pitchFamily="18" charset="0"/>
                  </a:rPr>
                  <a:t>Cách vẽ:</a:t>
                </a:r>
              </a:p>
              <a:p>
                <a:r>
                  <a:rPr lang="en-US" sz="2800" u="sng">
                    <a:solidFill>
                      <a:srgbClr val="0070C0"/>
                    </a:solidFill>
                    <a:latin typeface="Times New Roman" panose="02020603050405020304" pitchFamily="18" charset="0"/>
                    <a:cs typeface="Times New Roman" panose="02020603050405020304" pitchFamily="18" charset="0"/>
                  </a:rPr>
                  <a:t>Bước 1: </a:t>
                </a:r>
              </a:p>
              <a:p>
                <a:pPr marL="342900" indent="-342900">
                  <a:buFont typeface="Arial" panose="020B0604020202020204" pitchFamily="34" charset="0"/>
                  <a:buChar char="•"/>
                </a:pPr>
                <a:r>
                  <a:rPr lang="en-US" sz="2800">
                    <a:solidFill>
                      <a:prstClr val="black"/>
                    </a:solidFill>
                    <a:latin typeface="Times New Roman" panose="02020603050405020304" pitchFamily="18" charset="0"/>
                    <a:cs typeface="Times New Roman" panose="02020603050405020304" pitchFamily="18" charset="0"/>
                  </a:rPr>
                  <a:t>Lấy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𝐵</m:t>
                    </m:r>
                  </m:oMath>
                </a14:m>
                <a:r>
                  <a:rPr lang="en-US" sz="2800">
                    <a:solidFill>
                      <a:prstClr val="black"/>
                    </a:solidFill>
                    <a:latin typeface="Times New Roman" panose="02020603050405020304" pitchFamily="18" charset="0"/>
                    <a:cs typeface="Times New Roman" panose="02020603050405020304" pitchFamily="18" charset="0"/>
                  </a:rPr>
                  <a:t> làm tâm vẽ một phần</a:t>
                </a:r>
              </a:p>
              <a:p>
                <a:r>
                  <a:rPr lang="en-US" sz="2800">
                    <a:solidFill>
                      <a:prstClr val="black"/>
                    </a:solidFill>
                    <a:latin typeface="Times New Roman" panose="02020603050405020304" pitchFamily="18" charset="0"/>
                    <a:cs typeface="Times New Roman" panose="02020603050405020304" pitchFamily="18" charset="0"/>
                  </a:rPr>
                  <a:t>đường tròn có bán kính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𝐴𝐷</m:t>
                    </m:r>
                  </m:oMath>
                </a14:m>
                <a:r>
                  <a:rPr lang="en-US" sz="2800">
                    <a:solidFill>
                      <a:prstClr val="black"/>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800">
                    <a:solidFill>
                      <a:prstClr val="black"/>
                    </a:solidFill>
                    <a:latin typeface="Times New Roman" panose="02020603050405020304" pitchFamily="18" charset="0"/>
                    <a:cs typeface="Times New Roman" panose="02020603050405020304" pitchFamily="18" charset="0"/>
                  </a:rPr>
                  <a:t>Lấy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𝐷</m:t>
                    </m:r>
                  </m:oMath>
                </a14:m>
                <a:r>
                  <a:rPr lang="en-US" sz="2800">
                    <a:solidFill>
                      <a:prstClr val="black"/>
                    </a:solidFill>
                    <a:latin typeface="Times New Roman" panose="02020603050405020304" pitchFamily="18" charset="0"/>
                    <a:cs typeface="Times New Roman" panose="02020603050405020304" pitchFamily="18" charset="0"/>
                  </a:rPr>
                  <a:t> làm tâm vẽ một phần </a:t>
                </a:r>
              </a:p>
              <a:p>
                <a:r>
                  <a:rPr lang="en-US" sz="2800">
                    <a:solidFill>
                      <a:prstClr val="black"/>
                    </a:solidFill>
                    <a:latin typeface="Times New Roman" panose="02020603050405020304" pitchFamily="18" charset="0"/>
                    <a:cs typeface="Times New Roman" panose="02020603050405020304" pitchFamily="18" charset="0"/>
                  </a:rPr>
                  <a:t>Đường tròn có bán kính</a:t>
                </a:r>
                <a:r>
                  <a:rPr lang="en-US" sz="2800" i="1">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𝐴𝐵</m:t>
                    </m:r>
                  </m:oMath>
                </a14:m>
                <a:r>
                  <a:rPr lang="en-US" sz="2800">
                    <a:solidFill>
                      <a:prstClr val="black"/>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800">
                    <a:solidFill>
                      <a:prstClr val="black"/>
                    </a:solidFill>
                    <a:latin typeface="Times New Roman" panose="02020603050405020304" pitchFamily="18" charset="0"/>
                    <a:cs typeface="Times New Roman" panose="02020603050405020304" pitchFamily="18" charset="0"/>
                  </a:rPr>
                  <a:t>Gọi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𝐶</m:t>
                    </m:r>
                    <m:r>
                      <a:rPr lang="en-US" sz="2800" i="1" smtClean="0">
                        <a:solidFill>
                          <a:prstClr val="black"/>
                        </a:solidFill>
                        <a:latin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là giao điểm của hai </a:t>
                </a:r>
              </a:p>
              <a:p>
                <a:r>
                  <a:rPr lang="en-US" sz="2800">
                    <a:solidFill>
                      <a:prstClr val="black"/>
                    </a:solidFill>
                    <a:latin typeface="Times New Roman" panose="02020603050405020304" pitchFamily="18" charset="0"/>
                    <a:cs typeface="Times New Roman" panose="02020603050405020304" pitchFamily="18" charset="0"/>
                  </a:rPr>
                  <a:t>phần đường tròn này.</a:t>
                </a:r>
              </a:p>
              <a:p>
                <a:r>
                  <a:rPr lang="en-US" sz="2800" u="sng">
                    <a:solidFill>
                      <a:srgbClr val="0070C0"/>
                    </a:solidFill>
                    <a:latin typeface="Times New Roman" panose="02020603050405020304" pitchFamily="18" charset="0"/>
                    <a:cs typeface="Times New Roman" panose="02020603050405020304" pitchFamily="18" charset="0"/>
                  </a:rPr>
                  <a:t>Bước 2:</a:t>
                </a:r>
              </a:p>
              <a:p>
                <a:r>
                  <a:rPr lang="en-US" sz="2800">
                    <a:solidFill>
                      <a:prstClr val="black"/>
                    </a:solidFill>
                    <a:latin typeface="Times New Roman" panose="02020603050405020304" pitchFamily="18" charset="0"/>
                    <a:cs typeface="Times New Roman" panose="02020603050405020304" pitchFamily="18" charset="0"/>
                  </a:rPr>
                  <a:t>Vẽ đoạn thẳng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𝐵𝐶</m:t>
                    </m:r>
                  </m:oMath>
                </a14:m>
                <a:r>
                  <a:rPr lang="en-US" sz="2800">
                    <a:solidFill>
                      <a:prstClr val="black"/>
                    </a:solidFill>
                    <a:latin typeface="Times New Roman" panose="02020603050405020304" pitchFamily="18" charset="0"/>
                    <a:cs typeface="Times New Roman" panose="02020603050405020304" pitchFamily="18" charset="0"/>
                  </a:rPr>
                  <a:t> và đoạn </a:t>
                </a:r>
              </a:p>
              <a:p>
                <a:r>
                  <a:rPr lang="en-US" sz="2800">
                    <a:solidFill>
                      <a:prstClr val="black"/>
                    </a:solidFill>
                    <a:latin typeface="Times New Roman" panose="02020603050405020304" pitchFamily="18" charset="0"/>
                    <a:cs typeface="Times New Roman" panose="02020603050405020304" pitchFamily="18" charset="0"/>
                  </a:rPr>
                  <a:t>thẳng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𝐶𝐷</m:t>
                    </m:r>
                    <m:r>
                      <a:rPr lang="en-US" sz="2800" i="1" smtClean="0">
                        <a:solidFill>
                          <a:prstClr val="black"/>
                        </a:solidFill>
                        <a:latin typeface="Cambria Math" panose="02040503050406030204" pitchFamily="18" charset="0"/>
                        <a:cs typeface="Times New Roman" panose="02020603050405020304" pitchFamily="18" charset="0"/>
                      </a:rPr>
                      <m:t>.</m:t>
                    </m:r>
                  </m:oMath>
                </a14:m>
                <a:endParaRPr lang="en-US" sz="2800">
                  <a:solidFill>
                    <a:prstClr val="black"/>
                  </a:solidFill>
                  <a:latin typeface="Times New Roman" panose="02020603050405020304" pitchFamily="18" charset="0"/>
                  <a:cs typeface="Times New Roman" panose="02020603050405020304" pitchFamily="18"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6586394" y="1678556"/>
                <a:ext cx="4644220" cy="4832092"/>
              </a:xfrm>
              <a:prstGeom prst="rect">
                <a:avLst/>
              </a:prstGeom>
              <a:blipFill rotWithShape="0">
                <a:blip r:embed="rId7"/>
                <a:stretch>
                  <a:fillRect l="-2625" t="-1261" r="-1706" b="-2522"/>
                </a:stretch>
              </a:blipFill>
            </p:spPr>
            <p:txBody>
              <a:bodyPr/>
              <a:lstStyle/>
              <a:p>
                <a:r>
                  <a:rPr lang="en-US">
                    <a:noFill/>
                  </a:rPr>
                  <a:t> </a:t>
                </a:r>
              </a:p>
            </p:txBody>
          </p:sp>
        </mc:Fallback>
      </mc:AlternateContent>
      <p:grpSp>
        <p:nvGrpSpPr>
          <p:cNvPr id="80" name="Group 79"/>
          <p:cNvGrpSpPr/>
          <p:nvPr/>
        </p:nvGrpSpPr>
        <p:grpSpPr>
          <a:xfrm>
            <a:off x="3159827" y="1263976"/>
            <a:ext cx="2862000" cy="5400000"/>
            <a:chOff x="2612048" y="1823800"/>
            <a:chExt cx="4320000" cy="6581557"/>
          </a:xfrm>
        </p:grpSpPr>
        <p:grpSp>
          <p:nvGrpSpPr>
            <p:cNvPr id="81" name="Group 80"/>
            <p:cNvGrpSpPr/>
            <p:nvPr/>
          </p:nvGrpSpPr>
          <p:grpSpPr>
            <a:xfrm>
              <a:off x="4772048" y="1823800"/>
              <a:ext cx="2160000" cy="3263763"/>
              <a:chOff x="7864173" y="716404"/>
              <a:chExt cx="2160000" cy="3263763"/>
            </a:xfrm>
          </p:grpSpPr>
          <p:sp>
            <p:nvSpPr>
              <p:cNvPr id="83" name="Isosceles Triangle 61"/>
              <p:cNvSpPr/>
              <p:nvPr/>
            </p:nvSpPr>
            <p:spPr>
              <a:xfrm>
                <a:off x="7864173" y="1100167"/>
                <a:ext cx="2160000" cy="2880000"/>
              </a:xfrm>
              <a:custGeom>
                <a:avLst/>
                <a:gdLst>
                  <a:gd name="connsiteX0" fmla="*/ 0 w 2160000"/>
                  <a:gd name="connsiteY0" fmla="*/ 2880000 h 2880000"/>
                  <a:gd name="connsiteX1" fmla="*/ 1080000 w 2160000"/>
                  <a:gd name="connsiteY1" fmla="*/ 0 h 2880000"/>
                  <a:gd name="connsiteX2" fmla="*/ 2160000 w 2160000"/>
                  <a:gd name="connsiteY2" fmla="*/ 2880000 h 2880000"/>
                  <a:gd name="connsiteX3" fmla="*/ 0 w 2160000"/>
                  <a:gd name="connsiteY3" fmla="*/ 2880000 h 2880000"/>
                  <a:gd name="connsiteX0" fmla="*/ 0 w 2160000"/>
                  <a:gd name="connsiteY0" fmla="*/ 2880000 h 2880000"/>
                  <a:gd name="connsiteX1" fmla="*/ 1080000 w 2160000"/>
                  <a:gd name="connsiteY1" fmla="*/ 0 h 2880000"/>
                  <a:gd name="connsiteX2" fmla="*/ 2160000 w 2160000"/>
                  <a:gd name="connsiteY2" fmla="*/ 2880000 h 2880000"/>
                  <a:gd name="connsiteX3" fmla="*/ 1086678 w 2160000"/>
                  <a:gd name="connsiteY3" fmla="*/ 675861 h 2880000"/>
                  <a:gd name="connsiteX4" fmla="*/ 0 w 2160000"/>
                  <a:gd name="connsiteY4" fmla="*/ 288000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0" h="2880000">
                    <a:moveTo>
                      <a:pt x="0" y="2880000"/>
                    </a:moveTo>
                    <a:lnTo>
                      <a:pt x="1080000" y="0"/>
                    </a:lnTo>
                    <a:lnTo>
                      <a:pt x="2160000" y="2880000"/>
                    </a:lnTo>
                    <a:cubicBezTo>
                      <a:pt x="1934748" y="2874157"/>
                      <a:pt x="1311930" y="681704"/>
                      <a:pt x="1086678" y="675861"/>
                    </a:cubicBezTo>
                    <a:lnTo>
                      <a:pt x="0" y="2880000"/>
                    </a:lnTo>
                    <a:close/>
                  </a:path>
                </a:pathLst>
              </a:cu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AutoShape 51"/>
              <p:cNvSpPr>
                <a:spLocks noChangeArrowheads="1"/>
              </p:cNvSpPr>
              <p:nvPr/>
            </p:nvSpPr>
            <p:spPr bwMode="auto">
              <a:xfrm flipH="1">
                <a:off x="8699837" y="1255254"/>
                <a:ext cx="486958" cy="59475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81 w 21600"/>
                  <a:gd name="T25" fmla="*/ 3174 h 21600"/>
                  <a:gd name="T26" fmla="*/ 18419 w 21600"/>
                  <a:gd name="T27" fmla="*/ 1842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21" y="10800"/>
                    </a:moveTo>
                    <a:cubicBezTo>
                      <a:pt x="8121" y="12280"/>
                      <a:pt x="9320" y="13479"/>
                      <a:pt x="10800" y="13479"/>
                    </a:cubicBezTo>
                    <a:cubicBezTo>
                      <a:pt x="12280" y="13479"/>
                      <a:pt x="13479" y="12280"/>
                      <a:pt x="13479" y="10800"/>
                    </a:cubicBezTo>
                    <a:cubicBezTo>
                      <a:pt x="13479" y="9320"/>
                      <a:pt x="12280" y="8121"/>
                      <a:pt x="10800" y="8121"/>
                    </a:cubicBezTo>
                    <a:cubicBezTo>
                      <a:pt x="9320" y="8121"/>
                      <a:pt x="8121" y="9320"/>
                      <a:pt x="8121" y="10800"/>
                    </a:cubicBezTo>
                    <a:close/>
                  </a:path>
                </a:pathLst>
              </a:custGeom>
              <a:solidFill>
                <a:srgbClr val="0000FF"/>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85" name="AutoShape 52"/>
              <p:cNvSpPr>
                <a:spLocks noChangeArrowheads="1"/>
              </p:cNvSpPr>
              <p:nvPr/>
            </p:nvSpPr>
            <p:spPr bwMode="auto">
              <a:xfrm flipH="1">
                <a:off x="8871712" y="716404"/>
                <a:ext cx="143206" cy="767526"/>
              </a:xfrm>
              <a:prstGeom prst="can">
                <a:avLst>
                  <a:gd name="adj" fmla="val 116288"/>
                </a:avLst>
              </a:prstGeom>
              <a:solidFill>
                <a:srgbClr val="5D3B31"/>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400" b="1" i="0" u="none" strike="noStrike" kern="0" cap="none" spc="0" normalizeH="0" baseline="0" noProof="0">
                  <a:ln>
                    <a:noFill/>
                  </a:ln>
                  <a:solidFill>
                    <a:prstClr val="black"/>
                  </a:solidFill>
                  <a:effectLst/>
                  <a:uLnTx/>
                  <a:uFillTx/>
                  <a:cs typeface="Arial" pitchFamily="34" charset="0"/>
                </a:endParaRPr>
              </a:p>
            </p:txBody>
          </p:sp>
        </p:grpSp>
        <p:sp>
          <p:nvSpPr>
            <p:cNvPr id="82" name="Rectangle 81"/>
            <p:cNvSpPr/>
            <p:nvPr/>
          </p:nvSpPr>
          <p:spPr>
            <a:xfrm>
              <a:off x="2612048" y="5140157"/>
              <a:ext cx="4320000" cy="32652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86" name="Picture 85"/>
          <p:cNvPicPr>
            <a:picLocks noChangeAspect="1"/>
          </p:cNvPicPr>
          <p:nvPr/>
        </p:nvPicPr>
        <p:blipFill>
          <a:blip r:embed="rId8"/>
          <a:stretch>
            <a:fillRect/>
          </a:stretch>
        </p:blipFill>
        <p:spPr>
          <a:xfrm>
            <a:off x="2747532" y="2282210"/>
            <a:ext cx="1163854" cy="1642406"/>
          </a:xfrm>
          <a:prstGeom prst="rect">
            <a:avLst/>
          </a:prstGeom>
        </p:spPr>
      </p:pic>
      <p:sp>
        <p:nvSpPr>
          <p:cNvPr id="87" name="TextBox 86"/>
          <p:cNvSpPr txBox="1"/>
          <p:nvPr/>
        </p:nvSpPr>
        <p:spPr>
          <a:xfrm>
            <a:off x="3556955" y="2000801"/>
            <a:ext cx="423514" cy="523220"/>
          </a:xfrm>
          <a:prstGeom prst="rect">
            <a:avLst/>
          </a:prstGeom>
          <a:noFill/>
        </p:spPr>
        <p:txBody>
          <a:bodyPr wrap="none" rtlCol="0">
            <a:spAutoFit/>
          </a:bodyPr>
          <a:lstStyle/>
          <a:p>
            <a:r>
              <a:rPr lang="en-US" sz="2800">
                <a:solidFill>
                  <a:prstClr val="black"/>
                </a:solidFill>
                <a:latin typeface="Times New Roman" panose="02020603050405020304" pitchFamily="18" charset="0"/>
                <a:cs typeface="Times New Roman" panose="02020603050405020304" pitchFamily="18" charset="0"/>
              </a:rPr>
              <a:t>C</a:t>
            </a:r>
          </a:p>
        </p:txBody>
      </p:sp>
      <p:cxnSp>
        <p:nvCxnSpPr>
          <p:cNvPr id="88" name="Straight Connector 87"/>
          <p:cNvCxnSpPr/>
          <p:nvPr/>
        </p:nvCxnSpPr>
        <p:spPr>
          <a:xfrm>
            <a:off x="1428464" y="2464448"/>
            <a:ext cx="2160000" cy="0"/>
          </a:xfrm>
          <a:prstGeom prst="line">
            <a:avLst/>
          </a:prstGeom>
          <a:noFill/>
          <a:ln w="38100" cap="flat" cmpd="sng" algn="ctr">
            <a:solidFill>
              <a:srgbClr val="4472C4"/>
            </a:solidFill>
            <a:prstDash val="solid"/>
            <a:miter lim="800000"/>
          </a:ln>
          <a:effectLst/>
        </p:spPr>
      </p:cxnSp>
      <p:pic>
        <p:nvPicPr>
          <p:cNvPr id="89" name="Picture 88"/>
          <p:cNvPicPr>
            <a:picLocks noChangeAspect="1"/>
          </p:cNvPicPr>
          <p:nvPr/>
        </p:nvPicPr>
        <p:blipFill>
          <a:blip r:embed="rId9"/>
          <a:stretch>
            <a:fillRect/>
          </a:stretch>
        </p:blipFill>
        <p:spPr>
          <a:xfrm>
            <a:off x="3483310" y="2362472"/>
            <a:ext cx="191944" cy="192326"/>
          </a:xfrm>
          <a:prstGeom prst="rect">
            <a:avLst/>
          </a:prstGeom>
        </p:spPr>
      </p:pic>
      <p:pic>
        <p:nvPicPr>
          <p:cNvPr id="90" name="Picture 89"/>
          <p:cNvPicPr>
            <a:picLocks noChangeAspect="1"/>
          </p:cNvPicPr>
          <p:nvPr/>
        </p:nvPicPr>
        <p:blipFill>
          <a:blip r:embed="rId10"/>
          <a:stretch>
            <a:fillRect/>
          </a:stretch>
        </p:blipFill>
        <p:spPr>
          <a:xfrm>
            <a:off x="1340343" y="1467397"/>
            <a:ext cx="2362745" cy="1442448"/>
          </a:xfrm>
          <a:prstGeom prst="rect">
            <a:avLst/>
          </a:prstGeom>
        </p:spPr>
      </p:pic>
      <p:pic>
        <p:nvPicPr>
          <p:cNvPr id="91" name="Picture 90"/>
          <p:cNvPicPr>
            <a:picLocks noChangeAspect="1"/>
          </p:cNvPicPr>
          <p:nvPr/>
        </p:nvPicPr>
        <p:blipFill>
          <a:blip r:embed="rId9"/>
          <a:stretch>
            <a:fillRect/>
          </a:stretch>
        </p:blipFill>
        <p:spPr>
          <a:xfrm>
            <a:off x="1353104" y="2398909"/>
            <a:ext cx="191944" cy="192326"/>
          </a:xfrm>
          <a:prstGeom prst="rect">
            <a:avLst/>
          </a:prstGeom>
        </p:spPr>
      </p:pic>
      <p:pic>
        <p:nvPicPr>
          <p:cNvPr id="92" name="Picture 91"/>
          <p:cNvPicPr>
            <a:picLocks noChangeAspect="1"/>
          </p:cNvPicPr>
          <p:nvPr/>
        </p:nvPicPr>
        <p:blipFill>
          <a:blip r:embed="rId9"/>
          <a:stretch>
            <a:fillRect/>
          </a:stretch>
        </p:blipFill>
        <p:spPr>
          <a:xfrm>
            <a:off x="3485575" y="2359864"/>
            <a:ext cx="191944" cy="192326"/>
          </a:xfrm>
          <a:prstGeom prst="rect">
            <a:avLst/>
          </a:prstGeom>
        </p:spPr>
      </p:pic>
      <p:pic>
        <p:nvPicPr>
          <p:cNvPr id="93" name="Picture 92"/>
          <p:cNvPicPr>
            <a:picLocks noChangeAspect="1"/>
          </p:cNvPicPr>
          <p:nvPr/>
        </p:nvPicPr>
        <p:blipFill>
          <a:blip r:embed="rId9"/>
          <a:stretch>
            <a:fillRect/>
          </a:stretch>
        </p:blipFill>
        <p:spPr>
          <a:xfrm>
            <a:off x="1354237" y="2386071"/>
            <a:ext cx="191944" cy="192326"/>
          </a:xfrm>
          <a:prstGeom prst="rect">
            <a:avLst/>
          </a:prstGeom>
        </p:spPr>
      </p:pic>
      <p:cxnSp>
        <p:nvCxnSpPr>
          <p:cNvPr id="94" name="Straight Connector 93"/>
          <p:cNvCxnSpPr/>
          <p:nvPr/>
        </p:nvCxnSpPr>
        <p:spPr>
          <a:xfrm flipV="1">
            <a:off x="3104584" y="2438966"/>
            <a:ext cx="485097" cy="1345566"/>
          </a:xfrm>
          <a:prstGeom prst="line">
            <a:avLst/>
          </a:prstGeom>
          <a:noFill/>
          <a:ln w="38100" cap="flat" cmpd="sng" algn="ctr">
            <a:solidFill>
              <a:srgbClr val="4472C4"/>
            </a:solidFill>
            <a:prstDash val="solid"/>
            <a:miter lim="800000"/>
          </a:ln>
          <a:effectLst/>
        </p:spPr>
      </p:cxnSp>
      <p:pic>
        <p:nvPicPr>
          <p:cNvPr id="95" name="Picture 94"/>
          <p:cNvPicPr>
            <a:picLocks noChangeAspect="1"/>
          </p:cNvPicPr>
          <p:nvPr/>
        </p:nvPicPr>
        <p:blipFill>
          <a:blip r:embed="rId9"/>
          <a:stretch>
            <a:fillRect/>
          </a:stretch>
        </p:blipFill>
        <p:spPr>
          <a:xfrm>
            <a:off x="3487487" y="2359450"/>
            <a:ext cx="191944" cy="192326"/>
          </a:xfrm>
          <a:prstGeom prst="rect">
            <a:avLst/>
          </a:prstGeom>
        </p:spPr>
      </p:pic>
      <p:pic>
        <p:nvPicPr>
          <p:cNvPr id="96" name="Picture 95"/>
          <p:cNvPicPr>
            <a:picLocks noChangeAspect="1"/>
          </p:cNvPicPr>
          <p:nvPr/>
        </p:nvPicPr>
        <p:blipFill>
          <a:blip r:embed="rId9"/>
          <a:stretch>
            <a:fillRect/>
          </a:stretch>
        </p:blipFill>
        <p:spPr>
          <a:xfrm>
            <a:off x="3009628" y="3737385"/>
            <a:ext cx="191944" cy="192326"/>
          </a:xfrm>
          <a:prstGeom prst="rect">
            <a:avLst/>
          </a:prstGeom>
        </p:spPr>
      </p:pic>
      <p:grpSp>
        <p:nvGrpSpPr>
          <p:cNvPr id="4" name="Group 3"/>
          <p:cNvGrpSpPr/>
          <p:nvPr/>
        </p:nvGrpSpPr>
        <p:grpSpPr>
          <a:xfrm>
            <a:off x="-775164" y="4703776"/>
            <a:ext cx="7550999" cy="2392054"/>
            <a:chOff x="-775164" y="4703776"/>
            <a:chExt cx="7550999" cy="2392054"/>
          </a:xfrm>
        </p:grpSpPr>
        <p:sp>
          <p:nvSpPr>
            <p:cNvPr id="2" name="Rounded Rectangle 1"/>
            <p:cNvSpPr/>
            <p:nvPr/>
          </p:nvSpPr>
          <p:spPr>
            <a:xfrm>
              <a:off x="1146804" y="4703776"/>
              <a:ext cx="5439590" cy="192594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775164" y="5056387"/>
              <a:ext cx="2286243" cy="2039443"/>
            </a:xfrm>
            <a:prstGeom prst="rect">
              <a:avLst/>
            </a:prstGeom>
          </p:spPr>
        </p:pic>
        <mc:AlternateContent xmlns:mc="http://schemas.openxmlformats.org/markup-compatibility/2006" xmlns:a14="http://schemas.microsoft.com/office/drawing/2010/main">
          <mc:Choice Requires="a14">
            <p:sp>
              <p:nvSpPr>
                <p:cNvPr id="54" name="TextBox 53"/>
                <p:cNvSpPr txBox="1"/>
                <p:nvPr/>
              </p:nvSpPr>
              <p:spPr>
                <a:xfrm>
                  <a:off x="1323524" y="4838627"/>
                  <a:ext cx="5452311" cy="1815882"/>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1</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thẳng</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𝑀𝑁</m:t>
                      </m:r>
                    </m:oMath>
                  </a14:m>
                  <a:r>
                    <a:rPr lang="en-US" sz="2800" dirty="0">
                      <a:solidFill>
                        <a:prstClr val="black"/>
                      </a:solidFill>
                      <a:latin typeface="Times New Roman" panose="02020603050405020304" pitchFamily="18" charset="0"/>
                      <a:cs typeface="Times New Roman" panose="02020603050405020304" pitchFamily="18" charset="0"/>
                    </a:rPr>
                    <a:t> </a:t>
                  </a:r>
                </a:p>
                <a:p>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𝑀𝑄</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p>
                <a:p>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𝑀𝑁𝑃𝑄</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hai</a:t>
                  </a:r>
                  <a:r>
                    <a:rPr lang="en-US" sz="2800">
                      <a:solidFill>
                        <a:prstClr val="black"/>
                      </a:solidFill>
                      <a:latin typeface="Times New Roman" panose="02020603050405020304" pitchFamily="18" charset="0"/>
                      <a:cs typeface="Times New Roman" panose="02020603050405020304" pitchFamily="18" charset="0"/>
                    </a:rPr>
                    <a:t> đoạn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𝑀𝑁</m:t>
                      </m:r>
                    </m:oMath>
                  </a14:m>
                  <a:r>
                    <a:rPr lang="en-US" sz="2800" i="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𝑀𝑄</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cạnh</a:t>
                  </a:r>
                  <a:r>
                    <a:rPr lang="en-US" sz="2800" dirty="0">
                      <a:solidFill>
                        <a:prstClr val="black"/>
                      </a:solidFill>
                      <a:latin typeface="Times New Roman" panose="02020603050405020304" pitchFamily="18" charset="0"/>
                      <a:cs typeface="Times New Roman" panose="02020603050405020304" pitchFamily="18" charset="0"/>
                    </a:rPr>
                    <a:t>.</a:t>
                  </a:r>
                </a:p>
              </p:txBody>
            </p:sp>
          </mc:Choice>
          <mc:Fallback xmlns="">
            <p:sp>
              <p:nvSpPr>
                <p:cNvPr id="54" name="TextBox 53"/>
                <p:cNvSpPr txBox="1">
                  <a:spLocks noRot="1" noChangeAspect="1" noMove="1" noResize="1" noEditPoints="1" noAdjustHandles="1" noChangeArrowheads="1" noChangeShapeType="1" noTextEdit="1"/>
                </p:cNvSpPr>
                <p:nvPr/>
              </p:nvSpPr>
              <p:spPr>
                <a:xfrm>
                  <a:off x="1323524" y="4838627"/>
                  <a:ext cx="5452311" cy="1815882"/>
                </a:xfrm>
                <a:prstGeom prst="rect">
                  <a:avLst/>
                </a:prstGeom>
                <a:blipFill rotWithShape="0">
                  <a:blip r:embed="rId12"/>
                  <a:stretch>
                    <a:fillRect l="-2235" t="-3691" b="-8389"/>
                  </a:stretch>
                </a:blipFill>
              </p:spPr>
              <p:txBody>
                <a:bodyPr/>
                <a:lstStyle/>
                <a:p>
                  <a:r>
                    <a:rPr lang="en-US">
                      <a:noFill/>
                    </a:rPr>
                    <a:t> </a:t>
                  </a:r>
                </a:p>
              </p:txBody>
            </p:sp>
          </mc:Fallback>
        </mc:AlternateContent>
      </p:grpSp>
      <p:sp>
        <p:nvSpPr>
          <p:cNvPr id="5" name="Slide Number Placeholder 4"/>
          <p:cNvSpPr>
            <a:spLocks noGrp="1"/>
          </p:cNvSpPr>
          <p:nvPr>
            <p:ph type="sldNum" sz="quarter" idx="12"/>
          </p:nvPr>
        </p:nvSpPr>
        <p:spPr>
          <a:xfrm>
            <a:off x="9291578" y="6315169"/>
            <a:ext cx="2743200" cy="365125"/>
          </a:xfrm>
        </p:spPr>
        <p:txBody>
          <a:bodyPr/>
          <a:lstStyle/>
          <a:p>
            <a:fld id="{EEF17B97-31AA-F046-A2B1-CB7B8C901C9E}" type="slidenum">
              <a:rPr kumimoji="1" lang="zh-CN" altLang="en-US" sz="2800" smtClean="0">
                <a:solidFill>
                  <a:schemeClr val="tx1"/>
                </a:solidFill>
              </a:rPr>
              <a:t>14</a:t>
            </a:fld>
            <a:endParaRPr kumimoji="1" lang="zh-CN" altLang="en-US" sz="2800">
              <a:solidFill>
                <a:schemeClr val="tx1"/>
              </a:solidFill>
            </a:endParaRPr>
          </a:p>
        </p:txBody>
      </p:sp>
    </p:spTree>
    <p:extLst>
      <p:ext uri="{BB962C8B-B14F-4D97-AF65-F5344CB8AC3E}">
        <p14:creationId xmlns:p14="http://schemas.microsoft.com/office/powerpoint/2010/main" val="351921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barn(inVertical)">
                                      <p:cBhvr>
                                        <p:cTn id="18" dur="500"/>
                                        <p:tgtEl>
                                          <p:spTgt spid="6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barn(inVertical)">
                                      <p:cBhvr>
                                        <p:cTn id="21" dur="500"/>
                                        <p:tgtEl>
                                          <p:spTgt spid="61"/>
                                        </p:tgtEl>
                                      </p:cBhvr>
                                    </p:animEffect>
                                  </p:childTnLst>
                                </p:cTn>
                              </p:par>
                              <p:par>
                                <p:cTn id="22" presetID="16" presetClass="entr" presetSubtype="21"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barn(inVertical)">
                                      <p:cBhvr>
                                        <p:cTn id="24" dur="500"/>
                                        <p:tgtEl>
                                          <p:spTgt spid="6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barn(inVertical)">
                                      <p:cBhvr>
                                        <p:cTn id="27" dur="500"/>
                                        <p:tgtEl>
                                          <p:spTgt spid="64"/>
                                        </p:tgtEl>
                                      </p:cBhvr>
                                    </p:animEffect>
                                  </p:childTnLst>
                                </p:cTn>
                              </p:par>
                              <p:par>
                                <p:cTn id="28" presetID="16" presetClass="entr" presetSubtype="21"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barn(inVertical)">
                                      <p:cBhvr>
                                        <p:cTn id="30" dur="500"/>
                                        <p:tgtEl>
                                          <p:spTgt spid="6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barn(inVertical)">
                                      <p:cBhvr>
                                        <p:cTn id="33" dur="500"/>
                                        <p:tgtEl>
                                          <p:spTgt spid="6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barn(inVertical)">
                                      <p:cBhvr>
                                        <p:cTn id="36" dur="500"/>
                                        <p:tgtEl>
                                          <p:spTgt spid="6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barn(inVertical)">
                                      <p:cBhvr>
                                        <p:cTn id="39" dur="500"/>
                                        <p:tgtEl>
                                          <p:spTgt spid="6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barn(inVertical)">
                                      <p:cBhvr>
                                        <p:cTn id="42" dur="500"/>
                                        <p:tgtEl>
                                          <p:spTgt spid="6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barn(inVertical)">
                                      <p:cBhvr>
                                        <p:cTn id="45" dur="500"/>
                                        <p:tgtEl>
                                          <p:spTgt spid="7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9">
                                            <p:txEl>
                                              <p:pRg st="0" end="0"/>
                                            </p:txEl>
                                          </p:spTgt>
                                        </p:tgtEl>
                                        <p:attrNameLst>
                                          <p:attrName>style.visibility</p:attrName>
                                        </p:attrNameLst>
                                      </p:cBhvr>
                                      <p:to>
                                        <p:strVal val="visible"/>
                                      </p:to>
                                    </p:set>
                                    <p:animEffect transition="in" filter="barn(inVertical)">
                                      <p:cBhvr>
                                        <p:cTn id="50" dur="500"/>
                                        <p:tgtEl>
                                          <p:spTgt spid="7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1000" fill="hold"/>
                                        <p:tgtEl>
                                          <p:spTgt spid="72"/>
                                        </p:tgtEl>
                                        <p:attrNameLst>
                                          <p:attrName>ppt_x</p:attrName>
                                        </p:attrNameLst>
                                      </p:cBhvr>
                                      <p:tavLst>
                                        <p:tav tm="0">
                                          <p:val>
                                            <p:strVal val="#ppt_x"/>
                                          </p:val>
                                        </p:tav>
                                        <p:tav tm="100000">
                                          <p:val>
                                            <p:strVal val="#ppt_x"/>
                                          </p:val>
                                        </p:tav>
                                      </p:tavLst>
                                    </p:anim>
                                    <p:anim calcmode="lin" valueType="num">
                                      <p:cBhvr additive="base">
                                        <p:cTn id="56" dur="10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79">
                                            <p:txEl>
                                              <p:pRg st="1" end="1"/>
                                            </p:txEl>
                                          </p:spTgt>
                                        </p:tgtEl>
                                        <p:attrNameLst>
                                          <p:attrName>style.visibility</p:attrName>
                                        </p:attrNameLst>
                                      </p:cBhvr>
                                      <p:to>
                                        <p:strVal val="visible"/>
                                      </p:to>
                                    </p:set>
                                    <p:animEffect transition="in" filter="barn(inVertical)">
                                      <p:cBhvr>
                                        <p:cTn id="61" dur="500"/>
                                        <p:tgtEl>
                                          <p:spTgt spid="79">
                                            <p:txEl>
                                              <p:pRg st="1" end="1"/>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79">
                                            <p:txEl>
                                              <p:pRg st="2" end="2"/>
                                            </p:txEl>
                                          </p:spTgt>
                                        </p:tgtEl>
                                        <p:attrNameLst>
                                          <p:attrName>style.visibility</p:attrName>
                                        </p:attrNameLst>
                                      </p:cBhvr>
                                      <p:to>
                                        <p:strVal val="visible"/>
                                      </p:to>
                                    </p:set>
                                    <p:animEffect transition="in" filter="barn(inVertical)">
                                      <p:cBhvr>
                                        <p:cTn id="64" dur="500"/>
                                        <p:tgtEl>
                                          <p:spTgt spid="79">
                                            <p:txEl>
                                              <p:pRg st="2" end="2"/>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79">
                                            <p:txEl>
                                              <p:pRg st="3" end="3"/>
                                            </p:txEl>
                                          </p:spTgt>
                                        </p:tgtEl>
                                        <p:attrNameLst>
                                          <p:attrName>style.visibility</p:attrName>
                                        </p:attrNameLst>
                                      </p:cBhvr>
                                      <p:to>
                                        <p:strVal val="visible"/>
                                      </p:to>
                                    </p:set>
                                    <p:animEffect transition="in" filter="barn(inVertical)">
                                      <p:cBhvr>
                                        <p:cTn id="67" dur="500"/>
                                        <p:tgtEl>
                                          <p:spTgt spid="79">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5" presetClass="path" presetSubtype="0" accel="50000" decel="50000" fill="hold" nodeType="clickEffect">
                                  <p:stCondLst>
                                    <p:cond delay="0"/>
                                  </p:stCondLst>
                                  <p:childTnLst>
                                    <p:animMotion origin="layout" path="M 0.00117 0.00417 L -0.26588 0.0125 " pathEditMode="relative" rAng="0" ptsTypes="AA">
                                      <p:cBhvr>
                                        <p:cTn id="71" dur="2000" fill="hold"/>
                                        <p:tgtEl>
                                          <p:spTgt spid="72"/>
                                        </p:tgtEl>
                                        <p:attrNameLst>
                                          <p:attrName>ppt_x</p:attrName>
                                          <p:attrName>ppt_y</p:attrName>
                                        </p:attrNameLst>
                                      </p:cBhvr>
                                      <p:rCtr x="-13359" y="417"/>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0.26471 0.01875 L -0.22943 -0.1787 " pathEditMode="relative" rAng="0" ptsTypes="AA">
                                      <p:cBhvr>
                                        <p:cTn id="75" dur="1000" fill="hold"/>
                                        <p:tgtEl>
                                          <p:spTgt spid="72"/>
                                        </p:tgtEl>
                                        <p:attrNameLst>
                                          <p:attrName>ppt_x</p:attrName>
                                          <p:attrName>ppt_y</p:attrName>
                                        </p:attrNameLst>
                                      </p:cBhvr>
                                      <p:rCtr x="1758" y="-9884"/>
                                    </p:animMotion>
                                  </p:childTnLst>
                                </p:cTn>
                              </p:par>
                              <p:par>
                                <p:cTn id="76" presetID="8" presetClass="emph" presetSubtype="0" fill="hold" nodeType="withEffect">
                                  <p:stCondLst>
                                    <p:cond delay="0"/>
                                  </p:stCondLst>
                                  <p:childTnLst>
                                    <p:animRot by="-1500000">
                                      <p:cBhvr>
                                        <p:cTn id="77" dur="1000" fill="hold"/>
                                        <p:tgtEl>
                                          <p:spTgt spid="72"/>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8" presetClass="emph" presetSubtype="0" fill="hold" nodeType="clickEffect">
                                  <p:stCondLst>
                                    <p:cond delay="0"/>
                                  </p:stCondLst>
                                  <p:childTnLst>
                                    <p:animRot by="2100000">
                                      <p:cBhvr>
                                        <p:cTn id="81" dur="1000" fill="hold"/>
                                        <p:tgtEl>
                                          <p:spTgt spid="72"/>
                                        </p:tgtEl>
                                        <p:attrNameLst>
                                          <p:attrName>r</p:attrName>
                                        </p:attrNameLst>
                                      </p:cBhvr>
                                    </p:animRot>
                                  </p:childTnLst>
                                </p:cTn>
                              </p:par>
                              <p:par>
                                <p:cTn id="82" presetID="21" presetClass="entr" presetSubtype="1" fill="hold" nodeType="with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wheel(1)">
                                      <p:cBhvr>
                                        <p:cTn id="84" dur="3000"/>
                                        <p:tgtEl>
                                          <p:spTgt spid="90"/>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7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79">
                                            <p:txEl>
                                              <p:pRg st="4" end="4"/>
                                            </p:txEl>
                                          </p:spTgt>
                                        </p:tgtEl>
                                        <p:attrNameLst>
                                          <p:attrName>style.visibility</p:attrName>
                                        </p:attrNameLst>
                                      </p:cBhvr>
                                      <p:to>
                                        <p:strVal val="visible"/>
                                      </p:to>
                                    </p:set>
                                    <p:animEffect transition="in" filter="barn(inVertical)">
                                      <p:cBhvr>
                                        <p:cTn id="93" dur="500"/>
                                        <p:tgtEl>
                                          <p:spTgt spid="79">
                                            <p:txEl>
                                              <p:pRg st="4" end="4"/>
                                            </p:txEl>
                                          </p:spTgt>
                                        </p:tgtEl>
                                      </p:cBhvr>
                                    </p:animEffect>
                                  </p:childTnLst>
                                </p:cTn>
                              </p:par>
                              <p:par>
                                <p:cTn id="94" presetID="16" presetClass="entr" presetSubtype="21" fill="hold" nodeType="withEffect">
                                  <p:stCondLst>
                                    <p:cond delay="0"/>
                                  </p:stCondLst>
                                  <p:childTnLst>
                                    <p:set>
                                      <p:cBhvr>
                                        <p:cTn id="95" dur="1" fill="hold">
                                          <p:stCondLst>
                                            <p:cond delay="0"/>
                                          </p:stCondLst>
                                        </p:cTn>
                                        <p:tgtEl>
                                          <p:spTgt spid="79">
                                            <p:txEl>
                                              <p:pRg st="5" end="5"/>
                                            </p:txEl>
                                          </p:spTgt>
                                        </p:tgtEl>
                                        <p:attrNameLst>
                                          <p:attrName>style.visibility</p:attrName>
                                        </p:attrNameLst>
                                      </p:cBhvr>
                                      <p:to>
                                        <p:strVal val="visible"/>
                                      </p:to>
                                    </p:set>
                                    <p:animEffect transition="in" filter="barn(inVertical)">
                                      <p:cBhvr>
                                        <p:cTn id="96" dur="500"/>
                                        <p:tgtEl>
                                          <p:spTgt spid="79">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80"/>
                                        </p:tgtEl>
                                        <p:attrNameLst>
                                          <p:attrName>style.visibility</p:attrName>
                                        </p:attrNameLst>
                                      </p:cBhvr>
                                      <p:to>
                                        <p:strVal val="visible"/>
                                      </p:to>
                                    </p:set>
                                    <p:anim calcmode="lin" valueType="num">
                                      <p:cBhvr additive="base">
                                        <p:cTn id="101" dur="500" fill="hold"/>
                                        <p:tgtEl>
                                          <p:spTgt spid="80"/>
                                        </p:tgtEl>
                                        <p:attrNameLst>
                                          <p:attrName>ppt_x</p:attrName>
                                        </p:attrNameLst>
                                      </p:cBhvr>
                                      <p:tavLst>
                                        <p:tav tm="0">
                                          <p:val>
                                            <p:strVal val="#ppt_x"/>
                                          </p:val>
                                        </p:tav>
                                        <p:tav tm="100000">
                                          <p:val>
                                            <p:strVal val="#ppt_x"/>
                                          </p:val>
                                        </p:tav>
                                      </p:tavLst>
                                    </p:anim>
                                    <p:anim calcmode="lin" valueType="num">
                                      <p:cBhvr additive="base">
                                        <p:cTn id="10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5" presetClass="path" presetSubtype="0" accel="50000" decel="50000" fill="hold" nodeType="clickEffect">
                                  <p:stCondLst>
                                    <p:cond delay="0"/>
                                  </p:stCondLst>
                                  <p:childTnLst>
                                    <p:animMotion origin="layout" path="M -0.00117 -0.00208 L -0.29622 -0.02129 " pathEditMode="relative" rAng="0" ptsTypes="AA">
                                      <p:cBhvr>
                                        <p:cTn id="106" dur="1000" fill="hold"/>
                                        <p:tgtEl>
                                          <p:spTgt spid="80"/>
                                        </p:tgtEl>
                                        <p:attrNameLst>
                                          <p:attrName>ppt_x</p:attrName>
                                          <p:attrName>ppt_y</p:attrName>
                                        </p:attrNameLst>
                                      </p:cBhvr>
                                      <p:rCtr x="-14753" y="-972"/>
                                    </p:animMotion>
                                  </p:childTnLst>
                                </p:cTn>
                              </p:par>
                              <p:par>
                                <p:cTn id="107" presetID="8" presetClass="emph" presetSubtype="0" fill="hold" nodeType="withEffect">
                                  <p:stCondLst>
                                    <p:cond delay="0"/>
                                  </p:stCondLst>
                                  <p:childTnLst>
                                    <p:animRot by="-4200000">
                                      <p:cBhvr>
                                        <p:cTn id="108" dur="1000" fill="hold"/>
                                        <p:tgtEl>
                                          <p:spTgt spid="80"/>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29622 -0.02547 L -0.12266 -0.02106 " pathEditMode="relative" rAng="0" ptsTypes="AA">
                                      <p:cBhvr>
                                        <p:cTn id="112" dur="2000" fill="hold"/>
                                        <p:tgtEl>
                                          <p:spTgt spid="80"/>
                                        </p:tgtEl>
                                        <p:attrNameLst>
                                          <p:attrName>ppt_x</p:attrName>
                                          <p:attrName>ppt_y</p:attrName>
                                        </p:attrNameLst>
                                      </p:cBhvr>
                                      <p:rCtr x="8516" y="-46"/>
                                    </p:animMotion>
                                  </p:childTnLst>
                                </p:cTn>
                              </p:par>
                              <p:par>
                                <p:cTn id="113" presetID="8" presetClass="emph" presetSubtype="0" fill="hold" nodeType="withEffect">
                                  <p:stCondLst>
                                    <p:cond delay="0"/>
                                  </p:stCondLst>
                                  <p:childTnLst>
                                    <p:animRot by="-1800000">
                                      <p:cBhvr>
                                        <p:cTn id="114" dur="1000" fill="hold"/>
                                        <p:tgtEl>
                                          <p:spTgt spid="80"/>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2400000">
                                      <p:cBhvr>
                                        <p:cTn id="118" dur="2000" fill="hold"/>
                                        <p:tgtEl>
                                          <p:spTgt spid="80"/>
                                        </p:tgtEl>
                                        <p:attrNameLst>
                                          <p:attrName>r</p:attrName>
                                        </p:attrNameLst>
                                      </p:cBhvr>
                                    </p:animRot>
                                  </p:childTnLst>
                                </p:cTn>
                              </p:par>
                              <p:par>
                                <p:cTn id="119" presetID="22" presetClass="entr" presetSubtype="8" fill="hold" nodeType="with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wipe(left)">
                                      <p:cBhvr>
                                        <p:cTn id="121" dur="2300"/>
                                        <p:tgtEl>
                                          <p:spTgt spid="86"/>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xit" presetSubtype="21" fill="hold" nodeType="clickEffect">
                                  <p:stCondLst>
                                    <p:cond delay="0"/>
                                  </p:stCondLst>
                                  <p:childTnLst>
                                    <p:animEffect transition="out" filter="barn(inVertical)">
                                      <p:cBhvr>
                                        <p:cTn id="125" dur="200"/>
                                        <p:tgtEl>
                                          <p:spTgt spid="80"/>
                                        </p:tgtEl>
                                      </p:cBhvr>
                                    </p:animEffect>
                                    <p:set>
                                      <p:cBhvr>
                                        <p:cTn id="126" dur="1" fill="hold">
                                          <p:stCondLst>
                                            <p:cond delay="199"/>
                                          </p:stCondLst>
                                        </p:cTn>
                                        <p:tgtEl>
                                          <p:spTgt spid="8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79">
                                            <p:txEl>
                                              <p:pRg st="6" end="6"/>
                                            </p:txEl>
                                          </p:spTgt>
                                        </p:tgtEl>
                                        <p:attrNameLst>
                                          <p:attrName>style.visibility</p:attrName>
                                        </p:attrNameLst>
                                      </p:cBhvr>
                                      <p:to>
                                        <p:strVal val="visible"/>
                                      </p:to>
                                    </p:set>
                                    <p:animEffect transition="in" filter="barn(inVertical)">
                                      <p:cBhvr>
                                        <p:cTn id="131" dur="500"/>
                                        <p:tgtEl>
                                          <p:spTgt spid="79">
                                            <p:txEl>
                                              <p:pRg st="6" end="6"/>
                                            </p:txEl>
                                          </p:spTgt>
                                        </p:tgtEl>
                                      </p:cBhvr>
                                    </p:animEffect>
                                  </p:childTnLst>
                                </p:cTn>
                              </p:par>
                              <p:par>
                                <p:cTn id="132" presetID="16" presetClass="entr" presetSubtype="21" fill="hold" nodeType="withEffect">
                                  <p:stCondLst>
                                    <p:cond delay="0"/>
                                  </p:stCondLst>
                                  <p:childTnLst>
                                    <p:set>
                                      <p:cBhvr>
                                        <p:cTn id="133" dur="1" fill="hold">
                                          <p:stCondLst>
                                            <p:cond delay="0"/>
                                          </p:stCondLst>
                                        </p:cTn>
                                        <p:tgtEl>
                                          <p:spTgt spid="79">
                                            <p:txEl>
                                              <p:pRg st="7" end="7"/>
                                            </p:txEl>
                                          </p:spTgt>
                                        </p:tgtEl>
                                        <p:attrNameLst>
                                          <p:attrName>style.visibility</p:attrName>
                                        </p:attrNameLst>
                                      </p:cBhvr>
                                      <p:to>
                                        <p:strVal val="visible"/>
                                      </p:to>
                                    </p:set>
                                    <p:animEffect transition="in" filter="barn(inVertical)">
                                      <p:cBhvr>
                                        <p:cTn id="134" dur="500"/>
                                        <p:tgtEl>
                                          <p:spTgt spid="79">
                                            <p:txEl>
                                              <p:pRg st="7" end="7"/>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87"/>
                                        </p:tgtEl>
                                        <p:attrNameLst>
                                          <p:attrName>style.visibility</p:attrName>
                                        </p:attrNameLst>
                                      </p:cBhvr>
                                      <p:to>
                                        <p:strVal val="visible"/>
                                      </p:to>
                                    </p:set>
                                    <p:animEffect transition="in" filter="barn(inVertical)">
                                      <p:cBhvr>
                                        <p:cTn id="139" dur="500"/>
                                        <p:tgtEl>
                                          <p:spTgt spid="87"/>
                                        </p:tgtEl>
                                      </p:cBhvr>
                                    </p:animEffect>
                                  </p:childTnLst>
                                </p:cTn>
                              </p:par>
                              <p:par>
                                <p:cTn id="140" presetID="16" presetClass="entr" presetSubtype="21" fill="hold" nodeType="withEffect">
                                  <p:stCondLst>
                                    <p:cond delay="0"/>
                                  </p:stCondLst>
                                  <p:childTnLst>
                                    <p:set>
                                      <p:cBhvr>
                                        <p:cTn id="141" dur="1" fill="hold">
                                          <p:stCondLst>
                                            <p:cond delay="0"/>
                                          </p:stCondLst>
                                        </p:cTn>
                                        <p:tgtEl>
                                          <p:spTgt spid="92"/>
                                        </p:tgtEl>
                                        <p:attrNameLst>
                                          <p:attrName>style.visibility</p:attrName>
                                        </p:attrNameLst>
                                      </p:cBhvr>
                                      <p:to>
                                        <p:strVal val="visible"/>
                                      </p:to>
                                    </p:set>
                                    <p:animEffect transition="in" filter="barn(inVertical)">
                                      <p:cBhvr>
                                        <p:cTn id="142" dur="500"/>
                                        <p:tgtEl>
                                          <p:spTgt spid="92"/>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xit" presetSubtype="21" fill="hold" nodeType="clickEffect">
                                  <p:stCondLst>
                                    <p:cond delay="0"/>
                                  </p:stCondLst>
                                  <p:childTnLst>
                                    <p:animEffect transition="out" filter="barn(inVertical)">
                                      <p:cBhvr>
                                        <p:cTn id="146" dur="500"/>
                                        <p:tgtEl>
                                          <p:spTgt spid="86"/>
                                        </p:tgtEl>
                                      </p:cBhvr>
                                    </p:animEffect>
                                    <p:set>
                                      <p:cBhvr>
                                        <p:cTn id="147" dur="1" fill="hold">
                                          <p:stCondLst>
                                            <p:cond delay="499"/>
                                          </p:stCondLst>
                                        </p:cTn>
                                        <p:tgtEl>
                                          <p:spTgt spid="86"/>
                                        </p:tgtEl>
                                        <p:attrNameLst>
                                          <p:attrName>style.visibility</p:attrName>
                                        </p:attrNameLst>
                                      </p:cBhvr>
                                      <p:to>
                                        <p:strVal val="hidden"/>
                                      </p:to>
                                    </p:set>
                                  </p:childTnLst>
                                </p:cTn>
                              </p:par>
                              <p:par>
                                <p:cTn id="148" presetID="16" presetClass="exit" presetSubtype="21" fill="hold" nodeType="withEffect">
                                  <p:stCondLst>
                                    <p:cond delay="0"/>
                                  </p:stCondLst>
                                  <p:childTnLst>
                                    <p:animEffect transition="out" filter="barn(inVertical)">
                                      <p:cBhvr>
                                        <p:cTn id="149" dur="500"/>
                                        <p:tgtEl>
                                          <p:spTgt spid="90"/>
                                        </p:tgtEl>
                                      </p:cBhvr>
                                    </p:animEffect>
                                    <p:set>
                                      <p:cBhvr>
                                        <p:cTn id="150" dur="1" fill="hold">
                                          <p:stCondLst>
                                            <p:cond delay="499"/>
                                          </p:stCondLst>
                                        </p:cTn>
                                        <p:tgtEl>
                                          <p:spTgt spid="9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79">
                                            <p:txEl>
                                              <p:pRg st="8" end="8"/>
                                            </p:txEl>
                                          </p:spTgt>
                                        </p:tgtEl>
                                        <p:attrNameLst>
                                          <p:attrName>style.visibility</p:attrName>
                                        </p:attrNameLst>
                                      </p:cBhvr>
                                      <p:to>
                                        <p:strVal val="visible"/>
                                      </p:to>
                                    </p:set>
                                    <p:animEffect transition="in" filter="barn(inVertical)">
                                      <p:cBhvr>
                                        <p:cTn id="155" dur="500"/>
                                        <p:tgtEl>
                                          <p:spTgt spid="79">
                                            <p:txEl>
                                              <p:pRg st="8" end="8"/>
                                            </p:txEl>
                                          </p:spTgt>
                                        </p:tgtEl>
                                      </p:cBhvr>
                                    </p:animEffect>
                                  </p:childTnLst>
                                </p:cTn>
                              </p:par>
                              <p:par>
                                <p:cTn id="156" presetID="16" presetClass="entr" presetSubtype="21" fill="hold" nodeType="withEffect">
                                  <p:stCondLst>
                                    <p:cond delay="0"/>
                                  </p:stCondLst>
                                  <p:childTnLst>
                                    <p:set>
                                      <p:cBhvr>
                                        <p:cTn id="157" dur="1" fill="hold">
                                          <p:stCondLst>
                                            <p:cond delay="0"/>
                                          </p:stCondLst>
                                        </p:cTn>
                                        <p:tgtEl>
                                          <p:spTgt spid="79">
                                            <p:txEl>
                                              <p:pRg st="9" end="9"/>
                                            </p:txEl>
                                          </p:spTgt>
                                        </p:tgtEl>
                                        <p:attrNameLst>
                                          <p:attrName>style.visibility</p:attrName>
                                        </p:attrNameLst>
                                      </p:cBhvr>
                                      <p:to>
                                        <p:strVal val="visible"/>
                                      </p:to>
                                    </p:set>
                                    <p:animEffect transition="in" filter="barn(inVertical)">
                                      <p:cBhvr>
                                        <p:cTn id="158" dur="500"/>
                                        <p:tgtEl>
                                          <p:spTgt spid="79">
                                            <p:txEl>
                                              <p:pRg st="9" end="9"/>
                                            </p:txEl>
                                          </p:spTgt>
                                        </p:tgtEl>
                                      </p:cBhvr>
                                    </p:animEffect>
                                  </p:childTnLst>
                                </p:cTn>
                              </p:par>
                              <p:par>
                                <p:cTn id="159" presetID="16" presetClass="entr" presetSubtype="21" fill="hold" nodeType="withEffect">
                                  <p:stCondLst>
                                    <p:cond delay="0"/>
                                  </p:stCondLst>
                                  <p:childTnLst>
                                    <p:set>
                                      <p:cBhvr>
                                        <p:cTn id="160" dur="1" fill="hold">
                                          <p:stCondLst>
                                            <p:cond delay="0"/>
                                          </p:stCondLst>
                                        </p:cTn>
                                        <p:tgtEl>
                                          <p:spTgt spid="79">
                                            <p:txEl>
                                              <p:pRg st="10" end="10"/>
                                            </p:txEl>
                                          </p:spTgt>
                                        </p:tgtEl>
                                        <p:attrNameLst>
                                          <p:attrName>style.visibility</p:attrName>
                                        </p:attrNameLst>
                                      </p:cBhvr>
                                      <p:to>
                                        <p:strVal val="visible"/>
                                      </p:to>
                                    </p:set>
                                    <p:animEffect transition="in" filter="barn(inVertical)">
                                      <p:cBhvr>
                                        <p:cTn id="161" dur="500"/>
                                        <p:tgtEl>
                                          <p:spTgt spid="79">
                                            <p:txEl>
                                              <p:pRg st="10" end="10"/>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nodeType="click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barn(inVertical)">
                                      <p:cBhvr>
                                        <p:cTn id="166" dur="500"/>
                                        <p:tgtEl>
                                          <p:spTgt spid="93"/>
                                        </p:tgtEl>
                                      </p:cBhvr>
                                    </p:animEffect>
                                  </p:childTnLst>
                                </p:cTn>
                              </p:par>
                              <p:par>
                                <p:cTn id="167" presetID="16" presetClass="entr" presetSubtype="21" fill="hold" nodeType="withEffect">
                                  <p:stCondLst>
                                    <p:cond delay="0"/>
                                  </p:stCondLst>
                                  <p:childTnLst>
                                    <p:set>
                                      <p:cBhvr>
                                        <p:cTn id="168" dur="1" fill="hold">
                                          <p:stCondLst>
                                            <p:cond delay="0"/>
                                          </p:stCondLst>
                                        </p:cTn>
                                        <p:tgtEl>
                                          <p:spTgt spid="88"/>
                                        </p:tgtEl>
                                        <p:attrNameLst>
                                          <p:attrName>style.visibility</p:attrName>
                                        </p:attrNameLst>
                                      </p:cBhvr>
                                      <p:to>
                                        <p:strVal val="visible"/>
                                      </p:to>
                                    </p:set>
                                    <p:animEffect transition="in" filter="barn(inVertical)">
                                      <p:cBhvr>
                                        <p:cTn id="169" dur="500"/>
                                        <p:tgtEl>
                                          <p:spTgt spid="88"/>
                                        </p:tgtEl>
                                      </p:cBhvr>
                                    </p:animEffect>
                                  </p:childTnLst>
                                </p:cTn>
                              </p:par>
                              <p:par>
                                <p:cTn id="170" presetID="22" presetClass="entr" presetSubtype="4" fill="hold" nodeType="withEffect">
                                  <p:stCondLst>
                                    <p:cond delay="0"/>
                                  </p:stCondLst>
                                  <p:childTnLst>
                                    <p:set>
                                      <p:cBhvr>
                                        <p:cTn id="171" dur="1" fill="hold">
                                          <p:stCondLst>
                                            <p:cond delay="0"/>
                                          </p:stCondLst>
                                        </p:cTn>
                                        <p:tgtEl>
                                          <p:spTgt spid="89"/>
                                        </p:tgtEl>
                                        <p:attrNameLst>
                                          <p:attrName>style.visibility</p:attrName>
                                        </p:attrNameLst>
                                      </p:cBhvr>
                                      <p:to>
                                        <p:strVal val="visible"/>
                                      </p:to>
                                    </p:set>
                                    <p:animEffect transition="in" filter="wipe(down)">
                                      <p:cBhvr>
                                        <p:cTn id="172" dur="500"/>
                                        <p:tgtEl>
                                          <p:spTgt spid="89"/>
                                        </p:tgtEl>
                                      </p:cBhvr>
                                    </p:animEffect>
                                  </p:childTnLst>
                                </p:cTn>
                              </p:par>
                            </p:childTnLst>
                          </p:cTn>
                        </p:par>
                      </p:childTnLst>
                    </p:cTn>
                  </p:par>
                  <p:par>
                    <p:cTn id="173" fill="hold">
                      <p:stCondLst>
                        <p:cond delay="indefinite"/>
                      </p:stCondLst>
                      <p:childTnLst>
                        <p:par>
                          <p:cTn id="174" fill="hold">
                            <p:stCondLst>
                              <p:cond delay="0"/>
                            </p:stCondLst>
                            <p:childTnLst>
                              <p:par>
                                <p:cTn id="175" presetID="16" presetClass="entr" presetSubtype="21" fill="hold" nodeType="clickEffect">
                                  <p:stCondLst>
                                    <p:cond delay="0"/>
                                  </p:stCondLst>
                                  <p:childTnLst>
                                    <p:set>
                                      <p:cBhvr>
                                        <p:cTn id="176" dur="1" fill="hold">
                                          <p:stCondLst>
                                            <p:cond delay="0"/>
                                          </p:stCondLst>
                                        </p:cTn>
                                        <p:tgtEl>
                                          <p:spTgt spid="91"/>
                                        </p:tgtEl>
                                        <p:attrNameLst>
                                          <p:attrName>style.visibility</p:attrName>
                                        </p:attrNameLst>
                                      </p:cBhvr>
                                      <p:to>
                                        <p:strVal val="visible"/>
                                      </p:to>
                                    </p:set>
                                    <p:animEffect transition="in" filter="barn(inVertical)">
                                      <p:cBhvr>
                                        <p:cTn id="177" dur="500"/>
                                        <p:tgtEl>
                                          <p:spTgt spid="91"/>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nodeType="clickEffect">
                                  <p:stCondLst>
                                    <p:cond delay="0"/>
                                  </p:stCondLst>
                                  <p:childTnLst>
                                    <p:set>
                                      <p:cBhvr>
                                        <p:cTn id="181" dur="1" fill="hold">
                                          <p:stCondLst>
                                            <p:cond delay="0"/>
                                          </p:stCondLst>
                                        </p:cTn>
                                        <p:tgtEl>
                                          <p:spTgt spid="94"/>
                                        </p:tgtEl>
                                        <p:attrNameLst>
                                          <p:attrName>style.visibility</p:attrName>
                                        </p:attrNameLst>
                                      </p:cBhvr>
                                      <p:to>
                                        <p:strVal val="visible"/>
                                      </p:to>
                                    </p:set>
                                    <p:animEffect transition="in" filter="barn(inVertical)">
                                      <p:cBhvr>
                                        <p:cTn id="182" dur="500"/>
                                        <p:tgtEl>
                                          <p:spTgt spid="94"/>
                                        </p:tgtEl>
                                      </p:cBhvr>
                                    </p:animEffect>
                                  </p:childTnLst>
                                </p:cTn>
                              </p:par>
                              <p:par>
                                <p:cTn id="183" presetID="16" presetClass="entr" presetSubtype="21" fill="hold" nodeType="withEffect">
                                  <p:stCondLst>
                                    <p:cond delay="0"/>
                                  </p:stCondLst>
                                  <p:childTnLst>
                                    <p:set>
                                      <p:cBhvr>
                                        <p:cTn id="184" dur="1" fill="hold">
                                          <p:stCondLst>
                                            <p:cond delay="0"/>
                                          </p:stCondLst>
                                        </p:cTn>
                                        <p:tgtEl>
                                          <p:spTgt spid="96"/>
                                        </p:tgtEl>
                                        <p:attrNameLst>
                                          <p:attrName>style.visibility</p:attrName>
                                        </p:attrNameLst>
                                      </p:cBhvr>
                                      <p:to>
                                        <p:strVal val="visible"/>
                                      </p:to>
                                    </p:set>
                                    <p:animEffect transition="in" filter="barn(inVertical)">
                                      <p:cBhvr>
                                        <p:cTn id="185" dur="500"/>
                                        <p:tgtEl>
                                          <p:spTgt spid="96"/>
                                        </p:tgtEl>
                                      </p:cBhvr>
                                    </p:animEffect>
                                  </p:childTnLst>
                                </p:cTn>
                              </p:par>
                              <p:par>
                                <p:cTn id="186" presetID="16" presetClass="entr" presetSubtype="21" fill="hold" nodeType="withEffect">
                                  <p:stCondLst>
                                    <p:cond delay="0"/>
                                  </p:stCondLst>
                                  <p:childTnLst>
                                    <p:set>
                                      <p:cBhvr>
                                        <p:cTn id="187" dur="1" fill="hold">
                                          <p:stCondLst>
                                            <p:cond delay="0"/>
                                          </p:stCondLst>
                                        </p:cTn>
                                        <p:tgtEl>
                                          <p:spTgt spid="95"/>
                                        </p:tgtEl>
                                        <p:attrNameLst>
                                          <p:attrName>style.visibility</p:attrName>
                                        </p:attrNameLst>
                                      </p:cBhvr>
                                      <p:to>
                                        <p:strVal val="visible"/>
                                      </p:to>
                                    </p:set>
                                    <p:animEffect transition="in" filter="barn(inVertical)">
                                      <p:cBhvr>
                                        <p:cTn id="188" dur="500"/>
                                        <p:tgtEl>
                                          <p:spTgt spid="95"/>
                                        </p:tgtEl>
                                      </p:cBhvr>
                                    </p:animEffect>
                                  </p:childTnLst>
                                </p:cTn>
                              </p:par>
                            </p:childTnLst>
                          </p:cTn>
                        </p:par>
                      </p:childTnLst>
                    </p:cTn>
                  </p:par>
                  <p:par>
                    <p:cTn id="189" fill="hold">
                      <p:stCondLst>
                        <p:cond delay="indefinite"/>
                      </p:stCondLst>
                      <p:childTnLst>
                        <p:par>
                          <p:cTn id="190" fill="hold">
                            <p:stCondLst>
                              <p:cond delay="0"/>
                            </p:stCondLst>
                            <p:childTnLst>
                              <p:par>
                                <p:cTn id="191" presetID="31" presetClass="exit" presetSubtype="0" fill="hold" nodeType="clickEffect">
                                  <p:stCondLst>
                                    <p:cond delay="0"/>
                                  </p:stCondLst>
                                  <p:childTnLst>
                                    <p:anim calcmode="lin" valueType="num">
                                      <p:cBhvr>
                                        <p:cTn id="192" dur="1000"/>
                                        <p:tgtEl>
                                          <p:spTgt spid="72"/>
                                        </p:tgtEl>
                                        <p:attrNameLst>
                                          <p:attrName>ppt_w</p:attrName>
                                        </p:attrNameLst>
                                      </p:cBhvr>
                                      <p:tavLst>
                                        <p:tav tm="0">
                                          <p:val>
                                            <p:strVal val="ppt_w"/>
                                          </p:val>
                                        </p:tav>
                                        <p:tav tm="100000">
                                          <p:val>
                                            <p:fltVal val="0"/>
                                          </p:val>
                                        </p:tav>
                                      </p:tavLst>
                                    </p:anim>
                                    <p:anim calcmode="lin" valueType="num">
                                      <p:cBhvr>
                                        <p:cTn id="193" dur="1000"/>
                                        <p:tgtEl>
                                          <p:spTgt spid="72"/>
                                        </p:tgtEl>
                                        <p:attrNameLst>
                                          <p:attrName>ppt_h</p:attrName>
                                        </p:attrNameLst>
                                      </p:cBhvr>
                                      <p:tavLst>
                                        <p:tav tm="0">
                                          <p:val>
                                            <p:strVal val="ppt_h"/>
                                          </p:val>
                                        </p:tav>
                                        <p:tav tm="100000">
                                          <p:val>
                                            <p:fltVal val="0"/>
                                          </p:val>
                                        </p:tav>
                                      </p:tavLst>
                                    </p:anim>
                                    <p:anim calcmode="lin" valueType="num">
                                      <p:cBhvr>
                                        <p:cTn id="194" dur="1000"/>
                                        <p:tgtEl>
                                          <p:spTgt spid="72"/>
                                        </p:tgtEl>
                                        <p:attrNameLst>
                                          <p:attrName>style.rotation</p:attrName>
                                        </p:attrNameLst>
                                      </p:cBhvr>
                                      <p:tavLst>
                                        <p:tav tm="0">
                                          <p:val>
                                            <p:fltVal val="0"/>
                                          </p:val>
                                        </p:tav>
                                        <p:tav tm="100000">
                                          <p:val>
                                            <p:fltVal val="90"/>
                                          </p:val>
                                        </p:tav>
                                      </p:tavLst>
                                    </p:anim>
                                    <p:animEffect transition="out" filter="fade">
                                      <p:cBhvr>
                                        <p:cTn id="195" dur="1000"/>
                                        <p:tgtEl>
                                          <p:spTgt spid="72"/>
                                        </p:tgtEl>
                                      </p:cBhvr>
                                    </p:animEffect>
                                    <p:set>
                                      <p:cBhvr>
                                        <p:cTn id="196" dur="1" fill="hold">
                                          <p:stCondLst>
                                            <p:cond delay="999"/>
                                          </p:stCondLst>
                                        </p:cTn>
                                        <p:tgtEl>
                                          <p:spTgt spid="72"/>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6" presetClass="entr" presetSubtype="21" fill="hold" nodeType="clickEffect">
                                  <p:stCondLst>
                                    <p:cond delay="0"/>
                                  </p:stCondLst>
                                  <p:childTnLst>
                                    <p:set>
                                      <p:cBhvr>
                                        <p:cTn id="200" dur="1" fill="hold">
                                          <p:stCondLst>
                                            <p:cond delay="0"/>
                                          </p:stCondLst>
                                        </p:cTn>
                                        <p:tgtEl>
                                          <p:spTgt spid="4"/>
                                        </p:tgtEl>
                                        <p:attrNameLst>
                                          <p:attrName>style.visibility</p:attrName>
                                        </p:attrNameLst>
                                      </p:cBhvr>
                                      <p:to>
                                        <p:strVal val="visible"/>
                                      </p:to>
                                    </p:set>
                                    <p:animEffect transition="in" filter="barn(inVertical)">
                                      <p:cBhvr>
                                        <p:cTn id="20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9" grpId="0"/>
      <p:bldP spid="60" grpId="0"/>
      <p:bldP spid="61" grpId="0"/>
      <p:bldP spid="64" grpId="0" animBg="1"/>
      <p:bldP spid="66" grpId="0" animBg="1"/>
      <p:bldP spid="67" grpId="0" animBg="1"/>
      <p:bldP spid="68" grpId="0"/>
      <p:bldP spid="69" grpId="0"/>
      <p:bldP spid="70" grpId="0"/>
      <p:bldP spid="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E66163-77AA-1040-974A-9A710A6F9934}"/>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449256" y="6118390"/>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3" name="Sun 12">
            <a:extLst>
              <a:ext uri="{FF2B5EF4-FFF2-40B4-BE49-F238E27FC236}">
                <a16:creationId xmlns:a16="http://schemas.microsoft.com/office/drawing/2014/main" id="{6437E96C-B4D7-4CA6-90EE-43A5C748EF9C}"/>
              </a:ext>
            </a:extLst>
          </p:cNvPr>
          <p:cNvSpPr/>
          <p:nvPr/>
        </p:nvSpPr>
        <p:spPr>
          <a:xfrm>
            <a:off x="968828" y="1328057"/>
            <a:ext cx="4114800" cy="4114800"/>
          </a:xfrm>
          <a:prstGeom prst="sun">
            <a:avLst/>
          </a:prstGeom>
          <a:solidFill>
            <a:srgbClr val="FFC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3</a:t>
            </a:r>
          </a:p>
        </p:txBody>
      </p:sp>
      <p:sp>
        <p:nvSpPr>
          <p:cNvPr id="14" name="TextBox 13">
            <a:extLst>
              <a:ext uri="{FF2B5EF4-FFF2-40B4-BE49-F238E27FC236}">
                <a16:creationId xmlns:a16="http://schemas.microsoft.com/office/drawing/2014/main" id="{B812FD0D-3345-4D97-BED4-5A0590056D2D}"/>
              </a:ext>
            </a:extLst>
          </p:cNvPr>
          <p:cNvSpPr txBox="1"/>
          <p:nvPr/>
        </p:nvSpPr>
        <p:spPr>
          <a:xfrm>
            <a:off x="5301343" y="2879114"/>
            <a:ext cx="4126436" cy="101566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rPr>
              <a:t>Luyện tập</a:t>
            </a:r>
            <a:endParaRPr kumimoji="0" lang="en-US" sz="6000" b="0" i="0" u="none" strike="noStrike" kern="0" cap="none" spc="0" normalizeH="0" baseline="0" noProof="0">
              <a:ln>
                <a:noFill/>
              </a:ln>
              <a:solidFill>
                <a:prstClr val="black"/>
              </a:solidFill>
              <a:effectLst/>
              <a:uLnTx/>
              <a:uFillTx/>
            </a:endParaRPr>
          </a:p>
        </p:txBody>
      </p:sp>
      <p:sp>
        <p:nvSpPr>
          <p:cNvPr id="2" name="Slide Number Placeholder 1"/>
          <p:cNvSpPr>
            <a:spLocks noGrp="1"/>
          </p:cNvSpPr>
          <p:nvPr>
            <p:ph type="sldNum" sz="quarter" idx="12"/>
          </p:nvPr>
        </p:nvSpPr>
        <p:spPr>
          <a:xfrm>
            <a:off x="9326760" y="6276656"/>
            <a:ext cx="2743200" cy="365125"/>
          </a:xfrm>
        </p:spPr>
        <p:txBody>
          <a:bodyPr/>
          <a:lstStyle/>
          <a:p>
            <a:fld id="{EEF17B97-31AA-F046-A2B1-CB7B8C901C9E}" type="slidenum">
              <a:rPr kumimoji="1" lang="zh-CN" altLang="en-US" sz="2800" smtClean="0">
                <a:solidFill>
                  <a:schemeClr val="tx1"/>
                </a:solidFill>
              </a:rPr>
              <a:t>15</a:t>
            </a:fld>
            <a:endParaRPr kumimoji="1" lang="zh-CN" altLang="en-US" sz="2800">
              <a:solidFill>
                <a:schemeClr val="tx1"/>
              </a:solidFill>
            </a:endParaRPr>
          </a:p>
        </p:txBody>
      </p:sp>
    </p:spTree>
    <p:extLst>
      <p:ext uri="{BB962C8B-B14F-4D97-AF65-F5344CB8AC3E}">
        <p14:creationId xmlns:p14="http://schemas.microsoft.com/office/powerpoint/2010/main" val="978867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 calcmode="lin" valueType="num">
                                      <p:cBhvr>
                                        <p:cTn id="9" dur="1500" fill="hold"/>
                                        <p:tgtEl>
                                          <p:spTgt spid="13"/>
                                        </p:tgtEl>
                                        <p:attrNameLst>
                                          <p:attrName>style.rotation</p:attrName>
                                        </p:attrNameLst>
                                      </p:cBhvr>
                                      <p:tavLst>
                                        <p:tav tm="0">
                                          <p:val>
                                            <p:fltVal val="360"/>
                                          </p:val>
                                        </p:tav>
                                        <p:tav tm="100000">
                                          <p:val>
                                            <p:fltVal val="0"/>
                                          </p:val>
                                        </p:tav>
                                      </p:tavLst>
                                    </p:anim>
                                    <p:animEffect transition="in" filter="fade">
                                      <p:cBhvr>
                                        <p:cTn id="10" dur="1500"/>
                                        <p:tgtEl>
                                          <p:spTgt spid="1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4"/>
                                        </p:tgtEl>
                                        <p:attrNameLst>
                                          <p:attrName>style.visibility</p:attrName>
                                        </p:attrNameLst>
                                      </p:cBhvr>
                                      <p:to>
                                        <p:strVal val="visible"/>
                                      </p:to>
                                    </p:set>
                                    <p:anim by="(-#ppt_w*2)" calcmode="lin" valueType="num">
                                      <p:cBhvr rctx="PPT">
                                        <p:cTn id="14" dur="500" autoRev="1" fill="hold">
                                          <p:stCondLst>
                                            <p:cond delay="0"/>
                                          </p:stCondLst>
                                        </p:cTn>
                                        <p:tgtEl>
                                          <p:spTgt spid="14"/>
                                        </p:tgtEl>
                                        <p:attrNameLst>
                                          <p:attrName>ppt_w</p:attrName>
                                        </p:attrNameLst>
                                      </p:cBhvr>
                                    </p:anim>
                                    <p:anim by="(#ppt_w*0.50)" calcmode="lin" valueType="num">
                                      <p:cBhvr>
                                        <p:cTn id="15" dur="500" decel="50000" autoRev="1" fill="hold">
                                          <p:stCondLst>
                                            <p:cond delay="0"/>
                                          </p:stCondLst>
                                        </p:cTn>
                                        <p:tgtEl>
                                          <p:spTgt spid="14"/>
                                        </p:tgtEl>
                                        <p:attrNameLst>
                                          <p:attrName>ppt_x</p:attrName>
                                        </p:attrNameLst>
                                      </p:cBhvr>
                                    </p:anim>
                                    <p:anim from="(-#ppt_h/2)" to="(#ppt_y)" calcmode="lin" valueType="num">
                                      <p:cBhvr>
                                        <p:cTn id="16" dur="1000" fill="hold">
                                          <p:stCondLst>
                                            <p:cond delay="0"/>
                                          </p:stCondLst>
                                        </p:cTn>
                                        <p:tgtEl>
                                          <p:spTgt spid="14"/>
                                        </p:tgtEl>
                                        <p:attrNameLst>
                                          <p:attrName>ppt_y</p:attrName>
                                        </p:attrNameLst>
                                      </p:cBhvr>
                                    </p:anim>
                                    <p:animRot by="21600000">
                                      <p:cBhvr>
                                        <p:cTn id="17" dur="10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椭圆 7">
            <a:extLst>
              <a:ext uri="{FF2B5EF4-FFF2-40B4-BE49-F238E27FC236}">
                <a16:creationId xmlns:a16="http://schemas.microsoft.com/office/drawing/2014/main" id="{7030F588-E377-9C45-A230-49F482183897}"/>
              </a:ext>
            </a:extLst>
          </p:cNvPr>
          <p:cNvSpPr/>
          <p:nvPr/>
        </p:nvSpPr>
        <p:spPr>
          <a:xfrm>
            <a:off x="11486548" y="6163417"/>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22"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7"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28"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31"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2" cstate="print">
            <a:extLst>
              <a:ext uri="{BEBA8EAE-BF5A-486C-A8C5-ECC9F3942E4B}">
                <a14:imgProps xmlns:a14="http://schemas.microsoft.com/office/drawing/2010/main">
                  <a14:imgLayer r:embed="rId30">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3"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4" cstate="print">
            <a:extLst>
              <a:ext uri="{BEBA8EAE-BF5A-486C-A8C5-ECC9F3942E4B}">
                <a14:imgProps xmlns:a14="http://schemas.microsoft.com/office/drawing/2010/main">
                  <a14:imgLayer r:embed="rId30">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36"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37" cstate="print">
            <a:extLst>
              <a:ext uri="{BEBA8EAE-BF5A-486C-A8C5-ECC9F3942E4B}">
                <a14:imgProps xmlns:a14="http://schemas.microsoft.com/office/drawing/2010/main">
                  <a14:imgLayer r:embed="rId30">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3777812" y="258564"/>
            <a:ext cx="4782656" cy="923330"/>
          </a:xfrm>
          <a:prstGeom prst="rect">
            <a:avLst/>
          </a:prstGeom>
          <a:noFill/>
        </p:spPr>
        <p:txBody>
          <a:bodyPr wrap="non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rPr>
              <a:t>CỨU </a:t>
            </a:r>
            <a:r>
              <a:rPr lang="en-US" sz="5400">
                <a:ln w="0"/>
                <a:solidFill>
                  <a:prstClr val="black"/>
                </a:solidFill>
                <a:effectLst>
                  <a:outerShdw blurRad="38100" dist="19050" dir="2700000" algn="tl" rotWithShape="0">
                    <a:prstClr val="black">
                      <a:alpha val="40000"/>
                    </a:prstClr>
                  </a:outerShdw>
                </a:effectLst>
              </a:rPr>
              <a:t>HỘ SẠT LỞ</a:t>
            </a:r>
            <a:endParaRPr lang="en-US" sz="5400" dirty="0">
              <a:ln w="0"/>
              <a:solidFill>
                <a:prstClr val="black"/>
              </a:solidFill>
              <a:effectLst>
                <a:outerShdw blurRad="38100" dist="19050" dir="2700000" algn="tl" rotWithShape="0">
                  <a:prstClr val="black">
                    <a:alpha val="40000"/>
                  </a:prstClr>
                </a:outerShdw>
              </a:effectLst>
            </a:endParaRPr>
          </a:p>
        </p:txBody>
      </p:sp>
      <p:sp>
        <p:nvSpPr>
          <p:cNvPr id="3" name="Rounded Rectangle 2"/>
          <p:cNvSpPr/>
          <p:nvPr/>
        </p:nvSpPr>
        <p:spPr>
          <a:xfrm>
            <a:off x="1269703" y="1120127"/>
            <a:ext cx="9498381" cy="19640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1430867" y="1238943"/>
            <a:ext cx="9543125" cy="1815882"/>
          </a:xfrm>
          <a:prstGeom prst="rect">
            <a:avLst/>
          </a:prstGeom>
          <a:noFill/>
        </p:spPr>
        <p:txBody>
          <a:bodyPr wrap="non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nay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miền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ta </a:t>
            </a:r>
            <a:r>
              <a:rPr lang="en-US" sz="2800" dirty="0" err="1">
                <a:solidFill>
                  <a:prstClr val="black"/>
                </a:solidFill>
                <a:latin typeface="Times New Roman" panose="02020603050405020304" pitchFamily="18" charset="0"/>
                <a:cs typeface="Times New Roman" panose="02020603050405020304" pitchFamily="18" charset="0"/>
              </a:rPr>
              <a:t>diễn</a:t>
            </a:r>
            <a:r>
              <a:rPr lang="en-US" sz="2800" dirty="0">
                <a:solidFill>
                  <a:prstClr val="black"/>
                </a:solidFill>
                <a:latin typeface="Times New Roman" panose="02020603050405020304" pitchFamily="18" charset="0"/>
                <a:cs typeface="Times New Roman" panose="02020603050405020304" pitchFamily="18" charset="0"/>
              </a:rPr>
              <a:t> ra </a:t>
            </a:r>
          </a:p>
          <a:p>
            <a:r>
              <a:rPr lang="en-US" sz="2800" dirty="0" err="1">
                <a:solidFill>
                  <a:prstClr val="black"/>
                </a:solidFill>
                <a:latin typeface="Times New Roman" panose="02020603050405020304" pitchFamily="18" charset="0"/>
                <a:cs typeface="Times New Roman" panose="02020603050405020304" pitchFamily="18" charset="0"/>
              </a:rPr>
              <a:t>rất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tổn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a:p>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đè</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lấp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giúp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thoát</a:t>
            </a:r>
            <a:r>
              <a:rPr lang="en-US" sz="2800" dirty="0">
                <a:solidFill>
                  <a:prstClr val="black"/>
                </a:solidFill>
                <a:latin typeface="Times New Roman" panose="02020603050405020304" pitchFamily="18" charset="0"/>
                <a:cs typeface="Times New Roman" panose="02020603050405020304" pitchFamily="18" charset="0"/>
              </a:rPr>
              <a:t> ra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endParaRPr lang="en-US" sz="2800" dirty="0">
              <a:solidFill>
                <a:prstClr val="black"/>
              </a:solidFill>
              <a:latin typeface="Times New Roman" panose="02020603050405020304" pitchFamily="18" charset="0"/>
              <a:cs typeface="Times New Roman" panose="02020603050405020304" pitchFamily="18" charset="0"/>
            </a:endParaRPr>
          </a:p>
          <a:p>
            <a:r>
              <a:rPr lang="en-US" sz="2800" dirty="0" err="1">
                <a:solidFill>
                  <a:prstClr val="black"/>
                </a:solidFill>
                <a:latin typeface="Times New Roman" panose="02020603050405020304" pitchFamily="18" charset="0"/>
                <a:cs typeface="Times New Roman" panose="02020603050405020304" pitchFamily="18" charset="0"/>
              </a:rPr>
              <a:t>trả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hỏi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nhé</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2" name="Slide Number Placeholder 1"/>
          <p:cNvSpPr>
            <a:spLocks noGrp="1"/>
          </p:cNvSpPr>
          <p:nvPr>
            <p:ph type="sldNum" sz="quarter" idx="12"/>
          </p:nvPr>
        </p:nvSpPr>
        <p:spPr>
          <a:xfrm>
            <a:off x="9352948" y="6314389"/>
            <a:ext cx="2743200" cy="365125"/>
          </a:xfrm>
        </p:spPr>
        <p:txBody>
          <a:bodyPr/>
          <a:lstStyle/>
          <a:p>
            <a:fld id="{D7462126-3192-4341-A61F-E8A1F739ACFD}" type="slidenum">
              <a:rPr lang="en-US" sz="2800" smtClean="0">
                <a:solidFill>
                  <a:schemeClr val="tx1"/>
                </a:solidFill>
              </a:rPr>
              <a:pPr/>
              <a:t>16</a:t>
            </a:fld>
            <a:endParaRPr lang="en-US" sz="2800">
              <a:solidFill>
                <a:schemeClr val="tx1"/>
              </a:solidFill>
            </a:endParaRPr>
          </a:p>
        </p:txBody>
      </p:sp>
    </p:spTree>
    <p:extLst>
      <p:ext uri="{BB962C8B-B14F-4D97-AF65-F5344CB8AC3E}">
        <p14:creationId xmlns:p14="http://schemas.microsoft.com/office/powerpoint/2010/main" val="894158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7">
            <a:extLst>
              <a:ext uri="{FF2B5EF4-FFF2-40B4-BE49-F238E27FC236}">
                <a16:creationId xmlns:a16="http://schemas.microsoft.com/office/drawing/2014/main" id="{7030F588-E377-9C45-A230-49F482183897}"/>
              </a:ext>
            </a:extLst>
          </p:cNvPr>
          <p:cNvSpPr/>
          <p:nvPr/>
        </p:nvSpPr>
        <p:spPr>
          <a:xfrm>
            <a:off x="11552086" y="5704036"/>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Snip Diagonal Corner Rectangle 8"/>
          <p:cNvSpPr/>
          <p:nvPr/>
        </p:nvSpPr>
        <p:spPr>
          <a:xfrm>
            <a:off x="191823" y="0"/>
            <a:ext cx="12210594" cy="20519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1: Trong các hình sau hình </a:t>
            </a:r>
          </a:p>
          <a:p>
            <a:pPr algn="ctr">
              <a:defRPr/>
            </a:pPr>
            <a:r>
              <a:rPr lang="en-US" sz="3200"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 là hình bình hành? </a:t>
            </a:r>
            <a:endParaRPr lang="en-US" sz="3200" kern="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583107" y="2453772"/>
            <a:ext cx="4287170" cy="19306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0499" y="4879349"/>
            <a:ext cx="4361843" cy="19489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rPr>
              <a:t>C</a:t>
            </a:r>
            <a:r>
              <a:rPr lang="vi-VN" sz="3200">
                <a:solidFill>
                  <a:prstClr val="black"/>
                </a:solidFill>
                <a:latin typeface="Times New Roman" panose="02020603050405020304" pitchFamily="18" charset="0"/>
              </a:rPr>
              <a:t>.</a:t>
            </a:r>
            <a:r>
              <a:rPr lang="vi-VN" sz="3200">
                <a:solidFill>
                  <a:prstClr val="black"/>
                </a:solidFill>
              </a:rPr>
              <a:t> </a:t>
            </a:r>
            <a:endParaRPr lang="vi-VN" sz="3200" dirty="0">
              <a:solidFill>
                <a:prstClr val="black"/>
              </a:solidFill>
            </a:endParaRP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75548" y="3065083"/>
            <a:ext cx="885137" cy="70805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73584" y="5460189"/>
            <a:ext cx="804536" cy="704088"/>
          </a:xfrm>
          <a:prstGeom prst="rect">
            <a:avLst/>
          </a:prstGeom>
        </p:spPr>
      </p:pic>
      <p:sp>
        <p:nvSpPr>
          <p:cNvPr id="18" name="Rectangle 17"/>
          <p:cNvSpPr/>
          <p:nvPr/>
        </p:nvSpPr>
        <p:spPr>
          <a:xfrm>
            <a:off x="6728345" y="2442647"/>
            <a:ext cx="4259873" cy="19658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rPr>
              <a:t>B</a:t>
            </a:r>
            <a:r>
              <a:rPr lang="vi-VN" sz="3200">
                <a:solidFill>
                  <a:prstClr val="black"/>
                </a:solidFill>
                <a:latin typeface="Times New Roman" panose="02020603050405020304" pitchFamily="18" charset="0"/>
              </a:rPr>
              <a:t>. </a:t>
            </a:r>
            <a:endParaRPr lang="vi-VN" sz="3200" dirty="0">
              <a:solidFill>
                <a:prstClr val="black"/>
              </a:solidFill>
              <a:latin typeface="Times New Roman" panose="02020603050405020304" pitchFamily="18" charset="0"/>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0984" y="2994030"/>
            <a:ext cx="804742" cy="707197"/>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10726063" y="6063766"/>
            <a:ext cx="1473528" cy="810633"/>
          </a:xfrm>
          <a:prstGeom prst="rect">
            <a:avLst/>
          </a:prstGeom>
        </p:spPr>
      </p:pic>
      <p:sp>
        <p:nvSpPr>
          <p:cNvPr id="34" name="Rectangle 33"/>
          <p:cNvSpPr/>
          <p:nvPr/>
        </p:nvSpPr>
        <p:spPr>
          <a:xfrm>
            <a:off x="6728345" y="4796179"/>
            <a:ext cx="4333271" cy="20321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a:solidFill>
                  <a:prstClr val="black"/>
                </a:solidFill>
                <a:latin typeface="Times New Roman" panose="02020603050405020304" pitchFamily="18" charset="0"/>
                <a:cs typeface="Times New Roman" panose="02020603050405020304" pitchFamily="18" charset="0"/>
              </a:rPr>
              <a:t>. </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6371" y="5340490"/>
            <a:ext cx="804742" cy="707197"/>
          </a:xfrm>
          <a:prstGeom prst="rect">
            <a:avLst/>
          </a:prstGeom>
        </p:spPr>
      </p:pic>
      <p:pic>
        <p:nvPicPr>
          <p:cNvPr id="27" name="Picture 26">
            <a:extLst>
              <a:ext uri="{FF2B5EF4-FFF2-40B4-BE49-F238E27FC236}">
                <a16:creationId xmlns:a16="http://schemas.microsoft.com/office/drawing/2014/main" id="{46D62FC1-13D9-4F4B-8579-63E5CDBE1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93894" y="-35188"/>
            <a:ext cx="2749947" cy="2617016"/>
          </a:xfrm>
          <a:prstGeom prst="rect">
            <a:avLst/>
          </a:prstGeom>
        </p:spPr>
      </p:pic>
      <p:grpSp>
        <p:nvGrpSpPr>
          <p:cNvPr id="28" name="Clock hand spin">
            <a:extLst>
              <a:ext uri="{FF2B5EF4-FFF2-40B4-BE49-F238E27FC236}">
                <a16:creationId xmlns:a16="http://schemas.microsoft.com/office/drawing/2014/main" id="{CB7223B8-9138-4AEC-B819-53C6FD34B9DE}"/>
              </a:ext>
            </a:extLst>
          </p:cNvPr>
          <p:cNvGrpSpPr/>
          <p:nvPr/>
        </p:nvGrpSpPr>
        <p:grpSpPr>
          <a:xfrm rot="1786145">
            <a:off x="10594061" y="734622"/>
            <a:ext cx="1110009" cy="1132195"/>
            <a:chOff x="840573" y="2379277"/>
            <a:chExt cx="3829048" cy="3849975"/>
          </a:xfrm>
        </p:grpSpPr>
        <p:sp>
          <p:nvSpPr>
            <p:cNvPr id="29"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30"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nvGrpSpPr>
          <p:cNvPr id="31" name="times up">
            <a:extLst>
              <a:ext uri="{FF2B5EF4-FFF2-40B4-BE49-F238E27FC236}">
                <a16:creationId xmlns:a16="http://schemas.microsoft.com/office/drawing/2014/main" id="{1A1D52FD-8704-4213-80E3-822B0AD9B34B}"/>
              </a:ext>
            </a:extLst>
          </p:cNvPr>
          <p:cNvGrpSpPr/>
          <p:nvPr/>
        </p:nvGrpSpPr>
        <p:grpSpPr>
          <a:xfrm>
            <a:off x="10440495" y="2419554"/>
            <a:ext cx="1534313" cy="564658"/>
            <a:chOff x="4284637" y="-304827"/>
            <a:chExt cx="2669678" cy="697560"/>
          </a:xfrm>
        </p:grpSpPr>
        <p:sp>
          <p:nvSpPr>
            <p:cNvPr id="32"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prstClr val="white"/>
                </a:solidFill>
                <a:latin typeface="Arial" panose="020B0604020202020204" pitchFamily="34" charset="0"/>
                <a:cs typeface="Arial" panose="020B0604020202020204" pitchFamily="34" charset="0"/>
              </a:endParaRPr>
            </a:p>
          </p:txBody>
        </p:sp>
        <p:sp>
          <p:nvSpPr>
            <p:cNvPr id="33"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prstClr val="white"/>
                  </a:solidFill>
                  <a:latin typeface="Arial" panose="020B0604020202020204" pitchFamily="34" charset="0"/>
                  <a:cs typeface="Arial" panose="020B0604020202020204" pitchFamily="34" charset="0"/>
                </a:rPr>
                <a:t>Hết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Giờ</a:t>
              </a:r>
              <a:endParaRPr lang="en-GB" sz="2800" dirty="0">
                <a:solidFill>
                  <a:prstClr val="white"/>
                </a:solidFill>
                <a:latin typeface="Arial" panose="020B0604020202020204" pitchFamily="34" charset="0"/>
                <a:cs typeface="Arial" panose="020B0604020202020204" pitchFamily="34" charset="0"/>
              </a:endParaRPr>
            </a:p>
          </p:txBody>
        </p:sp>
      </p:grpSp>
      <p:pic>
        <p:nvPicPr>
          <p:cNvPr id="2" name="Picture 1"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918" y="2549393"/>
            <a:ext cx="2829320" cy="1762371"/>
          </a:xfrm>
          <a:prstGeom prst="rect">
            <a:avLst/>
          </a:prstGeom>
        </p:spPr>
      </p:pic>
      <p:pic>
        <p:nvPicPr>
          <p:cNvPr id="6" name="Picture 5" descr="Screen Clippi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24683" y="2635923"/>
            <a:ext cx="2781688" cy="1695687"/>
          </a:xfrm>
          <a:prstGeom prst="rect">
            <a:avLst/>
          </a:prstGeom>
        </p:spPr>
      </p:pic>
      <p:pic>
        <p:nvPicPr>
          <p:cNvPr id="7" name="Picture 6" descr="Screen Clippi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9182" y="5143091"/>
            <a:ext cx="2772162" cy="1650345"/>
          </a:xfrm>
          <a:prstGeom prst="rect">
            <a:avLst/>
          </a:prstGeom>
        </p:spPr>
      </p:pic>
      <p:pic>
        <p:nvPicPr>
          <p:cNvPr id="8" name="Picture 7" descr="Screen Clippi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87203" y="4928610"/>
            <a:ext cx="2448267" cy="1767245"/>
          </a:xfrm>
          <a:prstGeom prst="rect">
            <a:avLst/>
          </a:prstGeom>
        </p:spPr>
      </p:pic>
      <p:sp>
        <p:nvSpPr>
          <p:cNvPr id="3" name="Slide Number Placeholder 2"/>
          <p:cNvSpPr>
            <a:spLocks noGrp="1"/>
          </p:cNvSpPr>
          <p:nvPr>
            <p:ph type="sldNum" sz="quarter" idx="12"/>
          </p:nvPr>
        </p:nvSpPr>
        <p:spPr>
          <a:xfrm>
            <a:off x="9389107" y="5845473"/>
            <a:ext cx="2743200" cy="365125"/>
          </a:xfrm>
        </p:spPr>
        <p:txBody>
          <a:bodyPr/>
          <a:lstStyle/>
          <a:p>
            <a:fld id="{D7462126-3192-4341-A61F-E8A1F739ACFD}" type="slidenum">
              <a:rPr lang="en-US" sz="2800" smtClean="0">
                <a:solidFill>
                  <a:schemeClr val="tx1"/>
                </a:solidFill>
                <a:latin typeface="Times New Roman" panose="02020603050405020304" pitchFamily="18" charset="0"/>
                <a:cs typeface="Times New Roman" panose="02020603050405020304" pitchFamily="18" charset="0"/>
              </a:rPr>
              <a:pPr/>
              <a:t>17</a:t>
            </a:fld>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7022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strVal val="#ppt_w*0.70"/>
                                          </p:val>
                                        </p:tav>
                                        <p:tav tm="100000">
                                          <p:val>
                                            <p:strVal val="#ppt_w"/>
                                          </p:val>
                                        </p:tav>
                                      </p:tavLst>
                                    </p:anim>
                                    <p:anim calcmode="lin" valueType="num">
                                      <p:cBhvr>
                                        <p:cTn id="21" dur="1000" fill="hold"/>
                                        <p:tgtEl>
                                          <p:spTgt spid="18"/>
                                        </p:tgtEl>
                                        <p:attrNameLst>
                                          <p:attrName>ppt_h</p:attrName>
                                        </p:attrNameLst>
                                      </p:cBhvr>
                                      <p:tavLst>
                                        <p:tav tm="0">
                                          <p:val>
                                            <p:strVal val="#ppt_h"/>
                                          </p:val>
                                        </p:tav>
                                        <p:tav tm="100000">
                                          <p:val>
                                            <p:strVal val="#ppt_h"/>
                                          </p:val>
                                        </p:tav>
                                      </p:tavLst>
                                    </p:anim>
                                    <p:animEffect transition="in" filter="fade">
                                      <p:cBhvr>
                                        <p:cTn id="22" dur="10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strVal val="#ppt_w*0.70"/>
                                          </p:val>
                                        </p:tav>
                                        <p:tav tm="100000">
                                          <p:val>
                                            <p:strVal val="#ppt_w"/>
                                          </p:val>
                                        </p:tav>
                                      </p:tavLst>
                                    </p:anim>
                                    <p:anim calcmode="lin" valueType="num">
                                      <p:cBhvr>
                                        <p:cTn id="29" dur="1000" fill="hold"/>
                                        <p:tgtEl>
                                          <p:spTgt spid="34"/>
                                        </p:tgtEl>
                                        <p:attrNameLst>
                                          <p:attrName>ppt_h</p:attrName>
                                        </p:attrNameLst>
                                      </p:cBhvr>
                                      <p:tavLst>
                                        <p:tav tm="0">
                                          <p:val>
                                            <p:strVal val="#ppt_h"/>
                                          </p:val>
                                        </p:tav>
                                        <p:tav tm="100000">
                                          <p:val>
                                            <p:strVal val="#ppt_h"/>
                                          </p:val>
                                        </p:tav>
                                      </p:tavLst>
                                    </p:anim>
                                    <p:animEffect transition="in" filter="fade">
                                      <p:cBhvr>
                                        <p:cTn id="30" dur="1000"/>
                                        <p:tgtEl>
                                          <p:spTgt spid="34"/>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28"/>
                                        </p:tgtEl>
                                        <p:attrNameLst>
                                          <p:attrName>r</p:attrName>
                                        </p:attrNameLst>
                                      </p:cBhvr>
                                    </p:animRot>
                                  </p:childTnLst>
                                </p:cTn>
                              </p:par>
                            </p:childTnLst>
                          </p:cTn>
                        </p:par>
                        <p:par>
                          <p:cTn id="44" fill="hold">
                            <p:stCondLst>
                              <p:cond delay="10000"/>
                            </p:stCondLst>
                            <p:childTnLst>
                              <p:par>
                                <p:cTn id="45" presetID="53" presetClass="entr" presetSubtype="16"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3000" fill="hold"/>
                                        <p:tgtEl>
                                          <p:spTgt spid="31"/>
                                        </p:tgtEl>
                                        <p:attrNameLst>
                                          <p:attrName>ppt_w</p:attrName>
                                        </p:attrNameLst>
                                      </p:cBhvr>
                                      <p:tavLst>
                                        <p:tav tm="0">
                                          <p:val>
                                            <p:fltVal val="0"/>
                                          </p:val>
                                        </p:tav>
                                        <p:tav tm="100000">
                                          <p:val>
                                            <p:strVal val="#ppt_w"/>
                                          </p:val>
                                        </p:tav>
                                      </p:tavLst>
                                    </p:anim>
                                    <p:anim calcmode="lin" valueType="num">
                                      <p:cBhvr>
                                        <p:cTn id="48" dur="3000" fill="hold"/>
                                        <p:tgtEl>
                                          <p:spTgt spid="31"/>
                                        </p:tgtEl>
                                        <p:attrNameLst>
                                          <p:attrName>ppt_h</p:attrName>
                                        </p:attrNameLst>
                                      </p:cBhvr>
                                      <p:tavLst>
                                        <p:tav tm="0">
                                          <p:val>
                                            <p:fltVal val="0"/>
                                          </p:val>
                                        </p:tav>
                                        <p:tav tm="100000">
                                          <p:val>
                                            <p:strVal val="#ppt_h"/>
                                          </p:val>
                                        </p:tav>
                                      </p:tavLst>
                                    </p:anim>
                                    <p:animEffect transition="in" filter="fade">
                                      <p:cBhvr>
                                        <p:cTn id="49" dur="3000"/>
                                        <p:tgtEl>
                                          <p:spTgt spid="31"/>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0"/>
                                        </p:tgtEl>
                                        <p:attrNameLst>
                                          <p:attrName>fillcolor</p:attrName>
                                        </p:attrNameLst>
                                      </p:cBhvr>
                                      <p:to>
                                        <a:srgbClr val="FFF2CC"/>
                                      </p:to>
                                    </p:animClr>
                                    <p:set>
                                      <p:cBhvr>
                                        <p:cTn id="55" dur="250" fill="hold"/>
                                        <p:tgtEl>
                                          <p:spTgt spid="10"/>
                                        </p:tgtEl>
                                        <p:attrNameLst>
                                          <p:attrName>fill.type</p:attrName>
                                        </p:attrNameLst>
                                      </p:cBhvr>
                                      <p:to>
                                        <p:strVal val="solid"/>
                                      </p:to>
                                    </p:set>
                                    <p:set>
                                      <p:cBhvr>
                                        <p:cTn id="56" dur="250" fill="hold"/>
                                        <p:tgtEl>
                                          <p:spTgt spid="1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10"/>
                                        </p:tgtEl>
                                        <p:attrNameLst>
                                          <p:attrName>fillcolor</p:attrName>
                                        </p:attrNameLst>
                                      </p:cBhvr>
                                      <p:to>
                                        <a:srgbClr val="00B05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50" fill="hold"/>
                                        <p:tgtEl>
                                          <p:spTgt spid="12"/>
                                        </p:tgtEl>
                                        <p:attrNameLst>
                                          <p:attrName>fillcolor</p:attrName>
                                        </p:attrNameLst>
                                      </p:cBhvr>
                                      <p:to>
                                        <a:srgbClr val="FFF2CC"/>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5"/>
                                        </p:tgtEl>
                                        <p:attrNameLst>
                                          <p:attrName>style.visibility</p:attrName>
                                        </p:attrNameLst>
                                      </p:cBhvr>
                                      <p:to>
                                        <p:strVal val="visible"/>
                                      </p:to>
                                    </p:set>
                                    <p:anim calcmode="lin" valueType="num">
                                      <p:cBhvr>
                                        <p:cTn id="74" dur="250" fill="hold"/>
                                        <p:tgtEl>
                                          <p:spTgt spid="15"/>
                                        </p:tgtEl>
                                        <p:attrNameLst>
                                          <p:attrName>ppt_w</p:attrName>
                                        </p:attrNameLst>
                                      </p:cBhvr>
                                      <p:tavLst>
                                        <p:tav tm="0">
                                          <p:val>
                                            <p:strVal val="4*#ppt_w"/>
                                          </p:val>
                                        </p:tav>
                                        <p:tav tm="100000">
                                          <p:val>
                                            <p:strVal val="#ppt_w"/>
                                          </p:val>
                                        </p:tav>
                                      </p:tavLst>
                                    </p:anim>
                                    <p:anim calcmode="lin" valueType="num">
                                      <p:cBhvr>
                                        <p:cTn id="7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par>
                                <p:cTn id="76" presetID="1" presetClass="emph" presetSubtype="2" fill="hold" nodeType="withEffect">
                                  <p:stCondLst>
                                    <p:cond delay="1000"/>
                                  </p:stCondLst>
                                  <p:childTnLst>
                                    <p:animClr clrSpc="rgb" dir="cw">
                                      <p:cBhvr>
                                        <p:cTn id="77" dur="250" fill="hold"/>
                                        <p:tgtEl>
                                          <p:spTgt spid="12"/>
                                        </p:tgtEl>
                                        <p:attrNameLst>
                                          <p:attrName>fillcolor</p:attrName>
                                        </p:attrNameLst>
                                      </p:cBhvr>
                                      <p:to>
                                        <a:srgbClr val="FFFF0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withEffect">
                                  <p:stCondLst>
                                    <p:cond delay="0"/>
                                  </p:stCondLst>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250" fill="hold"/>
                                        <p:tgtEl>
                                          <p:spTgt spid="19"/>
                                        </p:tgtEl>
                                        <p:attrNameLst>
                                          <p:attrName>ppt_w</p:attrName>
                                        </p:attrNameLst>
                                      </p:cBhvr>
                                      <p:tavLst>
                                        <p:tav tm="0">
                                          <p:val>
                                            <p:strVal val="4*#ppt_w"/>
                                          </p:val>
                                        </p:tav>
                                        <p:tav tm="100000">
                                          <p:val>
                                            <p:strVal val="#ppt_w"/>
                                          </p:val>
                                        </p:tav>
                                      </p:tavLst>
                                    </p:anim>
                                    <p:anim calcmode="lin" valueType="num">
                                      <p:cBhvr>
                                        <p:cTn id="9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6" name="Wrong Buzzer.wav"/>
                                        </p:tgtEl>
                                      </p:cMediaNode>
                                    </p:audio>
                                  </p:subTnLst>
                                </p:cTn>
                              </p:par>
                              <p:par>
                                <p:cTn id="91" presetID="1" presetClass="emph" presetSubtype="2" fill="hold" nodeType="withEffect">
                                  <p:stCondLst>
                                    <p:cond delay="1000"/>
                                  </p:stCondLst>
                                  <p:childTnLst>
                                    <p:animClr clrSpc="rgb" dir="cw">
                                      <p:cBhvr>
                                        <p:cTn id="92" dur="250" fill="hold"/>
                                        <p:tgtEl>
                                          <p:spTgt spid="18"/>
                                        </p:tgtEl>
                                        <p:attrNameLst>
                                          <p:attrName>fillcolor</p:attrName>
                                        </p:attrNameLst>
                                      </p:cBhvr>
                                      <p:to>
                                        <a:srgbClr val="FFFF00"/>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34"/>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withEffect">
                                  <p:stCondLst>
                                    <p:cond delay="0"/>
                                  </p:stCondLst>
                                  <p:childTnLst>
                                    <p:animClr clrSpc="rgb" dir="cw">
                                      <p:cBhvr>
                                        <p:cTn id="99" dur="250" fill="hold"/>
                                        <p:tgtEl>
                                          <p:spTgt spid="34"/>
                                        </p:tgtEl>
                                        <p:attrNameLst>
                                          <p:attrName>fillcolor</p:attrName>
                                        </p:attrNameLst>
                                      </p:cBhvr>
                                      <p:to>
                                        <a:srgbClr val="FFF2CC"/>
                                      </p:to>
                                    </p:animClr>
                                    <p:set>
                                      <p:cBhvr>
                                        <p:cTn id="100" dur="250" fill="hold"/>
                                        <p:tgtEl>
                                          <p:spTgt spid="34"/>
                                        </p:tgtEl>
                                        <p:attrNameLst>
                                          <p:attrName>fill.type</p:attrName>
                                        </p:attrNameLst>
                                      </p:cBhvr>
                                      <p:to>
                                        <p:strVal val="solid"/>
                                      </p:to>
                                    </p:set>
                                    <p:set>
                                      <p:cBhvr>
                                        <p:cTn id="101" dur="250" fill="hold"/>
                                        <p:tgtEl>
                                          <p:spTgt spid="34"/>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par>
                                <p:cTn id="102" presetID="23" presetClass="entr" presetSubtype="32" fill="hold" nodeType="withEffect">
                                  <p:stCondLst>
                                    <p:cond delay="1000"/>
                                  </p:stCondLst>
                                  <p:childTnLst>
                                    <p:set>
                                      <p:cBhvr>
                                        <p:cTn id="103" dur="1" fill="hold">
                                          <p:stCondLst>
                                            <p:cond delay="0"/>
                                          </p:stCondLst>
                                        </p:cTn>
                                        <p:tgtEl>
                                          <p:spTgt spid="35"/>
                                        </p:tgtEl>
                                        <p:attrNameLst>
                                          <p:attrName>style.visibility</p:attrName>
                                        </p:attrNameLst>
                                      </p:cBhvr>
                                      <p:to>
                                        <p:strVal val="visible"/>
                                      </p:to>
                                    </p:set>
                                    <p:anim calcmode="lin" valueType="num">
                                      <p:cBhvr>
                                        <p:cTn id="104" dur="250" fill="hold"/>
                                        <p:tgtEl>
                                          <p:spTgt spid="35"/>
                                        </p:tgtEl>
                                        <p:attrNameLst>
                                          <p:attrName>ppt_w</p:attrName>
                                        </p:attrNameLst>
                                      </p:cBhvr>
                                      <p:tavLst>
                                        <p:tav tm="0">
                                          <p:val>
                                            <p:strVal val="4*#ppt_w"/>
                                          </p:val>
                                        </p:tav>
                                        <p:tav tm="100000">
                                          <p:val>
                                            <p:strVal val="#ppt_w"/>
                                          </p:val>
                                        </p:tav>
                                      </p:tavLst>
                                    </p:anim>
                                    <p:anim calcmode="lin" valueType="num">
                                      <p:cBhvr>
                                        <p:cTn id="105"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6" name="Wrong Buzzer.wav"/>
                                        </p:tgtEl>
                                      </p:cMediaNode>
                                    </p:audio>
                                  </p:subTnLst>
                                </p:cTn>
                              </p:par>
                              <p:par>
                                <p:cTn id="106" presetID="1" presetClass="emph" presetSubtype="2" fill="hold" nodeType="withEffect">
                                  <p:stCondLst>
                                    <p:cond delay="1000"/>
                                  </p:stCondLst>
                                  <p:childTnLst>
                                    <p:animClr clrSpc="rgb" dir="cw">
                                      <p:cBhvr>
                                        <p:cTn id="107" dur="250" fill="hold"/>
                                        <p:tgtEl>
                                          <p:spTgt spid="34"/>
                                        </p:tgtEl>
                                        <p:attrNameLst>
                                          <p:attrName>fillcolor</p:attrName>
                                        </p:attrNameLst>
                                      </p:cBhvr>
                                      <p:to>
                                        <a:srgbClr val="FFFF00"/>
                                      </p:to>
                                    </p:animClr>
                                    <p:set>
                                      <p:cBhvr>
                                        <p:cTn id="108" dur="250" fill="hold"/>
                                        <p:tgtEl>
                                          <p:spTgt spid="34"/>
                                        </p:tgtEl>
                                        <p:attrNameLst>
                                          <p:attrName>fill.type</p:attrName>
                                        </p:attrNameLst>
                                      </p:cBhvr>
                                      <p:to>
                                        <p:strVal val="solid"/>
                                      </p:to>
                                    </p:set>
                                    <p:set>
                                      <p:cBhvr>
                                        <p:cTn id="109" dur="25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9" grpId="0" animBg="1"/>
      <p:bldP spid="10" grpId="0" animBg="1"/>
      <p:bldP spid="12" grpId="0" animBg="1"/>
      <p:bldP spid="18"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8" y="-1"/>
            <a:ext cx="12200328" cy="275154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6332560" y="4989820"/>
            <a:ext cx="4406400" cy="180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3.</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81129" y="4970990"/>
            <a:ext cx="4406400" cy="180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a:solidFill>
                  <a:prstClr val="black"/>
                </a:solidFill>
                <a:latin typeface="Times New Roman" panose="02020603050405020304" pitchFamily="18" charset="0"/>
                <a:cs typeface="Times New Roman" panose="02020603050405020304" pitchFamily="18" charset="0"/>
              </a:rPr>
              <a:t>C</a:t>
            </a:r>
            <a:r>
              <a:rPr lang="vi-VN" sz="3200">
                <a:solidFill>
                  <a:prstClr val="black"/>
                </a:solidFill>
                <a:latin typeface="Times New Roman" panose="02020603050405020304" pitchFamily="18" charset="0"/>
                <a:cs typeface="Times New Roman" panose="02020603050405020304" pitchFamily="18" charset="0"/>
              </a:rPr>
              <a:t>.</a:t>
            </a:r>
            <a:r>
              <a:rPr lang="en-US" sz="3200">
                <a:solidFill>
                  <a:prstClr val="black"/>
                </a:solidFill>
                <a:latin typeface="Times New Roman" panose="02020603050405020304" pitchFamily="18" charset="0"/>
                <a:cs typeface="Times New Roman" panose="02020603050405020304" pitchFamily="18" charset="0"/>
              </a:rPr>
              <a:t> 2.</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74848" y="2911336"/>
            <a:ext cx="4406471" cy="180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0.</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686892" y="54531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55259" y="5457089"/>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5255" y="3462609"/>
            <a:ext cx="804742" cy="707197"/>
          </a:xfrm>
          <a:prstGeom prst="rect">
            <a:avLst/>
          </a:prstGeom>
        </p:spPr>
      </p:pic>
      <p:sp>
        <p:nvSpPr>
          <p:cNvPr id="18" name="Rectangle 17"/>
          <p:cNvSpPr/>
          <p:nvPr/>
        </p:nvSpPr>
        <p:spPr>
          <a:xfrm>
            <a:off x="6332560" y="2911336"/>
            <a:ext cx="4406400" cy="180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rPr>
              <a:t>B</a:t>
            </a:r>
            <a:r>
              <a:rPr lang="vi-VN" sz="3200">
                <a:solidFill>
                  <a:prstClr val="black"/>
                </a:solidFill>
                <a:latin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1.</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4219" y="3214897"/>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10738961" y="5550927"/>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63987" y="-400784"/>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10264154" y="369026"/>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10110588" y="2053958"/>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prstClr val="white"/>
                </a:solidFill>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prstClr val="white"/>
                  </a:solidFill>
                  <a:latin typeface="Arial" panose="020B0604020202020204" pitchFamily="34" charset="0"/>
                  <a:cs typeface="Arial" panose="020B0604020202020204" pitchFamily="34" charset="0"/>
                </a:rPr>
                <a:t>Hết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Giờ</a:t>
              </a:r>
              <a:endParaRPr lang="en-GB" sz="2800" dirty="0">
                <a:solidFill>
                  <a:prstClr val="white"/>
                </a:solidFill>
                <a:latin typeface="Arial" panose="020B0604020202020204" pitchFamily="34" charset="0"/>
                <a:cs typeface="Arial" panose="020B0604020202020204" pitchFamily="34" charset="0"/>
              </a:endParaRPr>
            </a:p>
          </p:txBody>
        </p:sp>
      </p:grpSp>
      <p:sp>
        <p:nvSpPr>
          <p:cNvPr id="3" name="TextBox 2"/>
          <p:cNvSpPr txBox="1"/>
          <p:nvPr/>
        </p:nvSpPr>
        <p:spPr>
          <a:xfrm>
            <a:off x="119077" y="12604"/>
            <a:ext cx="10010384" cy="584775"/>
          </a:xfrm>
          <a:prstGeom prst="rect">
            <a:avLst/>
          </a:prstGeom>
          <a:noFill/>
        </p:spPr>
        <p:txBody>
          <a:bodyPr wrap="square" rtlCol="0">
            <a:spAutoFit/>
          </a:bodyPr>
          <a:lstStyle/>
          <a:p>
            <a:pPr algn="ctr"/>
            <a:r>
              <a:rPr lang="en-US" sz="3200"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2: Có bao nhiêu hình bình hành trong các hình sau đây?</a:t>
            </a:r>
            <a:endParaRPr lang="en-US" sz="3200" kern="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6078" y="581015"/>
            <a:ext cx="7487695" cy="2037601"/>
          </a:xfrm>
          <a:prstGeom prst="rect">
            <a:avLst/>
          </a:prstGeom>
        </p:spPr>
      </p:pic>
      <p:sp>
        <p:nvSpPr>
          <p:cNvPr id="27" name="椭圆 7">
            <a:extLst>
              <a:ext uri="{FF2B5EF4-FFF2-40B4-BE49-F238E27FC236}">
                <a16:creationId xmlns:a16="http://schemas.microsoft.com/office/drawing/2014/main" id="{7030F588-E377-9C45-A230-49F482183897}"/>
              </a:ext>
            </a:extLst>
          </p:cNvPr>
          <p:cNvSpPr/>
          <p:nvPr/>
        </p:nvSpPr>
        <p:spPr>
          <a:xfrm>
            <a:off x="11564489" y="6217518"/>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 name="Slide Number Placeholder 3"/>
          <p:cNvSpPr>
            <a:spLocks noGrp="1"/>
          </p:cNvSpPr>
          <p:nvPr>
            <p:ph type="sldNum" sz="quarter" idx="12"/>
          </p:nvPr>
        </p:nvSpPr>
        <p:spPr>
          <a:xfrm>
            <a:off x="9441993" y="6328225"/>
            <a:ext cx="2743200" cy="365125"/>
          </a:xfrm>
        </p:spPr>
        <p:txBody>
          <a:bodyPr/>
          <a:lstStyle/>
          <a:p>
            <a:fld id="{D7462126-3192-4341-A61F-E8A1F739ACFD}" type="slidenum">
              <a:rPr lang="en-US" sz="2800" smtClean="0">
                <a:solidFill>
                  <a:schemeClr val="tx1"/>
                </a:solidFill>
                <a:latin typeface="Times New Roman" panose="02020603050405020304" pitchFamily="18" charset="0"/>
                <a:cs typeface="Times New Roman" panose="02020603050405020304" pitchFamily="18" charset="0"/>
              </a:rPr>
              <a:pPr/>
              <a:t>18</a:t>
            </a:fld>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333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10000" fill="hold"/>
                                        <p:tgtEl>
                                          <p:spTgt spid="21"/>
                                        </p:tgtEl>
                                        <p:attrNameLst>
                                          <p:attrName>r</p:attrName>
                                        </p:attrNameLst>
                                      </p:cBhvr>
                                    </p:animRot>
                                  </p:childTnLst>
                                </p:cTn>
                              </p:par>
                            </p:childTnLst>
                          </p:cTn>
                        </p:par>
                        <p:par>
                          <p:cTn id="29" fill="hold">
                            <p:stCondLst>
                              <p:cond delay="10000"/>
                            </p:stCondLst>
                            <p:childTnLst>
                              <p:par>
                                <p:cTn id="30" presetID="53" presetClass="entr" presetSubtype="16"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3000" fill="hold"/>
                                        <p:tgtEl>
                                          <p:spTgt spid="24"/>
                                        </p:tgtEl>
                                        <p:attrNameLst>
                                          <p:attrName>ppt_w</p:attrName>
                                        </p:attrNameLst>
                                      </p:cBhvr>
                                      <p:tavLst>
                                        <p:tav tm="0">
                                          <p:val>
                                            <p:fltVal val="0"/>
                                          </p:val>
                                        </p:tav>
                                        <p:tav tm="100000">
                                          <p:val>
                                            <p:strVal val="#ppt_w"/>
                                          </p:val>
                                        </p:tav>
                                      </p:tavLst>
                                    </p:anim>
                                    <p:anim calcmode="lin" valueType="num">
                                      <p:cBhvr>
                                        <p:cTn id="33" dur="3000" fill="hold"/>
                                        <p:tgtEl>
                                          <p:spTgt spid="24"/>
                                        </p:tgtEl>
                                        <p:attrNameLst>
                                          <p:attrName>ppt_h</p:attrName>
                                        </p:attrNameLst>
                                      </p:cBhvr>
                                      <p:tavLst>
                                        <p:tav tm="0">
                                          <p:val>
                                            <p:fltVal val="0"/>
                                          </p:val>
                                        </p:tav>
                                        <p:tav tm="100000">
                                          <p:val>
                                            <p:strVal val="#ppt_h"/>
                                          </p:val>
                                        </p:tav>
                                      </p:tavLst>
                                    </p:anim>
                                    <p:animEffect transition="in" filter="fade">
                                      <p:cBhvr>
                                        <p:cTn id="34" dur="30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0"/>
                                        </p:tgtEl>
                                        <p:attrNameLst>
                                          <p:attrName>fillcolor</p:attrName>
                                        </p:attrNameLst>
                                      </p:cBhvr>
                                      <p:to>
                                        <a:srgbClr val="00B050"/>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2"/>
                                        </p:tgtEl>
                                        <p:attrNameLst>
                                          <p:attrName>fillcolor</p:attrName>
                                        </p:attrNameLst>
                                      </p:cBhvr>
                                      <p:to>
                                        <a:srgbClr val="FFF2CC"/>
                                      </p:to>
                                    </p:animClr>
                                    <p:set>
                                      <p:cBhvr>
                                        <p:cTn id="55" dur="250" fill="hold"/>
                                        <p:tgtEl>
                                          <p:spTgt spid="12"/>
                                        </p:tgtEl>
                                        <p:attrNameLst>
                                          <p:attrName>fill.type</p:attrName>
                                        </p:attrNameLst>
                                      </p:cBhvr>
                                      <p:to>
                                        <p:strVal val="solid"/>
                                      </p:to>
                                    </p:set>
                                    <p:set>
                                      <p:cBhvr>
                                        <p:cTn id="56" dur="250" fill="hold"/>
                                        <p:tgtEl>
                                          <p:spTgt spid="1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5"/>
                                        </p:tgtEl>
                                        <p:attrNameLst>
                                          <p:attrName>style.visibility</p:attrName>
                                        </p:attrNameLst>
                                      </p:cBhvr>
                                      <p:to>
                                        <p:strVal val="visible"/>
                                      </p:to>
                                    </p:set>
                                    <p:anim calcmode="lin" valueType="num">
                                      <p:cBhvr>
                                        <p:cTn id="59" dur="250" fill="hold"/>
                                        <p:tgtEl>
                                          <p:spTgt spid="15"/>
                                        </p:tgtEl>
                                        <p:attrNameLst>
                                          <p:attrName>ppt_w</p:attrName>
                                        </p:attrNameLst>
                                      </p:cBhvr>
                                      <p:tavLst>
                                        <p:tav tm="0">
                                          <p:val>
                                            <p:strVal val="4*#ppt_w"/>
                                          </p:val>
                                        </p:tav>
                                        <p:tav tm="100000">
                                          <p:val>
                                            <p:strVal val="#ppt_w"/>
                                          </p:val>
                                        </p:tav>
                                      </p:tavLst>
                                    </p:anim>
                                    <p:anim calcmode="lin" valueType="num">
                                      <p:cBhvr>
                                        <p:cTn id="6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12"/>
                                        </p:tgtEl>
                                        <p:attrNameLst>
                                          <p:attrName>fillcolor</p:attrName>
                                        </p:attrNameLst>
                                      </p:cBhvr>
                                      <p:to>
                                        <a:srgbClr val="FFFF00"/>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50" fill="hold"/>
                                        <p:tgtEl>
                                          <p:spTgt spid="13"/>
                                        </p:tgtEl>
                                        <p:attrNameLst>
                                          <p:attrName>fillcolor</p:attrName>
                                        </p:attrNameLst>
                                      </p:cBhvr>
                                      <p:to>
                                        <a:srgbClr val="FFF2CC"/>
                                      </p:to>
                                    </p:animClr>
                                    <p:set>
                                      <p:cBhvr>
                                        <p:cTn id="70" dur="250" fill="hold"/>
                                        <p:tgtEl>
                                          <p:spTgt spid="13"/>
                                        </p:tgtEl>
                                        <p:attrNameLst>
                                          <p:attrName>fill.type</p:attrName>
                                        </p:attrNameLst>
                                      </p:cBhvr>
                                      <p:to>
                                        <p:strVal val="solid"/>
                                      </p:to>
                                    </p:set>
                                    <p:set>
                                      <p:cBhvr>
                                        <p:cTn id="71" dur="250" fill="hold"/>
                                        <p:tgtEl>
                                          <p:spTgt spid="1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6"/>
                                        </p:tgtEl>
                                        <p:attrNameLst>
                                          <p:attrName>style.visibility</p:attrName>
                                        </p:attrNameLst>
                                      </p:cBhvr>
                                      <p:to>
                                        <p:strVal val="visible"/>
                                      </p:to>
                                    </p:set>
                                    <p:anim calcmode="lin" valueType="num">
                                      <p:cBhvr>
                                        <p:cTn id="74" dur="250" fill="hold"/>
                                        <p:tgtEl>
                                          <p:spTgt spid="16"/>
                                        </p:tgtEl>
                                        <p:attrNameLst>
                                          <p:attrName>ppt_w</p:attrName>
                                        </p:attrNameLst>
                                      </p:cBhvr>
                                      <p:tavLst>
                                        <p:tav tm="0">
                                          <p:val>
                                            <p:strVal val="4*#ppt_w"/>
                                          </p:val>
                                        </p:tav>
                                        <p:tav tm="100000">
                                          <p:val>
                                            <p:strVal val="#ppt_w"/>
                                          </p:val>
                                        </p:tav>
                                      </p:tavLst>
                                    </p:anim>
                                    <p:anim calcmode="lin" valueType="num">
                                      <p:cBhvr>
                                        <p:cTn id="7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13"/>
                                        </p:tgtEl>
                                        <p:attrNameLst>
                                          <p:attrName>fillcolor</p:attrName>
                                        </p:attrNameLst>
                                      </p:cBhvr>
                                      <p:to>
                                        <a:srgbClr val="FFFF00"/>
                                      </p:to>
                                    </p:animClr>
                                    <p:set>
                                      <p:cBhvr>
                                        <p:cTn id="78" dur="250" fill="hold"/>
                                        <p:tgtEl>
                                          <p:spTgt spid="13"/>
                                        </p:tgtEl>
                                        <p:attrNameLst>
                                          <p:attrName>fill.type</p:attrName>
                                        </p:attrNameLst>
                                      </p:cBhvr>
                                      <p:to>
                                        <p:strVal val="solid"/>
                                      </p:to>
                                    </p:set>
                                    <p:set>
                                      <p:cBhvr>
                                        <p:cTn id="7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withEffect">
                                  <p:stCondLst>
                                    <p:cond delay="0"/>
                                  </p:stCondLst>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250" fill="hold"/>
                                        <p:tgtEl>
                                          <p:spTgt spid="19"/>
                                        </p:tgtEl>
                                        <p:attrNameLst>
                                          <p:attrName>ppt_w</p:attrName>
                                        </p:attrNameLst>
                                      </p:cBhvr>
                                      <p:tavLst>
                                        <p:tav tm="0">
                                          <p:val>
                                            <p:strVal val="4*#ppt_w"/>
                                          </p:val>
                                        </p:tav>
                                        <p:tav tm="100000">
                                          <p:val>
                                            <p:strVal val="#ppt_w"/>
                                          </p:val>
                                        </p:tav>
                                      </p:tavLst>
                                    </p:anim>
                                    <p:anim calcmode="lin" valueType="num">
                                      <p:cBhvr>
                                        <p:cTn id="9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18"/>
                                        </p:tgtEl>
                                        <p:attrNameLst>
                                          <p:attrName>fillcolor</p:attrName>
                                        </p:attrNameLst>
                                      </p:cBhvr>
                                      <p:to>
                                        <a:srgbClr val="FFFF00"/>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0" grpId="0" animBg="1"/>
      <p:bldP spid="12" grpId="0" animBg="1"/>
      <p:bldP spid="1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8" y="-20751"/>
            <a:ext cx="12200328" cy="20768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3200" dirty="0">
              <a:solidFill>
                <a:prstClr val="black"/>
              </a:solidFill>
            </a:endParaRPr>
          </a:p>
        </p:txBody>
      </p:sp>
      <mc:AlternateContent xmlns:mc="http://schemas.openxmlformats.org/markup-compatibility/2006" xmlns:a14="http://schemas.microsoft.com/office/drawing/2010/main">
        <mc:Choice Requires="a14">
          <p:sp>
            <p:nvSpPr>
              <p:cNvPr id="10" name="Rectangle 9"/>
              <p:cNvSpPr/>
              <p:nvPr/>
            </p:nvSpPr>
            <p:spPr>
              <a:xfrm>
                <a:off x="6091836" y="5067808"/>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𝐴𝐵</m:t>
                    </m:r>
                    <m:r>
                      <a:rPr lang="en-US" sz="3200" i="1" smtClean="0">
                        <a:solidFill>
                          <a:prstClr val="black"/>
                        </a:solidFill>
                        <a:latin typeface="Cambria Math" panose="02040503050406030204" pitchFamily="18" charset="0"/>
                        <a:cs typeface="Times New Roman" panose="02020603050405020304" pitchFamily="18" charset="0"/>
                      </a:rPr>
                      <m:t>=</m:t>
                    </m:r>
                    <m:r>
                      <a:rPr lang="en-US" sz="3200" i="1" smtClean="0">
                        <a:solidFill>
                          <a:prstClr val="black"/>
                        </a:solidFill>
                        <a:latin typeface="Cambria Math" panose="02040503050406030204" pitchFamily="18" charset="0"/>
                        <a:cs typeface="Times New Roman" panose="02020603050405020304" pitchFamily="18" charset="0"/>
                      </a:rPr>
                      <m:t>𝐴𝐷</m:t>
                    </m:r>
                    <m:r>
                      <a:rPr lang="en-US" sz="3200" b="0" i="1" smtClean="0">
                        <a:solidFill>
                          <a:prstClr val="black"/>
                        </a:solidFill>
                        <a:latin typeface="Cambria Math" panose="02040503050406030204" pitchFamily="18" charset="0"/>
                        <a:cs typeface="Times New Roman" panose="02020603050405020304" pitchFamily="18" charset="0"/>
                      </a:rPr>
                      <m:t>.</m:t>
                    </m:r>
                  </m:oMath>
                </a14:m>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091836" y="5067808"/>
                <a:ext cx="4406400" cy="1825200"/>
              </a:xfrm>
              <a:prstGeom prst="rect">
                <a:avLst/>
              </a:prstGeom>
              <a:blipFill rotWithShape="0">
                <a:blip r:embed="rId7"/>
                <a:stretch>
                  <a:fillRect l="-345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9124" y="4994731"/>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rPr>
                  <a:t>C</a:t>
                </a:r>
                <a:r>
                  <a:rPr lang="vi-VN" sz="3200">
                    <a:solidFill>
                      <a:prstClr val="black"/>
                    </a:solidFill>
                    <a:latin typeface="Times New Roman" panose="02020603050405020304" pitchFamily="18" charset="0"/>
                  </a:rPr>
                  <a:t>.</a:t>
                </a:r>
                <a:r>
                  <a:rPr lang="vi-VN" sz="3200">
                    <a:solidFill>
                      <a:prstClr val="black"/>
                    </a:solidFill>
                  </a:rPr>
                  <a:t> </a:t>
                </a:r>
                <a:r>
                  <a:rPr lang="en-US" sz="3200">
                    <a:solidFill>
                      <a:prstClr val="black"/>
                    </a:solidFill>
                    <a:latin typeface="Times New Roman" panose="02020603050405020304" pitchFamily="18" charset="0"/>
                    <a:cs typeface="Times New Roman" panose="02020603050405020304" pitchFamily="18" charset="0"/>
                  </a:rPr>
                  <a:t>Góc ở đỉnh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𝐴</m:t>
                    </m:r>
                  </m:oMath>
                </a14:m>
                <a:r>
                  <a:rPr lang="en-US" sz="3200">
                    <a:solidFill>
                      <a:prstClr val="black"/>
                    </a:solidFill>
                    <a:latin typeface="Times New Roman" panose="02020603050405020304" pitchFamily="18" charset="0"/>
                    <a:cs typeface="Times New Roman" panose="02020603050405020304" pitchFamily="18" charset="0"/>
                  </a:rPr>
                  <a:t> và góc ở đỉnh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𝐶</m:t>
                    </m:r>
                  </m:oMath>
                </a14:m>
                <a:r>
                  <a:rPr lang="en-US" sz="3200">
                    <a:solidFill>
                      <a:prstClr val="black"/>
                    </a:solidFill>
                    <a:latin typeface="Times New Roman" panose="02020603050405020304" pitchFamily="18" charset="0"/>
                    <a:cs typeface="Times New Roman" panose="02020603050405020304" pitchFamily="18" charset="0"/>
                  </a:rPr>
                  <a:t> bằng nhau.</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9124" y="4994731"/>
                <a:ext cx="4406400" cy="1825200"/>
              </a:xfrm>
              <a:prstGeom prst="rect">
                <a:avLst/>
              </a:prstGeom>
              <a:blipFill rotWithShape="0">
                <a:blip r:embed="rId8"/>
                <a:stretch>
                  <a:fillRect l="-3601" r="-443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69124" y="2710231"/>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a:solidFill>
                      <a:prstClr val="black"/>
                    </a:solidFill>
                    <a:latin typeface="Times New Roman" panose="02020603050405020304" pitchFamily="18" charset="0"/>
                    <a:cs typeface="Times New Roman" panose="02020603050405020304" pitchFamily="18" charset="0"/>
                  </a:rPr>
                  <a:t>A.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𝐴𝐵</m:t>
                    </m:r>
                    <m:r>
                      <a:rPr lang="en-US" sz="3200" i="1" smtClean="0">
                        <a:solidFill>
                          <a:prstClr val="black"/>
                        </a:solidFill>
                        <a:latin typeface="Cambria Math" panose="02040503050406030204" pitchFamily="18" charset="0"/>
                        <a:cs typeface="Times New Roman" panose="02020603050405020304" pitchFamily="18" charset="0"/>
                      </a:rPr>
                      <m:t>=</m:t>
                    </m:r>
                    <m:r>
                      <a:rPr lang="en-US" sz="3200" i="1" smtClean="0">
                        <a:solidFill>
                          <a:prstClr val="black"/>
                        </a:solidFill>
                        <a:latin typeface="Cambria Math" panose="02040503050406030204" pitchFamily="18" charset="0"/>
                        <a:cs typeface="Times New Roman" panose="02020603050405020304" pitchFamily="18" charset="0"/>
                      </a:rPr>
                      <m:t>𝐶𝐷</m:t>
                    </m:r>
                  </m:oMath>
                </a14:m>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69124" y="2710231"/>
                <a:ext cx="4406400" cy="1825200"/>
              </a:xfrm>
              <a:prstGeom prst="rect">
                <a:avLst/>
              </a:prstGeom>
              <a:blipFill rotWithShape="0">
                <a:blip r:embed="rId9"/>
                <a:stretch>
                  <a:fillRect l="-3601"/>
                </a:stretch>
              </a:blipFill>
              <a:ln w="28575">
                <a:noFill/>
              </a:ln>
            </p:spPr>
            <p:txBody>
              <a:bodyPr/>
              <a:lstStyle/>
              <a:p>
                <a:r>
                  <a:rPr lang="en-US">
                    <a:noFill/>
                  </a:rPr>
                  <a:t> </a:t>
                </a:r>
              </a:p>
            </p:txBody>
          </p:sp>
        </mc:Fallback>
      </mc:AlternateContent>
      <p:pic>
        <p:nvPicPr>
          <p:cNvPr id="14" name="Picture 13"/>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535330" y="5626378"/>
            <a:ext cx="885137" cy="708059"/>
          </a:xfrm>
          <a:prstGeom prst="rect">
            <a:avLst/>
          </a:prstGeom>
        </p:spPr>
      </p:pic>
      <p:pic>
        <p:nvPicPr>
          <p:cNvPr id="15" name="Picture 14"/>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8935" y="5555287"/>
            <a:ext cx="804536" cy="704088"/>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98935" y="3169531"/>
            <a:ext cx="804742" cy="707197"/>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091836" y="2678267"/>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rPr>
                  <a:t>B</a:t>
                </a:r>
                <a:r>
                  <a:rPr lang="vi-VN" sz="3200">
                    <a:solidFill>
                      <a:prstClr val="black"/>
                    </a:solidFill>
                    <a:latin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Cạnh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𝐴𝐷</m:t>
                    </m:r>
                  </m:oMath>
                </a14:m>
                <a:r>
                  <a:rPr lang="en-US" sz="3200">
                    <a:solidFill>
                      <a:prstClr val="black"/>
                    </a:solidFill>
                    <a:latin typeface="Times New Roman" panose="02020603050405020304" pitchFamily="18" charset="0"/>
                    <a:cs typeface="Times New Roman" panose="02020603050405020304" pitchFamily="18" charset="0"/>
                  </a:rPr>
                  <a:t> và cạnh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𝐵𝐶</m:t>
                    </m:r>
                  </m:oMath>
                </a14:m>
                <a:r>
                  <a:rPr lang="en-US" sz="3200">
                    <a:solidFill>
                      <a:prstClr val="black"/>
                    </a:solidFill>
                    <a:latin typeface="Times New Roman" panose="02020603050405020304" pitchFamily="18" charset="0"/>
                    <a:cs typeface="Times New Roman" panose="02020603050405020304" pitchFamily="18" charset="0"/>
                  </a:rPr>
                  <a:t> song song với nhau.</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6091836" y="2678267"/>
                <a:ext cx="4406400" cy="1825200"/>
              </a:xfrm>
              <a:prstGeom prst="rect">
                <a:avLst/>
              </a:prstGeom>
              <a:blipFill rotWithShape="0">
                <a:blip r:embed="rId13"/>
                <a:stretch>
                  <a:fillRect l="-3458"/>
                </a:stretch>
              </a:blipFill>
              <a:ln w="28575">
                <a:noFill/>
              </a:ln>
            </p:spPr>
            <p:txBody>
              <a:bodyPr/>
              <a:lstStyle/>
              <a:p>
                <a:r>
                  <a:rPr lang="en-US">
                    <a:noFill/>
                  </a:rPr>
                  <a:t> </a:t>
                </a:r>
              </a:p>
            </p:txBody>
          </p:sp>
        </mc:Fallback>
      </mc:AlternateContent>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51070" y="3176751"/>
            <a:ext cx="804742" cy="707197"/>
          </a:xfrm>
          <a:prstGeom prst="rect">
            <a:avLst/>
          </a:prstGeom>
        </p:spPr>
      </p:pic>
      <p:pic>
        <p:nvPicPr>
          <p:cNvPr id="17" name="Picture 16">
            <a:hlinkClick r:id="rId14"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47" t="19412" r="21959" b="44006"/>
          <a:stretch/>
        </p:blipFill>
        <p:spPr>
          <a:xfrm>
            <a:off x="10718472" y="5583341"/>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76212" y="-38994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9976379" y="379862"/>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9773975" y="209339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prstClr val="white"/>
                </a:solidFill>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prstClr val="white"/>
                  </a:solidFill>
                  <a:latin typeface="Arial" panose="020B0604020202020204" pitchFamily="34" charset="0"/>
                  <a:cs typeface="Arial" panose="020B0604020202020204" pitchFamily="34" charset="0"/>
                </a:rPr>
                <a:t>Hết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Giờ</a:t>
              </a:r>
              <a:endParaRPr lang="en-GB" sz="2800" dirty="0">
                <a:solidFill>
                  <a:prstClr val="white"/>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TextBox 1"/>
              <p:cNvSpPr txBox="1"/>
              <p:nvPr/>
            </p:nvSpPr>
            <p:spPr>
              <a:xfrm>
                <a:off x="175863" y="-35547"/>
                <a:ext cx="8931568" cy="954107"/>
              </a:xfrm>
              <a:prstGeom prst="rect">
                <a:avLst/>
              </a:prstGeom>
              <a:noFill/>
            </p:spPr>
            <p:txBody>
              <a:bodyPr wrap="square" rtlCol="0">
                <a:spAutoFit/>
              </a:bodyPr>
              <a:lstStyle/>
              <a:p>
                <a:r>
                  <a:rPr lang="en-US" sz="2800"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3: Cho hình bình hành </a:t>
                </a:r>
                <a14:m>
                  <m:oMath xmlns:m="http://schemas.openxmlformats.org/officeDocument/2006/math">
                    <m:r>
                      <a:rPr lang="en-US" sz="2800" i="1" kern="0" smtClean="0">
                        <a:solidFill>
                          <a:prstClr val="black"/>
                        </a:solidFill>
                        <a:latin typeface="Cambria Math" panose="02040503050406030204" pitchFamily="18" charset="0"/>
                        <a:ea typeface="Tahoma" panose="020B0604030504040204" pitchFamily="34" charset="0"/>
                        <a:cs typeface="Times New Roman" panose="02020603050405020304" pitchFamily="18" charset="0"/>
                      </a:rPr>
                      <m:t>𝐴𝐵𝐶𝐷</m:t>
                    </m:r>
                  </m:oMath>
                </a14:m>
                <a:r>
                  <a:rPr lang="en-US" sz="2800" i="1"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 hình vẽ. Khẳng định nào sau đây là </a:t>
                </a:r>
                <a:r>
                  <a:rPr lang="en-US" sz="2800" b="1" ker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sai</a:t>
                </a:r>
                <a:r>
                  <a:rPr lang="en-US" sz="2800" b="1"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kern="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75863" y="-35547"/>
                <a:ext cx="8931568" cy="954107"/>
              </a:xfrm>
              <a:prstGeom prst="rect">
                <a:avLst/>
              </a:prstGeom>
              <a:blipFill rotWithShape="0">
                <a:blip r:embed="rId17"/>
                <a:stretch>
                  <a:fillRect l="-1433" t="-6369" b="-16561"/>
                </a:stretch>
              </a:blipFill>
            </p:spPr>
            <p:txBody>
              <a:bodyPr/>
              <a:lstStyle/>
              <a:p>
                <a:r>
                  <a:rPr lang="en-US">
                    <a:noFill/>
                  </a:rPr>
                  <a:t> </a:t>
                </a:r>
              </a:p>
            </p:txBody>
          </p:sp>
        </mc:Fallback>
      </mc:AlternateContent>
      <p:pic>
        <p:nvPicPr>
          <p:cNvPr id="3" name="Picture 2" descr="Screen Clippi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68667" y="492095"/>
            <a:ext cx="2438740" cy="1527470"/>
          </a:xfrm>
          <a:prstGeom prst="rect">
            <a:avLst/>
          </a:prstGeom>
        </p:spPr>
      </p:pic>
      <p:sp>
        <p:nvSpPr>
          <p:cNvPr id="27" name="椭圆 7">
            <a:extLst>
              <a:ext uri="{FF2B5EF4-FFF2-40B4-BE49-F238E27FC236}">
                <a16:creationId xmlns:a16="http://schemas.microsoft.com/office/drawing/2014/main" id="{7030F588-E377-9C45-A230-49F482183897}"/>
              </a:ext>
            </a:extLst>
          </p:cNvPr>
          <p:cNvSpPr/>
          <p:nvPr/>
        </p:nvSpPr>
        <p:spPr>
          <a:xfrm>
            <a:off x="11552086" y="6209272"/>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 name="Slide Number Placeholder 3"/>
          <p:cNvSpPr>
            <a:spLocks noGrp="1"/>
          </p:cNvSpPr>
          <p:nvPr>
            <p:ph type="sldNum" sz="quarter" idx="12"/>
          </p:nvPr>
        </p:nvSpPr>
        <p:spPr>
          <a:xfrm>
            <a:off x="9346872" y="6336313"/>
            <a:ext cx="2743200" cy="365125"/>
          </a:xfrm>
        </p:spPr>
        <p:txBody>
          <a:bodyPr/>
          <a:lstStyle/>
          <a:p>
            <a:fld id="{D7462126-3192-4341-A61F-E8A1F739ACFD}" type="slidenum">
              <a:rPr lang="en-US" sz="2800" smtClean="0">
                <a:solidFill>
                  <a:schemeClr val="tx1"/>
                </a:solidFill>
                <a:latin typeface="Times New Roman" panose="02020603050405020304" pitchFamily="18" charset="0"/>
                <a:cs typeface="Times New Roman" panose="02020603050405020304" pitchFamily="18" charset="0"/>
              </a:rPr>
              <a:pPr/>
              <a:t>19</a:t>
            </a:fld>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71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10000" fill="hold"/>
                                        <p:tgtEl>
                                          <p:spTgt spid="21"/>
                                        </p:tgtEl>
                                        <p:attrNameLst>
                                          <p:attrName>r</p:attrName>
                                        </p:attrNameLst>
                                      </p:cBhvr>
                                    </p:animRot>
                                  </p:childTnLst>
                                </p:cTn>
                              </p:par>
                            </p:childTnLst>
                          </p:cTn>
                        </p:par>
                        <p:par>
                          <p:cTn id="29" fill="hold">
                            <p:stCondLst>
                              <p:cond delay="10000"/>
                            </p:stCondLst>
                            <p:childTnLst>
                              <p:par>
                                <p:cTn id="30" presetID="53" presetClass="entr" presetSubtype="16"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3000" fill="hold"/>
                                        <p:tgtEl>
                                          <p:spTgt spid="24"/>
                                        </p:tgtEl>
                                        <p:attrNameLst>
                                          <p:attrName>ppt_w</p:attrName>
                                        </p:attrNameLst>
                                      </p:cBhvr>
                                      <p:tavLst>
                                        <p:tav tm="0">
                                          <p:val>
                                            <p:fltVal val="0"/>
                                          </p:val>
                                        </p:tav>
                                        <p:tav tm="100000">
                                          <p:val>
                                            <p:strVal val="#ppt_w"/>
                                          </p:val>
                                        </p:tav>
                                      </p:tavLst>
                                    </p:anim>
                                    <p:anim calcmode="lin" valueType="num">
                                      <p:cBhvr>
                                        <p:cTn id="33" dur="3000" fill="hold"/>
                                        <p:tgtEl>
                                          <p:spTgt spid="24"/>
                                        </p:tgtEl>
                                        <p:attrNameLst>
                                          <p:attrName>ppt_h</p:attrName>
                                        </p:attrNameLst>
                                      </p:cBhvr>
                                      <p:tavLst>
                                        <p:tav tm="0">
                                          <p:val>
                                            <p:fltVal val="0"/>
                                          </p:val>
                                        </p:tav>
                                        <p:tav tm="100000">
                                          <p:val>
                                            <p:strVal val="#ppt_h"/>
                                          </p:val>
                                        </p:tav>
                                      </p:tavLst>
                                    </p:anim>
                                    <p:animEffect transition="in" filter="fade">
                                      <p:cBhvr>
                                        <p:cTn id="34" dur="30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Check mark.wav"/>
                                        </p:tgtEl>
                                      </p:cMediaNode>
                                    </p:audio>
                                  </p:subTnLst>
                                </p:cTn>
                              </p:par>
                              <p:par>
                                <p:cTn id="46" presetID="1" presetClass="emph" presetSubtype="2" fill="hold" nodeType="withEffect">
                                  <p:stCondLst>
                                    <p:cond delay="1000"/>
                                  </p:stCondLst>
                                  <p:childTnLst>
                                    <p:animClr clrSpc="rgb" dir="cw">
                                      <p:cBhvr>
                                        <p:cTn id="47" dur="250" fill="hold"/>
                                        <p:tgtEl>
                                          <p:spTgt spid="10"/>
                                        </p:tgtEl>
                                        <p:attrNameLst>
                                          <p:attrName>fillcolor</p:attrName>
                                        </p:attrNameLst>
                                      </p:cBhvr>
                                      <p:to>
                                        <a:srgbClr val="00B050"/>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2"/>
                                        </p:tgtEl>
                                        <p:attrNameLst>
                                          <p:attrName>fillcolor</p:attrName>
                                        </p:attrNameLst>
                                      </p:cBhvr>
                                      <p:to>
                                        <a:srgbClr val="FFF2CC"/>
                                      </p:to>
                                    </p:animClr>
                                    <p:set>
                                      <p:cBhvr>
                                        <p:cTn id="55" dur="250" fill="hold"/>
                                        <p:tgtEl>
                                          <p:spTgt spid="12"/>
                                        </p:tgtEl>
                                        <p:attrNameLst>
                                          <p:attrName>fill.type</p:attrName>
                                        </p:attrNameLst>
                                      </p:cBhvr>
                                      <p:to>
                                        <p:strVal val="solid"/>
                                      </p:to>
                                    </p:set>
                                    <p:set>
                                      <p:cBhvr>
                                        <p:cTn id="56" dur="250" fill="hold"/>
                                        <p:tgtEl>
                                          <p:spTgt spid="1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5"/>
                                        </p:tgtEl>
                                        <p:attrNameLst>
                                          <p:attrName>style.visibility</p:attrName>
                                        </p:attrNameLst>
                                      </p:cBhvr>
                                      <p:to>
                                        <p:strVal val="visible"/>
                                      </p:to>
                                    </p:set>
                                    <p:anim calcmode="lin" valueType="num">
                                      <p:cBhvr>
                                        <p:cTn id="59" dur="250" fill="hold"/>
                                        <p:tgtEl>
                                          <p:spTgt spid="15"/>
                                        </p:tgtEl>
                                        <p:attrNameLst>
                                          <p:attrName>ppt_w</p:attrName>
                                        </p:attrNameLst>
                                      </p:cBhvr>
                                      <p:tavLst>
                                        <p:tav tm="0">
                                          <p:val>
                                            <p:strVal val="4*#ppt_w"/>
                                          </p:val>
                                        </p:tav>
                                        <p:tav tm="100000">
                                          <p:val>
                                            <p:strVal val="#ppt_w"/>
                                          </p:val>
                                        </p:tav>
                                      </p:tavLst>
                                    </p:anim>
                                    <p:anim calcmode="lin" valueType="num">
                                      <p:cBhvr>
                                        <p:cTn id="6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6" name="Wrong Buzzer.wav"/>
                                        </p:tgtEl>
                                      </p:cMediaNode>
                                    </p:audio>
                                  </p:subTnLst>
                                </p:cTn>
                              </p:par>
                              <p:par>
                                <p:cTn id="61" presetID="1" presetClass="emph" presetSubtype="2" fill="hold" nodeType="withEffect">
                                  <p:stCondLst>
                                    <p:cond delay="1000"/>
                                  </p:stCondLst>
                                  <p:childTnLst>
                                    <p:animClr clrSpc="rgb" dir="cw">
                                      <p:cBhvr>
                                        <p:cTn id="62" dur="250" fill="hold"/>
                                        <p:tgtEl>
                                          <p:spTgt spid="12"/>
                                        </p:tgtEl>
                                        <p:attrNameLst>
                                          <p:attrName>fillcolor</p:attrName>
                                        </p:attrNameLst>
                                      </p:cBhvr>
                                      <p:to>
                                        <a:srgbClr val="FFFF00"/>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50" fill="hold"/>
                                        <p:tgtEl>
                                          <p:spTgt spid="13"/>
                                        </p:tgtEl>
                                        <p:attrNameLst>
                                          <p:attrName>fillcolor</p:attrName>
                                        </p:attrNameLst>
                                      </p:cBhvr>
                                      <p:to>
                                        <a:srgbClr val="FFF2CC"/>
                                      </p:to>
                                    </p:animClr>
                                    <p:set>
                                      <p:cBhvr>
                                        <p:cTn id="70" dur="250" fill="hold"/>
                                        <p:tgtEl>
                                          <p:spTgt spid="13"/>
                                        </p:tgtEl>
                                        <p:attrNameLst>
                                          <p:attrName>fill.type</p:attrName>
                                        </p:attrNameLst>
                                      </p:cBhvr>
                                      <p:to>
                                        <p:strVal val="solid"/>
                                      </p:to>
                                    </p:set>
                                    <p:set>
                                      <p:cBhvr>
                                        <p:cTn id="71" dur="250" fill="hold"/>
                                        <p:tgtEl>
                                          <p:spTgt spid="1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6"/>
                                        </p:tgtEl>
                                        <p:attrNameLst>
                                          <p:attrName>style.visibility</p:attrName>
                                        </p:attrNameLst>
                                      </p:cBhvr>
                                      <p:to>
                                        <p:strVal val="visible"/>
                                      </p:to>
                                    </p:set>
                                    <p:anim calcmode="lin" valueType="num">
                                      <p:cBhvr>
                                        <p:cTn id="74" dur="250" fill="hold"/>
                                        <p:tgtEl>
                                          <p:spTgt spid="16"/>
                                        </p:tgtEl>
                                        <p:attrNameLst>
                                          <p:attrName>ppt_w</p:attrName>
                                        </p:attrNameLst>
                                      </p:cBhvr>
                                      <p:tavLst>
                                        <p:tav tm="0">
                                          <p:val>
                                            <p:strVal val="4*#ppt_w"/>
                                          </p:val>
                                        </p:tav>
                                        <p:tav tm="100000">
                                          <p:val>
                                            <p:strVal val="#ppt_w"/>
                                          </p:val>
                                        </p:tav>
                                      </p:tavLst>
                                    </p:anim>
                                    <p:anim calcmode="lin" valueType="num">
                                      <p:cBhvr>
                                        <p:cTn id="7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par>
                                <p:cTn id="76" presetID="1" presetClass="emph" presetSubtype="2" fill="hold" nodeType="withEffect">
                                  <p:stCondLst>
                                    <p:cond delay="1000"/>
                                  </p:stCondLst>
                                  <p:childTnLst>
                                    <p:animClr clrSpc="rgb" dir="cw">
                                      <p:cBhvr>
                                        <p:cTn id="77" dur="250" fill="hold"/>
                                        <p:tgtEl>
                                          <p:spTgt spid="13"/>
                                        </p:tgtEl>
                                        <p:attrNameLst>
                                          <p:attrName>fillcolor</p:attrName>
                                        </p:attrNameLst>
                                      </p:cBhvr>
                                      <p:to>
                                        <a:srgbClr val="FFFF00"/>
                                      </p:to>
                                    </p:animClr>
                                    <p:set>
                                      <p:cBhvr>
                                        <p:cTn id="78" dur="250" fill="hold"/>
                                        <p:tgtEl>
                                          <p:spTgt spid="13"/>
                                        </p:tgtEl>
                                        <p:attrNameLst>
                                          <p:attrName>fill.type</p:attrName>
                                        </p:attrNameLst>
                                      </p:cBhvr>
                                      <p:to>
                                        <p:strVal val="solid"/>
                                      </p:to>
                                    </p:set>
                                    <p:set>
                                      <p:cBhvr>
                                        <p:cTn id="7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withEffect">
                                  <p:stCondLst>
                                    <p:cond delay="0"/>
                                  </p:stCondLst>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250" fill="hold"/>
                                        <p:tgtEl>
                                          <p:spTgt spid="19"/>
                                        </p:tgtEl>
                                        <p:attrNameLst>
                                          <p:attrName>ppt_w</p:attrName>
                                        </p:attrNameLst>
                                      </p:cBhvr>
                                      <p:tavLst>
                                        <p:tav tm="0">
                                          <p:val>
                                            <p:strVal val="4*#ppt_w"/>
                                          </p:val>
                                        </p:tav>
                                        <p:tav tm="100000">
                                          <p:val>
                                            <p:strVal val="#ppt_w"/>
                                          </p:val>
                                        </p:tav>
                                      </p:tavLst>
                                    </p:anim>
                                    <p:anim calcmode="lin" valueType="num">
                                      <p:cBhvr>
                                        <p:cTn id="9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6" name="Wrong Buzzer.wav"/>
                                        </p:tgtEl>
                                      </p:cMediaNode>
                                    </p:audio>
                                  </p:subTnLst>
                                </p:cTn>
                              </p:par>
                              <p:par>
                                <p:cTn id="91" presetID="1" presetClass="emph" presetSubtype="2" fill="hold" nodeType="withEffect">
                                  <p:stCondLst>
                                    <p:cond delay="1000"/>
                                  </p:stCondLst>
                                  <p:childTnLst>
                                    <p:animClr clrSpc="rgb" dir="cw">
                                      <p:cBhvr>
                                        <p:cTn id="92" dur="250" fill="hold"/>
                                        <p:tgtEl>
                                          <p:spTgt spid="18"/>
                                        </p:tgtEl>
                                        <p:attrNameLst>
                                          <p:attrName>fillcolor</p:attrName>
                                        </p:attrNameLst>
                                      </p:cBhvr>
                                      <p:to>
                                        <a:srgbClr val="FFFF00"/>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0" grpId="0" animBg="1"/>
      <p:bldP spid="12" grpId="0" animBg="1"/>
      <p:bldP spid="1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101">
            <a:extLst>
              <a:ext uri="{FF2B5EF4-FFF2-40B4-BE49-F238E27FC236}">
                <a16:creationId xmlns:a16="http://schemas.microsoft.com/office/drawing/2014/main" id="{8C6AD834-83E3-4445-ABAA-47638B289E54}"/>
              </a:ext>
            </a:extLst>
          </p:cNvPr>
          <p:cNvPicPr>
            <a:picLocks noChangeAspect="1"/>
          </p:cNvPicPr>
          <p:nvPr/>
        </p:nvPicPr>
        <p:blipFill>
          <a:blip r:embed="rId3"/>
          <a:srcRect/>
          <a:stretch>
            <a:fillRect/>
          </a:stretch>
        </p:blipFill>
        <p:spPr>
          <a:xfrm>
            <a:off x="0" y="12879"/>
            <a:ext cx="12192002" cy="6858001"/>
          </a:xfrm>
          <a:prstGeom prst="rect">
            <a:avLst/>
          </a:prstGeom>
        </p:spPr>
      </p:pic>
      <p:grpSp>
        <p:nvGrpSpPr>
          <p:cNvPr id="3" name="组合 2">
            <a:extLst>
              <a:ext uri="{FF2B5EF4-FFF2-40B4-BE49-F238E27FC236}">
                <a16:creationId xmlns:a16="http://schemas.microsoft.com/office/drawing/2014/main" id="{10F9DB69-3629-6B44-915E-41834427D528}"/>
              </a:ext>
            </a:extLst>
          </p:cNvPr>
          <p:cNvGrpSpPr/>
          <p:nvPr/>
        </p:nvGrpSpPr>
        <p:grpSpPr>
          <a:xfrm>
            <a:off x="-403246" y="-386975"/>
            <a:ext cx="12535652" cy="7657707"/>
            <a:chOff x="-403246" y="-349025"/>
            <a:chExt cx="12535652" cy="7657707"/>
          </a:xfrm>
        </p:grpSpPr>
        <p:sp>
          <p:nvSpPr>
            <p:cNvPr id="5" name="矩形 4">
              <a:extLst>
                <a:ext uri="{FF2B5EF4-FFF2-40B4-BE49-F238E27FC236}">
                  <a16:creationId xmlns:a16="http://schemas.microsoft.com/office/drawing/2014/main" id="{8C20CD38-49CF-5C48-8375-D647DD051636}"/>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6" name="椭圆 5">
              <a:extLst>
                <a:ext uri="{FF2B5EF4-FFF2-40B4-BE49-F238E27FC236}">
                  <a16:creationId xmlns:a16="http://schemas.microsoft.com/office/drawing/2014/main" id="{DF8982BC-A592-9644-8CA6-9405C7E3449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7" name="image 102">
              <a:extLst>
                <a:ext uri="{FF2B5EF4-FFF2-40B4-BE49-F238E27FC236}">
                  <a16:creationId xmlns:a16="http://schemas.microsoft.com/office/drawing/2014/main" id="{66736BC4-5A82-9348-A15A-64756C00A847}"/>
                </a:ext>
              </a:extLst>
            </p:cNvPr>
            <p:cNvPicPr>
              <a:picLocks noChangeAspect="1"/>
            </p:cNvPicPr>
            <p:nvPr/>
          </p:nvPicPr>
          <p:blipFill>
            <a:blip r:embed="rId4"/>
            <a:srcRect/>
            <a:stretch>
              <a:fillRect/>
            </a:stretch>
          </p:blipFill>
          <p:spPr>
            <a:xfrm>
              <a:off x="11077121" y="-349025"/>
              <a:ext cx="933436" cy="698048"/>
            </a:xfrm>
            <a:prstGeom prst="rect">
              <a:avLst/>
            </a:prstGeom>
          </p:spPr>
        </p:pic>
        <p:sp>
          <p:nvSpPr>
            <p:cNvPr id="8" name="任意形状 7">
              <a:extLst>
                <a:ext uri="{FF2B5EF4-FFF2-40B4-BE49-F238E27FC236}">
                  <a16:creationId xmlns:a16="http://schemas.microsoft.com/office/drawing/2014/main" id="{5EF343EF-ECD1-F34C-95DD-70A0A25D3145}"/>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9" name="椭圆 8">
              <a:extLst>
                <a:ext uri="{FF2B5EF4-FFF2-40B4-BE49-F238E27FC236}">
                  <a16:creationId xmlns:a16="http://schemas.microsoft.com/office/drawing/2014/main" id="{55A4FCA8-CCEC-0448-843B-902EAC69BDB1}"/>
                </a:ext>
              </a:extLst>
            </p:cNvPr>
            <p:cNvSpPr/>
            <p:nvPr/>
          </p:nvSpPr>
          <p:spPr>
            <a:xfrm>
              <a:off x="11420951" y="6098042"/>
              <a:ext cx="711455" cy="688698"/>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10" name="图片 9">
              <a:extLst>
                <a:ext uri="{FF2B5EF4-FFF2-40B4-BE49-F238E27FC236}">
                  <a16:creationId xmlns:a16="http://schemas.microsoft.com/office/drawing/2014/main" id="{3C073510-DB41-8E42-B970-F39721404DC3}"/>
                </a:ext>
              </a:extLst>
            </p:cNvPr>
            <p:cNvPicPr>
              <a:picLocks noChangeAspect="1"/>
            </p:cNvPicPr>
            <p:nvPr/>
          </p:nvPicPr>
          <p:blipFill>
            <a:blip r:embed="rId5"/>
            <a:stretch>
              <a:fillRect/>
            </a:stretch>
          </p:blipFill>
          <p:spPr>
            <a:xfrm rot="2700000">
              <a:off x="10801369" y="4888803"/>
              <a:ext cx="602779" cy="1767959"/>
            </a:xfrm>
            <a:prstGeom prst="rect">
              <a:avLst/>
            </a:prstGeom>
          </p:spPr>
        </p:pic>
        <p:sp>
          <p:nvSpPr>
            <p:cNvPr id="11" name="椭圆 10">
              <a:extLst>
                <a:ext uri="{FF2B5EF4-FFF2-40B4-BE49-F238E27FC236}">
                  <a16:creationId xmlns:a16="http://schemas.microsoft.com/office/drawing/2014/main" id="{1854AD1B-1BE8-924D-83FB-76F8999C0495}"/>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sp>
        <p:nvSpPr>
          <p:cNvPr id="25" name="Text Box 5"/>
          <p:cNvSpPr txBox="1">
            <a:spLocks noChangeArrowheads="1"/>
          </p:cNvSpPr>
          <p:nvPr/>
        </p:nvSpPr>
        <p:spPr bwMode="auto">
          <a:xfrm>
            <a:off x="2060205" y="2423041"/>
            <a:ext cx="7772400" cy="646331"/>
          </a:xfrm>
          <a:prstGeom prst="rect">
            <a:avLst/>
          </a:prstGeom>
          <a:noFill/>
          <a:ln w="9525">
            <a:noFill/>
            <a:miter lim="800000"/>
            <a:headEnd/>
            <a:tailEnd/>
          </a:ln>
        </p:spPr>
        <p:txBody>
          <a:bodyPr>
            <a:prstTxWarp prst="textArchUp">
              <a:avLst/>
            </a:prstTxWarp>
            <a:spAutoFit/>
          </a:bodyPr>
          <a:lstStyle/>
          <a:p>
            <a:pPr algn="ctr">
              <a:spcBef>
                <a:spcPct val="50000"/>
              </a:spcBef>
            </a:pPr>
            <a:r>
              <a:rPr lang="en-US" sz="3600" b="1" dirty="0">
                <a:solidFill>
                  <a:srgbClr val="FF0000"/>
                </a:solidFill>
                <a:latin typeface="Calibri" panose="020F0502020204030204"/>
              </a:rPr>
              <a:t>	</a:t>
            </a:r>
            <a:r>
              <a:rPr lang="en-US" sz="36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CHÀO MỪNG…</a:t>
            </a:r>
          </a:p>
        </p:txBody>
      </p:sp>
      <p:grpSp>
        <p:nvGrpSpPr>
          <p:cNvPr id="26" name="Group 6"/>
          <p:cNvGrpSpPr>
            <a:grpSpLocks/>
          </p:cNvGrpSpPr>
          <p:nvPr/>
        </p:nvGrpSpPr>
        <p:grpSpPr bwMode="auto">
          <a:xfrm>
            <a:off x="1943702" y="707985"/>
            <a:ext cx="8005406" cy="1169988"/>
            <a:chOff x="662" y="148"/>
            <a:chExt cx="4139" cy="737"/>
          </a:xfrm>
        </p:grpSpPr>
        <p:sp>
          <p:nvSpPr>
            <p:cNvPr id="27" name="Text Box 7"/>
            <p:cNvSpPr txBox="1">
              <a:spLocks noChangeArrowheads="1"/>
            </p:cNvSpPr>
            <p:nvPr/>
          </p:nvSpPr>
          <p:spPr bwMode="auto">
            <a:xfrm>
              <a:off x="662" y="148"/>
              <a:ext cx="4139" cy="737"/>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PHÒNG GIÁO DỤC VÀ ĐÀO TẠO HUYỆN… </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TRƯỜNG THCS …</a:t>
              </a:r>
            </a:p>
          </p:txBody>
        </p:sp>
        <p:sp>
          <p:nvSpPr>
            <p:cNvPr id="28" name="Line 8"/>
            <p:cNvSpPr>
              <a:spLocks noChangeShapeType="1"/>
            </p:cNvSpPr>
            <p:nvPr/>
          </p:nvSpPr>
          <p:spPr bwMode="auto">
            <a:xfrm>
              <a:off x="2254" y="884"/>
              <a:ext cx="1296" cy="0"/>
            </a:xfrm>
            <a:prstGeom prst="line">
              <a:avLst/>
            </a:prstGeom>
            <a:noFill/>
            <a:ln w="9525">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sp>
        <p:nvSpPr>
          <p:cNvPr id="29" name="Text Box 9"/>
          <p:cNvSpPr txBox="1">
            <a:spLocks noChangeArrowheads="1"/>
          </p:cNvSpPr>
          <p:nvPr/>
        </p:nvSpPr>
        <p:spPr bwMode="auto">
          <a:xfrm>
            <a:off x="5192342" y="3959868"/>
            <a:ext cx="4640263" cy="523220"/>
          </a:xfrm>
          <a:prstGeom prst="rect">
            <a:avLst/>
          </a:prstGeom>
          <a:noFill/>
          <a:ln w="9525">
            <a:noFill/>
            <a:miter lim="800000"/>
            <a:headEnd/>
            <a:tailEnd/>
          </a:ln>
        </p:spPr>
        <p:txBody>
          <a:bodyPr>
            <a:spAutoFit/>
          </a:bodyPr>
          <a:lstStyle/>
          <a:p>
            <a:pPr>
              <a:spcBef>
                <a:spcPct val="50000"/>
              </a:spcBef>
            </a:pPr>
            <a:r>
              <a:rPr lang="en-US" sz="2800" b="1" dirty="0">
                <a:solidFill>
                  <a:srgbClr val="7030A0"/>
                </a:solidFill>
                <a:latin typeface="Times New Roman" panose="02020603050405020304" pitchFamily="18" charset="0"/>
                <a:cs typeface="Times New Roman" panose="02020603050405020304" pitchFamily="18" charset="0"/>
              </a:rPr>
              <a:t>GIÁO VIÊN: </a:t>
            </a:r>
          </a:p>
        </p:txBody>
      </p:sp>
      <p:sp>
        <p:nvSpPr>
          <p:cNvPr id="30" name="Text Box 10"/>
          <p:cNvSpPr txBox="1">
            <a:spLocks noChangeArrowheads="1"/>
          </p:cNvSpPr>
          <p:nvPr/>
        </p:nvSpPr>
        <p:spPr bwMode="auto">
          <a:xfrm>
            <a:off x="5198126" y="4633084"/>
            <a:ext cx="4895323" cy="523220"/>
          </a:xfrm>
          <a:prstGeom prst="rect">
            <a:avLst/>
          </a:prstGeom>
          <a:noFill/>
          <a:ln w="9525">
            <a:noFill/>
            <a:miter lim="800000"/>
            <a:headEnd/>
            <a:tailEnd/>
          </a:ln>
        </p:spPr>
        <p:txBody>
          <a:bodyPr wrap="square">
            <a:spAutoFit/>
          </a:bodyPr>
          <a:lstStyle/>
          <a:p>
            <a:pPr>
              <a:spcBef>
                <a:spcPct val="50000"/>
              </a:spcBef>
            </a:pPr>
            <a:r>
              <a:rPr lang="en-US" sz="2800" b="1" dirty="0">
                <a:solidFill>
                  <a:srgbClr val="7030A0"/>
                </a:solidFill>
                <a:latin typeface="Times New Roman" panose="02020603050405020304" pitchFamily="18" charset="0"/>
                <a:cs typeface="Times New Roman" panose="02020603050405020304" pitchFamily="18" charset="0"/>
              </a:rPr>
              <a:t>LỚP: </a:t>
            </a:r>
          </a:p>
        </p:txBody>
      </p:sp>
      <p:pic>
        <p:nvPicPr>
          <p:cNvPr id="31" name="Picture 12" descr="MATH"/>
          <p:cNvPicPr>
            <a:picLocks noChangeAspect="1" noChangeArrowheads="1"/>
          </p:cNvPicPr>
          <p:nvPr/>
        </p:nvPicPr>
        <p:blipFill>
          <a:blip r:embed="rId6"/>
          <a:srcRect/>
          <a:stretch>
            <a:fillRect/>
          </a:stretch>
        </p:blipFill>
        <p:spPr bwMode="auto">
          <a:xfrm>
            <a:off x="987436" y="3650748"/>
            <a:ext cx="2987584" cy="1757846"/>
          </a:xfrm>
          <a:prstGeom prst="rect">
            <a:avLst/>
          </a:prstGeom>
          <a:noFill/>
          <a:ln w="9525">
            <a:noFill/>
            <a:miter lim="800000"/>
            <a:headEnd/>
            <a:tailEnd/>
          </a:ln>
        </p:spPr>
      </p:pic>
      <p:sp>
        <p:nvSpPr>
          <p:cNvPr id="2" name="Slide Number Placeholder 1"/>
          <p:cNvSpPr>
            <a:spLocks noGrp="1"/>
          </p:cNvSpPr>
          <p:nvPr>
            <p:ph type="sldNum" sz="quarter" idx="12"/>
          </p:nvPr>
        </p:nvSpPr>
        <p:spPr>
          <a:xfrm>
            <a:off x="9197741" y="6233657"/>
            <a:ext cx="2743200" cy="365125"/>
          </a:xfrm>
        </p:spPr>
        <p:txBody>
          <a:bodyPr/>
          <a:lstStyle/>
          <a:p>
            <a:fld id="{EEF17B97-31AA-F046-A2B1-CB7B8C901C9E}" type="slidenum">
              <a:rPr kumimoji="1" lang="zh-CN" altLang="en-US" sz="2800" smtClean="0">
                <a:solidFill>
                  <a:schemeClr val="tx1"/>
                </a:solidFill>
                <a:latin typeface="Times New Roman" panose="02020603050405020304" pitchFamily="18" charset="0"/>
                <a:cs typeface="Times New Roman" panose="02020603050405020304" pitchFamily="18" charset="0"/>
              </a:rPr>
              <a:t>2</a:t>
            </a:fld>
            <a:endParaRPr kumimoji="1" lang="zh-CN"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513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0" y="-21632"/>
            <a:ext cx="12192000" cy="237972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3200" dirty="0">
              <a:solidFill>
                <a:prstClr val="black"/>
              </a:solidFill>
            </a:endParaRPr>
          </a:p>
        </p:txBody>
      </p:sp>
      <mc:AlternateContent xmlns:mc="http://schemas.openxmlformats.org/markup-compatibility/2006" xmlns:a14="http://schemas.microsoft.com/office/drawing/2010/main">
        <mc:Choice Requires="a14">
          <p:sp>
            <p:nvSpPr>
              <p:cNvPr id="10" name="Rectangle 9"/>
              <p:cNvSpPr/>
              <p:nvPr/>
            </p:nvSpPr>
            <p:spPr>
              <a:xfrm>
                <a:off x="6373619" y="2550580"/>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𝐶𝐷</m:t>
                    </m:r>
                    <m:r>
                      <a:rPr lang="en-US" sz="3200" i="1" smtClean="0">
                        <a:solidFill>
                          <a:prstClr val="black"/>
                        </a:solidFill>
                        <a:latin typeface="Cambria Math" panose="02040503050406030204" pitchFamily="18" charset="0"/>
                        <a:cs typeface="Times New Roman" panose="02020603050405020304" pitchFamily="18" charset="0"/>
                      </a:rPr>
                      <m:t> = 6 </m:t>
                    </m:r>
                    <m:r>
                      <a:rPr lang="en-US" sz="3200" i="1" smtClean="0">
                        <a:solidFill>
                          <a:prstClr val="black"/>
                        </a:solidFill>
                        <a:latin typeface="Cambria Math" panose="02040503050406030204" pitchFamily="18" charset="0"/>
                        <a:cs typeface="Times New Roman" panose="02020603050405020304" pitchFamily="18" charset="0"/>
                      </a:rPr>
                      <m:t>𝑐𝑚</m:t>
                    </m:r>
                    <m:r>
                      <a:rPr lang="en-US" sz="3200" i="1" smtClean="0">
                        <a:solidFill>
                          <a:prstClr val="black"/>
                        </a:solidFill>
                        <a:latin typeface="Cambria Math" panose="02040503050406030204" pitchFamily="18" charset="0"/>
                        <a:cs typeface="Times New Roman" panose="02020603050405020304" pitchFamily="18" charset="0"/>
                      </a:rPr>
                      <m:t>.</m:t>
                    </m:r>
                  </m:oMath>
                </a14:m>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373619" y="2550580"/>
                <a:ext cx="4406400" cy="1825200"/>
              </a:xfrm>
              <a:prstGeom prst="rect">
                <a:avLst/>
              </a:prstGeom>
              <a:blipFill rotWithShape="0">
                <a:blip r:embed="rId6"/>
                <a:stretch>
                  <a:fillRect l="-360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373619" y="4828630"/>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Cạnh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𝐴𝐶</m:t>
                    </m:r>
                  </m:oMath>
                </a14:m>
                <a:r>
                  <a:rPr lang="en-US" sz="3200">
                    <a:solidFill>
                      <a:prstClr val="black"/>
                    </a:solidFill>
                    <a:latin typeface="Times New Roman" panose="02020603050405020304" pitchFamily="18" charset="0"/>
                    <a:cs typeface="Times New Roman" panose="02020603050405020304" pitchFamily="18" charset="0"/>
                  </a:rPr>
                  <a:t> và cạnh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𝐵𝐷</m:t>
                    </m:r>
                  </m:oMath>
                </a14:m>
                <a:r>
                  <a:rPr lang="en-US" sz="3200">
                    <a:solidFill>
                      <a:prstClr val="black"/>
                    </a:solidFill>
                    <a:latin typeface="Times New Roman" panose="02020603050405020304" pitchFamily="18" charset="0"/>
                    <a:cs typeface="Times New Roman" panose="02020603050405020304" pitchFamily="18" charset="0"/>
                  </a:rPr>
                  <a:t> song song với nhau.</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373619" y="4828630"/>
                <a:ext cx="4406400" cy="1825200"/>
              </a:xfrm>
              <a:prstGeom prst="rect">
                <a:avLst/>
              </a:prstGeom>
              <a:blipFill rotWithShape="0">
                <a:blip r:embed="rId7"/>
                <a:stretch>
                  <a:fillRect l="-360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2721" y="2585220"/>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Cạnh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𝐴𝐷</m:t>
                    </m:r>
                  </m:oMath>
                </a14:m>
                <a:r>
                  <a:rPr lang="en-US" sz="3200">
                    <a:solidFill>
                      <a:prstClr val="black"/>
                    </a:solidFill>
                    <a:latin typeface="Times New Roman" panose="02020603050405020304" pitchFamily="18" charset="0"/>
                    <a:cs typeface="Times New Roman" panose="02020603050405020304" pitchFamily="18" charset="0"/>
                  </a:rPr>
                  <a:t> và cạnh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𝐵𝐴</m:t>
                    </m:r>
                    <m:r>
                      <a:rPr lang="en-US" sz="3200" i="1" smtClean="0">
                        <a:solidFill>
                          <a:prstClr val="black"/>
                        </a:solidFill>
                        <a:latin typeface="Cambria Math" panose="02040503050406030204" pitchFamily="18" charset="0"/>
                        <a:cs typeface="Times New Roman" panose="02020603050405020304" pitchFamily="18" charset="0"/>
                      </a:rPr>
                      <m:t> </m:t>
                    </m:r>
                  </m:oMath>
                </a14:m>
                <a:r>
                  <a:rPr lang="en-US" sz="3200">
                    <a:solidFill>
                      <a:prstClr val="black"/>
                    </a:solidFill>
                    <a:latin typeface="Times New Roman" panose="02020603050405020304" pitchFamily="18" charset="0"/>
                    <a:cs typeface="Times New Roman" panose="02020603050405020304" pitchFamily="18" charset="0"/>
                  </a:rPr>
                  <a:t>song song với nhau.</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2721" y="2585220"/>
                <a:ext cx="4406400" cy="1825200"/>
              </a:xfrm>
              <a:prstGeom prst="rect">
                <a:avLst/>
              </a:prstGeom>
              <a:blipFill rotWithShape="0">
                <a:blip r:embed="rId8"/>
                <a:stretch>
                  <a:fillRect l="-3596"/>
                </a:stretch>
              </a:blipFill>
              <a:ln w="28575">
                <a:noFill/>
              </a:ln>
            </p:spPr>
            <p:txBody>
              <a:bodyPr/>
              <a:lstStyle/>
              <a:p>
                <a:r>
                  <a:rPr lang="en-US">
                    <a:noFill/>
                  </a:rPr>
                  <a:t> </a:t>
                </a:r>
              </a:p>
            </p:txBody>
          </p:sp>
        </mc:Fallback>
      </mc:AlternateContent>
      <p:pic>
        <p:nvPicPr>
          <p:cNvPr id="14" name="Picture 13"/>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853668" y="3175394"/>
            <a:ext cx="885137" cy="708059"/>
          </a:xfrm>
          <a:prstGeom prst="rect">
            <a:avLst/>
          </a:prstGeom>
        </p:spPr>
      </p:pic>
      <p:pic>
        <p:nvPicPr>
          <p:cNvPr id="15" name="Picture 14"/>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34558" y="5389186"/>
            <a:ext cx="804536" cy="704088"/>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8067" y="3162425"/>
            <a:ext cx="804742" cy="707197"/>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22721" y="4828630"/>
                <a:ext cx="4406400" cy="1825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prstClr val="black"/>
                        </a:solidFill>
                        <a:latin typeface="Cambria Math" panose="02040503050406030204" pitchFamily="18" charset="0"/>
                        <a:cs typeface="Times New Roman" panose="02020603050405020304" pitchFamily="18" charset="0"/>
                      </a:rPr>
                      <m:t>𝐵𝐷</m:t>
                    </m:r>
                    <m:r>
                      <a:rPr lang="en-US" sz="3200" i="1" smtClean="0">
                        <a:solidFill>
                          <a:prstClr val="black"/>
                        </a:solidFill>
                        <a:latin typeface="Cambria Math" panose="02040503050406030204" pitchFamily="18" charset="0"/>
                        <a:cs typeface="Times New Roman" panose="02020603050405020304" pitchFamily="18" charset="0"/>
                      </a:rPr>
                      <m:t> = 3,5 </m:t>
                    </m:r>
                    <m:r>
                      <a:rPr lang="en-US" sz="3200" i="1" smtClean="0">
                        <a:solidFill>
                          <a:prstClr val="black"/>
                        </a:solidFill>
                        <a:latin typeface="Cambria Math" panose="02040503050406030204" pitchFamily="18" charset="0"/>
                        <a:cs typeface="Times New Roman" panose="02020603050405020304" pitchFamily="18" charset="0"/>
                      </a:rPr>
                      <m:t>𝑐𝑚</m:t>
                    </m:r>
                  </m:oMath>
                </a14:m>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22721" y="4828630"/>
                <a:ext cx="4406400" cy="1825200"/>
              </a:xfrm>
              <a:prstGeom prst="rect">
                <a:avLst/>
              </a:prstGeom>
              <a:blipFill rotWithShape="0">
                <a:blip r:embed="rId12"/>
                <a:stretch>
                  <a:fillRect l="-3596"/>
                </a:stretch>
              </a:blipFill>
              <a:ln w="28575">
                <a:noFill/>
              </a:ln>
            </p:spPr>
            <p:txBody>
              <a:bodyPr/>
              <a:lstStyle/>
              <a:p>
                <a:r>
                  <a:rPr lang="en-US">
                    <a:noFill/>
                  </a:rPr>
                  <a:t> </a:t>
                </a:r>
              </a:p>
            </p:txBody>
          </p:sp>
        </mc:Fallback>
      </mc:AlternateContent>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4828" y="5340170"/>
            <a:ext cx="804742" cy="707197"/>
          </a:xfrm>
          <a:prstGeom prst="rect">
            <a:avLst/>
          </a:prstGeom>
        </p:spPr>
      </p:pic>
      <p:pic>
        <p:nvPicPr>
          <p:cNvPr id="17" name="Picture 16">
            <a:hlinkClick r:id="rId13"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0759416" y="5610638"/>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69976" y="-501613"/>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10070143" y="268197"/>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9853668" y="1946607"/>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prstClr val="white"/>
                </a:solidFill>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prstClr val="white"/>
                  </a:solidFill>
                  <a:latin typeface="Arial" panose="020B0604020202020204" pitchFamily="34" charset="0"/>
                  <a:cs typeface="Arial" panose="020B0604020202020204" pitchFamily="34" charset="0"/>
                </a:rPr>
                <a:t>Hết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Giờ</a:t>
              </a:r>
              <a:endParaRPr lang="en-GB" sz="2800" dirty="0">
                <a:solidFill>
                  <a:prstClr val="white"/>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TextBox 1"/>
              <p:cNvSpPr txBox="1"/>
              <p:nvPr/>
            </p:nvSpPr>
            <p:spPr>
              <a:xfrm>
                <a:off x="121559" y="-21632"/>
                <a:ext cx="9468678" cy="1077218"/>
              </a:xfrm>
              <a:prstGeom prst="rect">
                <a:avLst/>
              </a:prstGeom>
              <a:noFill/>
            </p:spPr>
            <p:txBody>
              <a:bodyPr wrap="square" rtlCol="0">
                <a:spAutoFit/>
              </a:bodyPr>
              <a:lstStyle/>
              <a:p>
                <a:r>
                  <a:rPr lang="en-US" sz="3200"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4: Cho hình bình hành </a:t>
                </a:r>
                <a14:m>
                  <m:oMath xmlns:m="http://schemas.openxmlformats.org/officeDocument/2006/math">
                    <m:r>
                      <a:rPr lang="en-US" sz="3200" i="1" kern="0" smtClean="0">
                        <a:solidFill>
                          <a:prstClr val="black"/>
                        </a:solidFill>
                        <a:latin typeface="Cambria Math" panose="02040503050406030204" pitchFamily="18" charset="0"/>
                        <a:ea typeface="Tahoma" panose="020B0604030504040204" pitchFamily="34" charset="0"/>
                        <a:cs typeface="Times New Roman" panose="02020603050405020304" pitchFamily="18" charset="0"/>
                      </a:rPr>
                      <m:t>𝐴𝐵𝐶𝐷</m:t>
                    </m:r>
                  </m:oMath>
                </a14:m>
                <a:r>
                  <a:rPr lang="en-US" sz="3200" kern="0">
                    <a:solidFill>
                      <a:prstClr val="black"/>
                    </a:solidFill>
                    <a:latin typeface="Times New Roman" panose="02020603050405020304" pitchFamily="18" charset="0"/>
                    <a:ea typeface="Tahoma" panose="020B0604030504040204" pitchFamily="34" charset="0"/>
                    <a:cs typeface="Times New Roman" panose="02020603050405020304" pitchFamily="18" charset="0"/>
                  </a:rPr>
                  <a:t> như hình vẽ. Khẳng định nào sau đây là </a:t>
                </a:r>
                <a:r>
                  <a:rPr lang="en-US" sz="3200" b="1" ker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đúng</a:t>
                </a:r>
                <a:r>
                  <a:rPr lang="en-US" sz="3200" ker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121559" y="-21632"/>
                <a:ext cx="9468678" cy="1077218"/>
              </a:xfrm>
              <a:prstGeom prst="rect">
                <a:avLst/>
              </a:prstGeom>
              <a:blipFill rotWithShape="0">
                <a:blip r:embed="rId16"/>
                <a:stretch>
                  <a:fillRect l="-1674" t="-7910" b="-16949"/>
                </a:stretch>
              </a:blipFill>
            </p:spPr>
            <p:txBody>
              <a:bodyPr/>
              <a:lstStyle/>
              <a:p>
                <a:r>
                  <a:rPr lang="en-US">
                    <a:noFill/>
                  </a:rPr>
                  <a:t> </a:t>
                </a:r>
              </a:p>
            </p:txBody>
          </p:sp>
        </mc:Fallback>
      </mc:AlternateContent>
      <p:pic>
        <p:nvPicPr>
          <p:cNvPr id="3" name="Picture 2" descr="Screen Clippi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55898" y="628468"/>
            <a:ext cx="3372321" cy="1695687"/>
          </a:xfrm>
          <a:prstGeom prst="rect">
            <a:avLst/>
          </a:prstGeom>
        </p:spPr>
      </p:pic>
      <p:sp>
        <p:nvSpPr>
          <p:cNvPr id="27" name="椭圆 7">
            <a:extLst>
              <a:ext uri="{FF2B5EF4-FFF2-40B4-BE49-F238E27FC236}">
                <a16:creationId xmlns:a16="http://schemas.microsoft.com/office/drawing/2014/main" id="{7030F588-E377-9C45-A230-49F482183897}"/>
              </a:ext>
            </a:extLst>
          </p:cNvPr>
          <p:cNvSpPr/>
          <p:nvPr/>
        </p:nvSpPr>
        <p:spPr>
          <a:xfrm>
            <a:off x="11578527" y="6210000"/>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 name="Slide Number Placeholder 3"/>
          <p:cNvSpPr>
            <a:spLocks noGrp="1"/>
          </p:cNvSpPr>
          <p:nvPr>
            <p:ph type="sldNum" sz="quarter" idx="12"/>
          </p:nvPr>
        </p:nvSpPr>
        <p:spPr>
          <a:xfrm>
            <a:off x="9408419" y="6369266"/>
            <a:ext cx="2743200" cy="365125"/>
          </a:xfrm>
        </p:spPr>
        <p:txBody>
          <a:bodyPr/>
          <a:lstStyle/>
          <a:p>
            <a:fld id="{D7462126-3192-4341-A61F-E8A1F739ACFD}" type="slidenum">
              <a:rPr lang="en-US" sz="2800" smtClean="0">
                <a:solidFill>
                  <a:schemeClr val="tx1"/>
                </a:solidFill>
                <a:latin typeface="Times New Roman" panose="02020603050405020304" pitchFamily="18" charset="0"/>
                <a:cs typeface="Times New Roman" panose="02020603050405020304" pitchFamily="18" charset="0"/>
              </a:rPr>
              <a:pPr/>
              <a:t>20</a:t>
            </a:fld>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720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10000" fill="hold"/>
                                        <p:tgtEl>
                                          <p:spTgt spid="21"/>
                                        </p:tgtEl>
                                        <p:attrNameLst>
                                          <p:attrName>r</p:attrName>
                                        </p:attrNameLst>
                                      </p:cBhvr>
                                    </p:animRot>
                                  </p:childTnLst>
                                </p:cTn>
                              </p:par>
                            </p:childTnLst>
                          </p:cTn>
                        </p:par>
                        <p:par>
                          <p:cTn id="29" fill="hold">
                            <p:stCondLst>
                              <p:cond delay="10000"/>
                            </p:stCondLst>
                            <p:childTnLst>
                              <p:par>
                                <p:cTn id="30" presetID="53" presetClass="entr" presetSubtype="16"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3000" fill="hold"/>
                                        <p:tgtEl>
                                          <p:spTgt spid="24"/>
                                        </p:tgtEl>
                                        <p:attrNameLst>
                                          <p:attrName>ppt_w</p:attrName>
                                        </p:attrNameLst>
                                      </p:cBhvr>
                                      <p:tavLst>
                                        <p:tav tm="0">
                                          <p:val>
                                            <p:fltVal val="0"/>
                                          </p:val>
                                        </p:tav>
                                        <p:tav tm="100000">
                                          <p:val>
                                            <p:strVal val="#ppt_w"/>
                                          </p:val>
                                        </p:tav>
                                      </p:tavLst>
                                    </p:anim>
                                    <p:anim calcmode="lin" valueType="num">
                                      <p:cBhvr>
                                        <p:cTn id="33" dur="3000" fill="hold"/>
                                        <p:tgtEl>
                                          <p:spTgt spid="24"/>
                                        </p:tgtEl>
                                        <p:attrNameLst>
                                          <p:attrName>ppt_h</p:attrName>
                                        </p:attrNameLst>
                                      </p:cBhvr>
                                      <p:tavLst>
                                        <p:tav tm="0">
                                          <p:val>
                                            <p:fltVal val="0"/>
                                          </p:val>
                                        </p:tav>
                                        <p:tav tm="100000">
                                          <p:val>
                                            <p:strVal val="#ppt_h"/>
                                          </p:val>
                                        </p:tav>
                                      </p:tavLst>
                                    </p:anim>
                                    <p:animEffect transition="in" filter="fade">
                                      <p:cBhvr>
                                        <p:cTn id="34" dur="30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0"/>
                                        </p:tgtEl>
                                        <p:attrNameLst>
                                          <p:attrName>fillcolor</p:attrName>
                                        </p:attrNameLst>
                                      </p:cBhvr>
                                      <p:to>
                                        <a:srgbClr val="00B050"/>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2"/>
                                        </p:tgtEl>
                                        <p:attrNameLst>
                                          <p:attrName>fillcolor</p:attrName>
                                        </p:attrNameLst>
                                      </p:cBhvr>
                                      <p:to>
                                        <a:srgbClr val="FFF2CC"/>
                                      </p:to>
                                    </p:animClr>
                                    <p:set>
                                      <p:cBhvr>
                                        <p:cTn id="55" dur="250" fill="hold"/>
                                        <p:tgtEl>
                                          <p:spTgt spid="12"/>
                                        </p:tgtEl>
                                        <p:attrNameLst>
                                          <p:attrName>fill.type</p:attrName>
                                        </p:attrNameLst>
                                      </p:cBhvr>
                                      <p:to>
                                        <p:strVal val="solid"/>
                                      </p:to>
                                    </p:set>
                                    <p:set>
                                      <p:cBhvr>
                                        <p:cTn id="56" dur="250" fill="hold"/>
                                        <p:tgtEl>
                                          <p:spTgt spid="1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5"/>
                                        </p:tgtEl>
                                        <p:attrNameLst>
                                          <p:attrName>style.visibility</p:attrName>
                                        </p:attrNameLst>
                                      </p:cBhvr>
                                      <p:to>
                                        <p:strVal val="visible"/>
                                      </p:to>
                                    </p:set>
                                    <p:anim calcmode="lin" valueType="num">
                                      <p:cBhvr>
                                        <p:cTn id="59" dur="250" fill="hold"/>
                                        <p:tgtEl>
                                          <p:spTgt spid="15"/>
                                        </p:tgtEl>
                                        <p:attrNameLst>
                                          <p:attrName>ppt_w</p:attrName>
                                        </p:attrNameLst>
                                      </p:cBhvr>
                                      <p:tavLst>
                                        <p:tav tm="0">
                                          <p:val>
                                            <p:strVal val="4*#ppt_w"/>
                                          </p:val>
                                        </p:tav>
                                        <p:tav tm="100000">
                                          <p:val>
                                            <p:strVal val="#ppt_w"/>
                                          </p:val>
                                        </p:tav>
                                      </p:tavLst>
                                    </p:anim>
                                    <p:anim calcmode="lin" valueType="num">
                                      <p:cBhvr>
                                        <p:cTn id="6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12"/>
                                        </p:tgtEl>
                                        <p:attrNameLst>
                                          <p:attrName>fillcolor</p:attrName>
                                        </p:attrNameLst>
                                      </p:cBhvr>
                                      <p:to>
                                        <a:srgbClr val="FFFF00"/>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50" fill="hold"/>
                                        <p:tgtEl>
                                          <p:spTgt spid="13"/>
                                        </p:tgtEl>
                                        <p:attrNameLst>
                                          <p:attrName>fillcolor</p:attrName>
                                        </p:attrNameLst>
                                      </p:cBhvr>
                                      <p:to>
                                        <a:srgbClr val="FFF2CC"/>
                                      </p:to>
                                    </p:animClr>
                                    <p:set>
                                      <p:cBhvr>
                                        <p:cTn id="70" dur="250" fill="hold"/>
                                        <p:tgtEl>
                                          <p:spTgt spid="13"/>
                                        </p:tgtEl>
                                        <p:attrNameLst>
                                          <p:attrName>fill.type</p:attrName>
                                        </p:attrNameLst>
                                      </p:cBhvr>
                                      <p:to>
                                        <p:strVal val="solid"/>
                                      </p:to>
                                    </p:set>
                                    <p:set>
                                      <p:cBhvr>
                                        <p:cTn id="71" dur="250" fill="hold"/>
                                        <p:tgtEl>
                                          <p:spTgt spid="1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6"/>
                                        </p:tgtEl>
                                        <p:attrNameLst>
                                          <p:attrName>style.visibility</p:attrName>
                                        </p:attrNameLst>
                                      </p:cBhvr>
                                      <p:to>
                                        <p:strVal val="visible"/>
                                      </p:to>
                                    </p:set>
                                    <p:anim calcmode="lin" valueType="num">
                                      <p:cBhvr>
                                        <p:cTn id="74" dur="250" fill="hold"/>
                                        <p:tgtEl>
                                          <p:spTgt spid="16"/>
                                        </p:tgtEl>
                                        <p:attrNameLst>
                                          <p:attrName>ppt_w</p:attrName>
                                        </p:attrNameLst>
                                      </p:cBhvr>
                                      <p:tavLst>
                                        <p:tav tm="0">
                                          <p:val>
                                            <p:strVal val="4*#ppt_w"/>
                                          </p:val>
                                        </p:tav>
                                        <p:tav tm="100000">
                                          <p:val>
                                            <p:strVal val="#ppt_w"/>
                                          </p:val>
                                        </p:tav>
                                      </p:tavLst>
                                    </p:anim>
                                    <p:anim calcmode="lin" valueType="num">
                                      <p:cBhvr>
                                        <p:cTn id="7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13"/>
                                        </p:tgtEl>
                                        <p:attrNameLst>
                                          <p:attrName>fillcolor</p:attrName>
                                        </p:attrNameLst>
                                      </p:cBhvr>
                                      <p:to>
                                        <a:srgbClr val="FFFF00"/>
                                      </p:to>
                                    </p:animClr>
                                    <p:set>
                                      <p:cBhvr>
                                        <p:cTn id="78" dur="250" fill="hold"/>
                                        <p:tgtEl>
                                          <p:spTgt spid="13"/>
                                        </p:tgtEl>
                                        <p:attrNameLst>
                                          <p:attrName>fill.type</p:attrName>
                                        </p:attrNameLst>
                                      </p:cBhvr>
                                      <p:to>
                                        <p:strVal val="solid"/>
                                      </p:to>
                                    </p:set>
                                    <p:set>
                                      <p:cBhvr>
                                        <p:cTn id="7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withEffect">
                                  <p:stCondLst>
                                    <p:cond delay="0"/>
                                  </p:stCondLst>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250" fill="hold"/>
                                        <p:tgtEl>
                                          <p:spTgt spid="19"/>
                                        </p:tgtEl>
                                        <p:attrNameLst>
                                          <p:attrName>ppt_w</p:attrName>
                                        </p:attrNameLst>
                                      </p:cBhvr>
                                      <p:tavLst>
                                        <p:tav tm="0">
                                          <p:val>
                                            <p:strVal val="4*#ppt_w"/>
                                          </p:val>
                                        </p:tav>
                                        <p:tav tm="100000">
                                          <p:val>
                                            <p:strVal val="#ppt_w"/>
                                          </p:val>
                                        </p:tav>
                                      </p:tavLst>
                                    </p:anim>
                                    <p:anim calcmode="lin" valueType="num">
                                      <p:cBhvr>
                                        <p:cTn id="9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18"/>
                                        </p:tgtEl>
                                        <p:attrNameLst>
                                          <p:attrName>fillcolor</p:attrName>
                                        </p:attrNameLst>
                                      </p:cBhvr>
                                      <p:to>
                                        <a:srgbClr val="FFFF00"/>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0" grpId="0" animBg="1"/>
      <p:bldP spid="12" grpId="0" animBg="1"/>
      <p:bldP spid="1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E66163-77AA-1040-974A-9A710A6F9934}"/>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2"/>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545850" y="6278614"/>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3"/>
          <a:stretch>
            <a:fillRect/>
          </a:stretch>
        </p:blipFill>
        <p:spPr>
          <a:xfrm rot="2700000">
            <a:off x="10957684" y="5135837"/>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1" name="Sun 10">
            <a:extLst>
              <a:ext uri="{FF2B5EF4-FFF2-40B4-BE49-F238E27FC236}">
                <a16:creationId xmlns:a16="http://schemas.microsoft.com/office/drawing/2014/main" id="{6437E96C-B4D7-4CA6-90EE-43A5C748EF9C}"/>
              </a:ext>
            </a:extLst>
          </p:cNvPr>
          <p:cNvSpPr/>
          <p:nvPr/>
        </p:nvSpPr>
        <p:spPr>
          <a:xfrm>
            <a:off x="968828" y="1328057"/>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HOẠT ĐỘNG 4</a:t>
            </a:r>
          </a:p>
        </p:txBody>
      </p:sp>
      <p:sp>
        <p:nvSpPr>
          <p:cNvPr id="12" name="TextBox 11">
            <a:extLst>
              <a:ext uri="{FF2B5EF4-FFF2-40B4-BE49-F238E27FC236}">
                <a16:creationId xmlns:a16="http://schemas.microsoft.com/office/drawing/2014/main" id="{B812FD0D-3345-4D97-BED4-5A0590056D2D}"/>
              </a:ext>
            </a:extLst>
          </p:cNvPr>
          <p:cNvSpPr txBox="1"/>
          <p:nvPr/>
        </p:nvSpPr>
        <p:spPr>
          <a:xfrm>
            <a:off x="5301343" y="2879114"/>
            <a:ext cx="4126436" cy="1015663"/>
          </a:xfrm>
          <a:prstGeom prst="rect">
            <a:avLst/>
          </a:prstGeom>
          <a:noFill/>
        </p:spPr>
        <p:txBody>
          <a:bodyPr wrap="square">
            <a:spAutoFit/>
          </a:bodyPr>
          <a:lstStyle/>
          <a:p>
            <a:r>
              <a:rPr lang="en-US" sz="6000" b="1">
                <a:solidFill>
                  <a:srgbClr val="FF0000"/>
                </a:solidFill>
                <a:latin typeface="Times New Roman" panose="02020603050405020304" pitchFamily="18" charset="0"/>
                <a:ea typeface="Calibri" panose="020F0502020204030204" pitchFamily="34" charset="0"/>
              </a:rPr>
              <a:t>Vận dụng</a:t>
            </a:r>
            <a:endParaRPr lang="en-US" sz="6000">
              <a:solidFill>
                <a:prstClr val="black"/>
              </a:solidFill>
            </a:endParaRPr>
          </a:p>
        </p:txBody>
      </p:sp>
      <p:sp>
        <p:nvSpPr>
          <p:cNvPr id="2" name="Slide Number Placeholder 1"/>
          <p:cNvSpPr>
            <a:spLocks noGrp="1"/>
          </p:cNvSpPr>
          <p:nvPr>
            <p:ph type="sldNum" sz="quarter" idx="12"/>
          </p:nvPr>
        </p:nvSpPr>
        <p:spPr>
          <a:xfrm>
            <a:off x="9427779" y="6403907"/>
            <a:ext cx="2743200" cy="365125"/>
          </a:xfrm>
        </p:spPr>
        <p:txBody>
          <a:bodyPr/>
          <a:lstStyle/>
          <a:p>
            <a:fld id="{EEF17B97-31AA-F046-A2B1-CB7B8C901C9E}" type="slidenum">
              <a:rPr kumimoji="1" lang="zh-CN" altLang="en-US" sz="2800" smtClean="0">
                <a:solidFill>
                  <a:schemeClr val="tx1"/>
                </a:solidFill>
                <a:latin typeface="Times New Roman" panose="02020603050405020304" pitchFamily="18" charset="0"/>
                <a:cs typeface="Times New Roman" panose="02020603050405020304" pitchFamily="18" charset="0"/>
              </a:rPr>
              <a:t>21</a:t>
            </a:fld>
            <a:endParaRPr kumimoji="1" lang="zh-CN"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30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 calcmode="lin" valueType="num">
                                      <p:cBhvr>
                                        <p:cTn id="9" dur="1500" fill="hold"/>
                                        <p:tgtEl>
                                          <p:spTgt spid="11"/>
                                        </p:tgtEl>
                                        <p:attrNameLst>
                                          <p:attrName>style.rotation</p:attrName>
                                        </p:attrNameLst>
                                      </p:cBhvr>
                                      <p:tavLst>
                                        <p:tav tm="0">
                                          <p:val>
                                            <p:fltVal val="360"/>
                                          </p:val>
                                        </p:tav>
                                        <p:tav tm="100000">
                                          <p:val>
                                            <p:fltVal val="0"/>
                                          </p:val>
                                        </p:tav>
                                      </p:tavLst>
                                    </p:anim>
                                    <p:animEffect transition="in" filter="fade">
                                      <p:cBhvr>
                                        <p:cTn id="10" dur="1500"/>
                                        <p:tgtEl>
                                          <p:spTgt spid="11"/>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2"/>
                                        </p:tgtEl>
                                        <p:attrNameLst>
                                          <p:attrName>style.visibility</p:attrName>
                                        </p:attrNameLst>
                                      </p:cBhvr>
                                      <p:to>
                                        <p:strVal val="visible"/>
                                      </p:to>
                                    </p:set>
                                    <p:anim by="(-#ppt_w*2)" calcmode="lin" valueType="num">
                                      <p:cBhvr rctx="PPT">
                                        <p:cTn id="14" dur="500" autoRev="1" fill="hold">
                                          <p:stCondLst>
                                            <p:cond delay="0"/>
                                          </p:stCondLst>
                                        </p:cTn>
                                        <p:tgtEl>
                                          <p:spTgt spid="12"/>
                                        </p:tgtEl>
                                        <p:attrNameLst>
                                          <p:attrName>ppt_w</p:attrName>
                                        </p:attrNameLst>
                                      </p:cBhvr>
                                    </p:anim>
                                    <p:anim by="(#ppt_w*0.50)" calcmode="lin" valueType="num">
                                      <p:cBhvr>
                                        <p:cTn id="15" dur="500" decel="50000" autoRev="1" fill="hold">
                                          <p:stCondLst>
                                            <p:cond delay="0"/>
                                          </p:stCondLst>
                                        </p:cTn>
                                        <p:tgtEl>
                                          <p:spTgt spid="12"/>
                                        </p:tgtEl>
                                        <p:attrNameLst>
                                          <p:attrName>ppt_x</p:attrName>
                                        </p:attrNameLst>
                                      </p:cBhvr>
                                    </p:anim>
                                    <p:anim from="(-#ppt_h/2)" to="(#ppt_y)" calcmode="lin" valueType="num">
                                      <p:cBhvr>
                                        <p:cTn id="16" dur="1000" fill="hold">
                                          <p:stCondLst>
                                            <p:cond delay="0"/>
                                          </p:stCondLst>
                                        </p:cTn>
                                        <p:tgtEl>
                                          <p:spTgt spid="12"/>
                                        </p:tgtEl>
                                        <p:attrNameLst>
                                          <p:attrName>ppt_y</p:attrName>
                                        </p:attrNameLst>
                                      </p:cBhvr>
                                    </p:anim>
                                    <p:animRot by="21600000">
                                      <p:cBhvr>
                                        <p:cTn id="17"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0F9DB69-3629-6B44-915E-41834427D528}"/>
              </a:ext>
            </a:extLst>
          </p:cNvPr>
          <p:cNvGrpSpPr/>
          <p:nvPr/>
        </p:nvGrpSpPr>
        <p:grpSpPr>
          <a:xfrm>
            <a:off x="-224147" y="-349025"/>
            <a:ext cx="12384151" cy="7153645"/>
            <a:chOff x="-224147" y="-349025"/>
            <a:chExt cx="12384151" cy="7153645"/>
          </a:xfrm>
        </p:grpSpPr>
        <p:sp>
          <p:nvSpPr>
            <p:cNvPr id="5" name="矩形 4">
              <a:extLst>
                <a:ext uri="{FF2B5EF4-FFF2-40B4-BE49-F238E27FC236}">
                  <a16:creationId xmlns:a16="http://schemas.microsoft.com/office/drawing/2014/main" id="{8C20CD38-49CF-5C48-8375-D647DD051636}"/>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椭圆 5">
              <a:extLst>
                <a:ext uri="{FF2B5EF4-FFF2-40B4-BE49-F238E27FC236}">
                  <a16:creationId xmlns:a16="http://schemas.microsoft.com/office/drawing/2014/main" id="{DF8982BC-A592-9644-8CA6-9405C7E3449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image 102">
              <a:extLst>
                <a:ext uri="{FF2B5EF4-FFF2-40B4-BE49-F238E27FC236}">
                  <a16:creationId xmlns:a16="http://schemas.microsoft.com/office/drawing/2014/main" id="{66736BC4-5A82-9348-A15A-64756C00A847}"/>
                </a:ext>
              </a:extLst>
            </p:cNvPr>
            <p:cNvPicPr>
              <a:picLocks noChangeAspect="1"/>
            </p:cNvPicPr>
            <p:nvPr/>
          </p:nvPicPr>
          <p:blipFill>
            <a:blip r:embed="rId4"/>
            <a:srcRect/>
            <a:stretch>
              <a:fillRect/>
            </a:stretch>
          </p:blipFill>
          <p:spPr>
            <a:xfrm>
              <a:off x="11077121" y="-349025"/>
              <a:ext cx="933436" cy="698048"/>
            </a:xfrm>
            <a:prstGeom prst="rect">
              <a:avLst/>
            </a:prstGeom>
          </p:spPr>
        </p:pic>
        <p:sp>
          <p:nvSpPr>
            <p:cNvPr id="8" name="任意形状 7">
              <a:extLst>
                <a:ext uri="{FF2B5EF4-FFF2-40B4-BE49-F238E27FC236}">
                  <a16:creationId xmlns:a16="http://schemas.microsoft.com/office/drawing/2014/main" id="{5EF343EF-ECD1-F34C-95DD-70A0A25D3145}"/>
                </a:ext>
              </a:extLst>
            </p:cNvPr>
            <p:cNvSpPr/>
            <p:nvPr/>
          </p:nvSpPr>
          <p:spPr>
            <a:xfrm>
              <a:off x="-72531" y="4745471"/>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 name="椭圆 8">
              <a:extLst>
                <a:ext uri="{FF2B5EF4-FFF2-40B4-BE49-F238E27FC236}">
                  <a16:creationId xmlns:a16="http://schemas.microsoft.com/office/drawing/2014/main" id="{55A4FCA8-CCEC-0448-843B-902EAC69BDB1}"/>
                </a:ext>
              </a:extLst>
            </p:cNvPr>
            <p:cNvSpPr/>
            <p:nvPr/>
          </p:nvSpPr>
          <p:spPr>
            <a:xfrm>
              <a:off x="11512004" y="6156620"/>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3C073510-DB41-8E42-B970-F39721404DC3}"/>
                </a:ext>
              </a:extLst>
            </p:cNvPr>
            <p:cNvPicPr>
              <a:picLocks noChangeAspect="1"/>
            </p:cNvPicPr>
            <p:nvPr/>
          </p:nvPicPr>
          <p:blipFill>
            <a:blip r:embed="rId5"/>
            <a:stretch>
              <a:fillRect/>
            </a:stretch>
          </p:blipFill>
          <p:spPr>
            <a:xfrm rot="2700000">
              <a:off x="10957684" y="5135837"/>
              <a:ext cx="602779" cy="1767959"/>
            </a:xfrm>
            <a:prstGeom prst="rect">
              <a:avLst/>
            </a:prstGeom>
          </p:spPr>
        </p:pic>
        <p:sp>
          <p:nvSpPr>
            <p:cNvPr id="11" name="椭圆 10">
              <a:extLst>
                <a:ext uri="{FF2B5EF4-FFF2-40B4-BE49-F238E27FC236}">
                  <a16:creationId xmlns:a16="http://schemas.microsoft.com/office/drawing/2014/main" id="{1854AD1B-1BE8-924D-83FB-76F8999C0495}"/>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4" name="Group 43"/>
          <p:cNvGrpSpPr/>
          <p:nvPr/>
        </p:nvGrpSpPr>
        <p:grpSpPr>
          <a:xfrm>
            <a:off x="2580997" y="2258854"/>
            <a:ext cx="6544800" cy="3272400"/>
            <a:chOff x="2148678" y="2283726"/>
            <a:chExt cx="6544800" cy="3272400"/>
          </a:xfrm>
        </p:grpSpPr>
        <p:pic>
          <p:nvPicPr>
            <p:cNvPr id="26" name="Picture 2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8678" y="2283726"/>
              <a:ext cx="6544800" cy="3272400"/>
            </a:xfrm>
            <a:prstGeom prst="rect">
              <a:avLst/>
            </a:prstGeom>
          </p:spPr>
        </p:pic>
        <p:pic>
          <p:nvPicPr>
            <p:cNvPr id="28" name="Picture 27"/>
            <p:cNvPicPr>
              <a:picLocks noChangeAspect="1"/>
            </p:cNvPicPr>
            <p:nvPr/>
          </p:nvPicPr>
          <p:blipFill>
            <a:blip r:embed="rId7"/>
            <a:stretch>
              <a:fillRect/>
            </a:stretch>
          </p:blipFill>
          <p:spPr>
            <a:xfrm>
              <a:off x="2575746" y="2757725"/>
              <a:ext cx="2445085" cy="1376094"/>
            </a:xfrm>
            <a:prstGeom prst="rect">
              <a:avLst/>
            </a:prstGeom>
          </p:spPr>
        </p:pic>
        <p:pic>
          <p:nvPicPr>
            <p:cNvPr id="31" name="Picture 30"/>
            <p:cNvPicPr>
              <a:picLocks noChangeAspect="1"/>
            </p:cNvPicPr>
            <p:nvPr/>
          </p:nvPicPr>
          <p:blipFill>
            <a:blip r:embed="rId8"/>
            <a:stretch>
              <a:fillRect/>
            </a:stretch>
          </p:blipFill>
          <p:spPr>
            <a:xfrm>
              <a:off x="2580997" y="3850505"/>
              <a:ext cx="1359650" cy="1362356"/>
            </a:xfrm>
            <a:prstGeom prst="rect">
              <a:avLst/>
            </a:prstGeom>
          </p:spPr>
        </p:pic>
        <p:pic>
          <p:nvPicPr>
            <p:cNvPr id="33" name="Picture 32"/>
            <p:cNvPicPr>
              <a:picLocks noChangeAspect="1"/>
            </p:cNvPicPr>
            <p:nvPr/>
          </p:nvPicPr>
          <p:blipFill>
            <a:blip r:embed="rId9"/>
            <a:stretch>
              <a:fillRect/>
            </a:stretch>
          </p:blipFill>
          <p:spPr>
            <a:xfrm>
              <a:off x="3647471" y="3850083"/>
              <a:ext cx="1373360" cy="1362356"/>
            </a:xfrm>
            <a:prstGeom prst="rect">
              <a:avLst/>
            </a:prstGeom>
          </p:spPr>
        </p:pic>
        <p:pic>
          <p:nvPicPr>
            <p:cNvPr id="34" name="Picture 33"/>
            <p:cNvPicPr>
              <a:picLocks noChangeAspect="1"/>
            </p:cNvPicPr>
            <p:nvPr/>
          </p:nvPicPr>
          <p:blipFill>
            <a:blip r:embed="rId10"/>
            <a:stretch>
              <a:fillRect/>
            </a:stretch>
          </p:blipFill>
          <p:spPr>
            <a:xfrm>
              <a:off x="4734399" y="2752908"/>
              <a:ext cx="1373360" cy="2449952"/>
            </a:xfrm>
            <a:prstGeom prst="rect">
              <a:avLst/>
            </a:prstGeom>
          </p:spPr>
        </p:pic>
        <p:pic>
          <p:nvPicPr>
            <p:cNvPr id="35" name="Picture 34"/>
            <p:cNvPicPr>
              <a:picLocks noChangeAspect="1"/>
            </p:cNvPicPr>
            <p:nvPr/>
          </p:nvPicPr>
          <p:blipFill>
            <a:blip r:embed="rId11"/>
            <a:stretch>
              <a:fillRect/>
            </a:stretch>
          </p:blipFill>
          <p:spPr>
            <a:xfrm>
              <a:off x="6361639" y="2772227"/>
              <a:ext cx="831786" cy="1376094"/>
            </a:xfrm>
            <a:prstGeom prst="rect">
              <a:avLst/>
            </a:prstGeom>
          </p:spPr>
        </p:pic>
        <p:pic>
          <p:nvPicPr>
            <p:cNvPr id="36" name="Picture 35"/>
            <p:cNvPicPr>
              <a:picLocks noChangeAspect="1"/>
            </p:cNvPicPr>
            <p:nvPr/>
          </p:nvPicPr>
          <p:blipFill>
            <a:blip r:embed="rId12"/>
            <a:stretch>
              <a:fillRect/>
            </a:stretch>
          </p:blipFill>
          <p:spPr>
            <a:xfrm>
              <a:off x="7443756" y="2765398"/>
              <a:ext cx="831786" cy="1376094"/>
            </a:xfrm>
            <a:prstGeom prst="rect">
              <a:avLst/>
            </a:prstGeom>
          </p:spPr>
        </p:pic>
        <p:pic>
          <p:nvPicPr>
            <p:cNvPr id="37" name="Picture 36"/>
            <p:cNvPicPr>
              <a:picLocks noChangeAspect="1"/>
            </p:cNvPicPr>
            <p:nvPr/>
          </p:nvPicPr>
          <p:blipFill>
            <a:blip r:embed="rId13"/>
            <a:stretch>
              <a:fillRect/>
            </a:stretch>
          </p:blipFill>
          <p:spPr>
            <a:xfrm>
              <a:off x="6375080" y="4350580"/>
              <a:ext cx="1917221" cy="831152"/>
            </a:xfrm>
            <a:prstGeom prst="rect">
              <a:avLst/>
            </a:prstGeom>
          </p:spPr>
        </p:pic>
      </p:grpSp>
      <p:sp>
        <p:nvSpPr>
          <p:cNvPr id="39" name="TextBox 38"/>
          <p:cNvSpPr txBox="1"/>
          <p:nvPr/>
        </p:nvSpPr>
        <p:spPr>
          <a:xfrm>
            <a:off x="876924" y="626880"/>
            <a:ext cx="9810164" cy="954107"/>
          </a:xfrm>
          <a:prstGeom prst="rect">
            <a:avLst/>
          </a:prstGeom>
          <a:noFill/>
        </p:spPr>
        <p:txBody>
          <a:bodyPr wrap="square" rtlCol="0">
            <a:spAutoFit/>
          </a:bodyPr>
          <a:lstStyle/>
          <a:p>
            <a:pPr lvl="0" defTabSz="457200"/>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1</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itchFamily="18" charset="0"/>
                <a:cs typeface="Times New Roman" pitchFamily="18" charset="0"/>
              </a:rPr>
              <a:t>Sử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mảnh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bìa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a:t>
            </a:r>
            <a:r>
              <a:rPr lang="vi-VN" sz="2800" dirty="0">
                <a:solidFill>
                  <a:srgbClr val="000000"/>
                </a:solidFill>
                <a:latin typeface="Times New Roman" pitchFamily="18" charset="0"/>
                <a:cs typeface="Times New Roman" pitchFamily="18" charset="0"/>
              </a:rPr>
              <a:t>ư</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hình</a:t>
            </a:r>
            <a:r>
              <a:rPr lang="en-US" sz="2800" dirty="0">
                <a:solidFill>
                  <a:srgbClr val="000000"/>
                </a:solidFill>
                <a:latin typeface="Times New Roman" pitchFamily="18" charset="0"/>
                <a:cs typeface="Times New Roman" pitchFamily="18" charset="0"/>
              </a:rPr>
              <a:t> d</a:t>
            </a:r>
            <a:r>
              <a:rPr lang="vi-VN" sz="2800" dirty="0">
                <a:solidFill>
                  <a:srgbClr val="000000"/>
                </a:solidFill>
                <a:latin typeface="Times New Roman" pitchFamily="18" charset="0"/>
                <a:cs typeface="Times New Roman" pitchFamily="18" charset="0"/>
              </a:rPr>
              <a:t>ưới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đây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để</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ghép</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thành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hình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bình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hành</a:t>
            </a:r>
            <a:r>
              <a:rPr lang="en-US" sz="2800" dirty="0">
                <a:solidFill>
                  <a:srgbClr val="000000"/>
                </a:solidFill>
                <a:latin typeface="Times New Roman" pitchFamily="18" charset="0"/>
                <a:cs typeface="Times New Roman" pitchFamily="18" charset="0"/>
              </a:rPr>
              <a:t>.</a:t>
            </a:r>
            <a:endParaRPr lang="en-US" sz="2800" b="1" dirty="0">
              <a:solidFill>
                <a:srgbClr val="000000"/>
              </a:solidFill>
              <a:latin typeface="Times New Roman" pitchFamily="18" charset="0"/>
              <a:cs typeface="Times New Roman" pitchFamily="18" charset="0"/>
            </a:endParaRPr>
          </a:p>
        </p:txBody>
      </p:sp>
      <p:pic>
        <p:nvPicPr>
          <p:cNvPr id="40" name="Picture 39">
            <a:extLst>
              <a:ext uri="{FF2B5EF4-FFF2-40B4-BE49-F238E27FC236}">
                <a16:creationId xmlns:a16="http://schemas.microsoft.com/office/drawing/2014/main" id="{F5F0387D-CEB3-4D01-B097-E93181CF9E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618" y="4666295"/>
            <a:ext cx="1729918" cy="1729918"/>
          </a:xfrm>
          <a:prstGeom prst="rect">
            <a:avLst/>
          </a:prstGeom>
        </p:spPr>
      </p:pic>
      <p:pic>
        <p:nvPicPr>
          <p:cNvPr id="2" name="Đồng hồ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552865" y="2352395"/>
            <a:ext cx="1913206" cy="1076178"/>
          </a:xfrm>
          <a:prstGeom prst="rect">
            <a:avLst/>
          </a:prstGeom>
        </p:spPr>
      </p:pic>
      <p:sp>
        <p:nvSpPr>
          <p:cNvPr id="4" name="Slide Number Placeholder 3"/>
          <p:cNvSpPr>
            <a:spLocks noGrp="1"/>
          </p:cNvSpPr>
          <p:nvPr>
            <p:ph type="sldNum" sz="quarter" idx="12"/>
          </p:nvPr>
        </p:nvSpPr>
        <p:spPr>
          <a:xfrm>
            <a:off x="9421504" y="6300996"/>
            <a:ext cx="2743200" cy="365125"/>
          </a:xfrm>
        </p:spPr>
        <p:txBody>
          <a:bodyPr/>
          <a:lstStyle/>
          <a:p>
            <a:fld id="{EEF17B97-31AA-F046-A2B1-CB7B8C901C9E}" type="slidenum">
              <a:rPr kumimoji="1" lang="zh-CN" altLang="en-US" sz="2800" smtClean="0">
                <a:solidFill>
                  <a:schemeClr val="tx1"/>
                </a:solidFill>
              </a:rPr>
              <a:t>22</a:t>
            </a:fld>
            <a:endParaRPr kumimoji="1" lang="zh-CN" altLang="en-US" sz="2800">
              <a:solidFill>
                <a:schemeClr val="tx1"/>
              </a:solidFill>
            </a:endParaRPr>
          </a:p>
        </p:txBody>
      </p:sp>
    </p:spTree>
    <p:extLst>
      <p:ext uri="{BB962C8B-B14F-4D97-AF65-F5344CB8AC3E}">
        <p14:creationId xmlns:p14="http://schemas.microsoft.com/office/powerpoint/2010/main" val="1122439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0F9DB69-3629-6B44-915E-41834427D528}"/>
              </a:ext>
            </a:extLst>
          </p:cNvPr>
          <p:cNvGrpSpPr/>
          <p:nvPr/>
        </p:nvGrpSpPr>
        <p:grpSpPr>
          <a:xfrm>
            <a:off x="-224147" y="126609"/>
            <a:ext cx="12384151" cy="6668850"/>
            <a:chOff x="-224147" y="-398511"/>
            <a:chExt cx="12384151" cy="7193970"/>
          </a:xfrm>
        </p:grpSpPr>
        <p:sp>
          <p:nvSpPr>
            <p:cNvPr id="5" name="矩形 4">
              <a:extLst>
                <a:ext uri="{FF2B5EF4-FFF2-40B4-BE49-F238E27FC236}">
                  <a16:creationId xmlns:a16="http://schemas.microsoft.com/office/drawing/2014/main" id="{8C20CD38-49CF-5C48-8375-D647DD051636}"/>
                </a:ext>
              </a:extLst>
            </p:cNvPr>
            <p:cNvSpPr/>
            <p:nvPr/>
          </p:nvSpPr>
          <p:spPr>
            <a:xfrm>
              <a:off x="461547" y="-398511"/>
              <a:ext cx="11284761" cy="7002346"/>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椭圆 5">
              <a:extLst>
                <a:ext uri="{FF2B5EF4-FFF2-40B4-BE49-F238E27FC236}">
                  <a16:creationId xmlns:a16="http://schemas.microsoft.com/office/drawing/2014/main" id="{DF8982BC-A592-9644-8CA6-9405C7E3449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image 102">
              <a:extLst>
                <a:ext uri="{FF2B5EF4-FFF2-40B4-BE49-F238E27FC236}">
                  <a16:creationId xmlns:a16="http://schemas.microsoft.com/office/drawing/2014/main" id="{66736BC4-5A82-9348-A15A-64756C00A847}"/>
                </a:ext>
              </a:extLst>
            </p:cNvPr>
            <p:cNvPicPr>
              <a:picLocks noChangeAspect="1"/>
            </p:cNvPicPr>
            <p:nvPr/>
          </p:nvPicPr>
          <p:blipFill>
            <a:blip r:embed="rId2"/>
            <a:srcRect/>
            <a:stretch>
              <a:fillRect/>
            </a:stretch>
          </p:blipFill>
          <p:spPr>
            <a:xfrm>
              <a:off x="11077121" y="-349025"/>
              <a:ext cx="933436" cy="698048"/>
            </a:xfrm>
            <a:prstGeom prst="rect">
              <a:avLst/>
            </a:prstGeom>
          </p:spPr>
        </p:pic>
        <p:sp>
          <p:nvSpPr>
            <p:cNvPr id="8" name="任意形状 7">
              <a:extLst>
                <a:ext uri="{FF2B5EF4-FFF2-40B4-BE49-F238E27FC236}">
                  <a16:creationId xmlns:a16="http://schemas.microsoft.com/office/drawing/2014/main" id="{5EF343EF-ECD1-F34C-95DD-70A0A25D3145}"/>
                </a:ext>
              </a:extLst>
            </p:cNvPr>
            <p:cNvSpPr/>
            <p:nvPr/>
          </p:nvSpPr>
          <p:spPr>
            <a:xfrm>
              <a:off x="-72531" y="4745471"/>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 name="椭圆 8">
              <a:extLst>
                <a:ext uri="{FF2B5EF4-FFF2-40B4-BE49-F238E27FC236}">
                  <a16:creationId xmlns:a16="http://schemas.microsoft.com/office/drawing/2014/main" id="{55A4FCA8-CCEC-0448-843B-902EAC69BDB1}"/>
                </a:ext>
              </a:extLst>
            </p:cNvPr>
            <p:cNvSpPr/>
            <p:nvPr/>
          </p:nvSpPr>
          <p:spPr>
            <a:xfrm>
              <a:off x="11512004" y="6147459"/>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3C073510-DB41-8E42-B970-F39721404DC3}"/>
                </a:ext>
              </a:extLst>
            </p:cNvPr>
            <p:cNvPicPr>
              <a:picLocks noChangeAspect="1"/>
            </p:cNvPicPr>
            <p:nvPr/>
          </p:nvPicPr>
          <p:blipFill>
            <a:blip r:embed="rId3"/>
            <a:stretch>
              <a:fillRect/>
            </a:stretch>
          </p:blipFill>
          <p:spPr>
            <a:xfrm rot="2700000">
              <a:off x="10957684" y="5135837"/>
              <a:ext cx="602779" cy="1767959"/>
            </a:xfrm>
            <a:prstGeom prst="rect">
              <a:avLst/>
            </a:prstGeom>
          </p:spPr>
        </p:pic>
        <p:sp>
          <p:nvSpPr>
            <p:cNvPr id="11" name="椭圆 10">
              <a:extLst>
                <a:ext uri="{FF2B5EF4-FFF2-40B4-BE49-F238E27FC236}">
                  <a16:creationId xmlns:a16="http://schemas.microsoft.com/office/drawing/2014/main" id="{1854AD1B-1BE8-924D-83FB-76F8999C0495}"/>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TextBox 38"/>
          <p:cNvSpPr txBox="1"/>
          <p:nvPr/>
        </p:nvSpPr>
        <p:spPr>
          <a:xfrm>
            <a:off x="718190" y="193071"/>
            <a:ext cx="9810164" cy="954107"/>
          </a:xfrm>
          <a:prstGeom prst="rect">
            <a:avLst/>
          </a:prstGeom>
          <a:noFill/>
        </p:spPr>
        <p:txBody>
          <a:bodyPr wrap="square" rtlCol="0">
            <a:spAutoFit/>
          </a:bodyPr>
          <a:lstStyle/>
          <a:p>
            <a:pPr lvl="0" defTabSz="457200"/>
            <a:r>
              <a:rPr lang="en-US" sz="2800">
                <a:solidFill>
                  <a:srgbClr val="FF0000"/>
                </a:solidFill>
                <a:latin typeface="Times New Roman" panose="02020603050405020304" pitchFamily="18" charset="0"/>
                <a:cs typeface="Times New Roman" panose="02020603050405020304" pitchFamily="18" charset="0"/>
              </a:rPr>
              <a:t>Bài 1</a:t>
            </a:r>
            <a:r>
              <a:rPr lang="en-US" sz="2800">
                <a:solidFill>
                  <a:prstClr val="black"/>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itchFamily="18" charset="0"/>
                <a:cs typeface="Times New Roman" pitchFamily="18" charset="0"/>
              </a:rPr>
              <a:t>Sử dụng các mảnh bìa nh</a:t>
            </a:r>
            <a:r>
              <a:rPr lang="vi-VN" sz="2800">
                <a:solidFill>
                  <a:srgbClr val="000000"/>
                </a:solidFill>
                <a:latin typeface="Times New Roman" pitchFamily="18" charset="0"/>
                <a:cs typeface="Times New Roman" pitchFamily="18" charset="0"/>
              </a:rPr>
              <a:t>ư</a:t>
            </a:r>
            <a:r>
              <a:rPr lang="en-US" sz="2800">
                <a:solidFill>
                  <a:srgbClr val="000000"/>
                </a:solidFill>
                <a:latin typeface="Times New Roman" pitchFamily="18" charset="0"/>
                <a:cs typeface="Times New Roman" pitchFamily="18" charset="0"/>
              </a:rPr>
              <a:t> hình d</a:t>
            </a:r>
            <a:r>
              <a:rPr lang="vi-VN" sz="2800">
                <a:solidFill>
                  <a:srgbClr val="000000"/>
                </a:solidFill>
                <a:latin typeface="Times New Roman" pitchFamily="18" charset="0"/>
                <a:cs typeface="Times New Roman" pitchFamily="18" charset="0"/>
              </a:rPr>
              <a:t>ưới</a:t>
            </a:r>
            <a:r>
              <a:rPr lang="en-US" sz="2800">
                <a:solidFill>
                  <a:srgbClr val="000000"/>
                </a:solidFill>
                <a:latin typeface="Times New Roman" pitchFamily="18" charset="0"/>
                <a:cs typeface="Times New Roman" pitchFamily="18" charset="0"/>
              </a:rPr>
              <a:t> đây để ghép thành một hình bình hành.</a:t>
            </a:r>
            <a:endParaRPr lang="en-US" sz="2800" b="1" dirty="0">
              <a:solidFill>
                <a:srgbClr val="000000"/>
              </a:solidFill>
              <a:latin typeface="Times New Roman" pitchFamily="18" charset="0"/>
              <a:cs typeface="Times New Roman" pitchFamily="18" charset="0"/>
            </a:endParaRPr>
          </a:p>
        </p:txBody>
      </p:sp>
      <p:pic>
        <p:nvPicPr>
          <p:cNvPr id="40" name="Picture 39">
            <a:extLst>
              <a:ext uri="{FF2B5EF4-FFF2-40B4-BE49-F238E27FC236}">
                <a16:creationId xmlns:a16="http://schemas.microsoft.com/office/drawing/2014/main" id="{F5F0387D-CEB3-4D01-B097-E93181CF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5" y="4318756"/>
            <a:ext cx="1729918" cy="1729918"/>
          </a:xfrm>
          <a:prstGeom prst="rect">
            <a:avLst/>
          </a:prstGeom>
        </p:spPr>
      </p:pic>
      <p:pic>
        <p:nvPicPr>
          <p:cNvPr id="32" name="Picture 31"/>
          <p:cNvPicPr>
            <a:picLocks noChangeAspect="1"/>
          </p:cNvPicPr>
          <p:nvPr/>
        </p:nvPicPr>
        <p:blipFill>
          <a:blip r:embed="rId5"/>
          <a:stretch>
            <a:fillRect/>
          </a:stretch>
        </p:blipFill>
        <p:spPr>
          <a:xfrm rot="13500000">
            <a:off x="2785224" y="3811588"/>
            <a:ext cx="3669179" cy="2065069"/>
          </a:xfrm>
          <a:prstGeom prst="rect">
            <a:avLst/>
          </a:prstGeom>
          <a:scene3d>
            <a:camera prst="orthographicFront">
              <a:rot lat="540000" lon="0" rev="0"/>
            </a:camera>
            <a:lightRig rig="threePt" dir="t"/>
          </a:scene3d>
        </p:spPr>
      </p:pic>
      <p:pic>
        <p:nvPicPr>
          <p:cNvPr id="38" name="Picture 37"/>
          <p:cNvPicPr>
            <a:picLocks noChangeAspect="1"/>
          </p:cNvPicPr>
          <p:nvPr/>
        </p:nvPicPr>
        <p:blipFill>
          <a:blip r:embed="rId6"/>
          <a:stretch>
            <a:fillRect/>
          </a:stretch>
        </p:blipFill>
        <p:spPr>
          <a:xfrm rot="2700000">
            <a:off x="6427911" y="4416436"/>
            <a:ext cx="2040338" cy="2044453"/>
          </a:xfrm>
          <a:prstGeom prst="rect">
            <a:avLst/>
          </a:prstGeom>
        </p:spPr>
      </p:pic>
      <p:pic>
        <p:nvPicPr>
          <p:cNvPr id="41" name="Picture 40"/>
          <p:cNvPicPr>
            <a:picLocks noChangeAspect="1"/>
          </p:cNvPicPr>
          <p:nvPr/>
        </p:nvPicPr>
        <p:blipFill>
          <a:blip r:embed="rId7"/>
          <a:stretch>
            <a:fillRect/>
          </a:stretch>
        </p:blipFill>
        <p:spPr>
          <a:xfrm rot="2700000">
            <a:off x="4710584" y="3842554"/>
            <a:ext cx="2060912" cy="2044453"/>
          </a:xfrm>
          <a:prstGeom prst="rect">
            <a:avLst/>
          </a:prstGeom>
        </p:spPr>
      </p:pic>
      <p:pic>
        <p:nvPicPr>
          <p:cNvPr id="42" name="Picture 41"/>
          <p:cNvPicPr>
            <a:picLocks noChangeAspect="1"/>
          </p:cNvPicPr>
          <p:nvPr/>
        </p:nvPicPr>
        <p:blipFill>
          <a:blip r:embed="rId8"/>
          <a:stretch>
            <a:fillRect/>
          </a:stretch>
        </p:blipFill>
        <p:spPr>
          <a:xfrm rot="18900000">
            <a:off x="7001899" y="4166516"/>
            <a:ext cx="2060966" cy="3676483"/>
          </a:xfrm>
          <a:prstGeom prst="rect">
            <a:avLst/>
          </a:prstGeom>
        </p:spPr>
      </p:pic>
      <p:pic>
        <p:nvPicPr>
          <p:cNvPr id="43" name="Picture 42"/>
          <p:cNvPicPr>
            <a:picLocks noChangeAspect="1"/>
          </p:cNvPicPr>
          <p:nvPr/>
        </p:nvPicPr>
        <p:blipFill>
          <a:blip r:embed="rId9"/>
          <a:stretch>
            <a:fillRect/>
          </a:stretch>
        </p:blipFill>
        <p:spPr>
          <a:xfrm rot="8100000">
            <a:off x="4847450" y="5248957"/>
            <a:ext cx="1248240" cy="2065014"/>
          </a:xfrm>
          <a:prstGeom prst="rect">
            <a:avLst/>
          </a:prstGeom>
        </p:spPr>
      </p:pic>
      <p:pic>
        <p:nvPicPr>
          <p:cNvPr id="45" name="Picture 44"/>
          <p:cNvPicPr>
            <a:picLocks noChangeAspect="1"/>
          </p:cNvPicPr>
          <p:nvPr/>
        </p:nvPicPr>
        <p:blipFill>
          <a:blip r:embed="rId10"/>
          <a:stretch>
            <a:fillRect/>
          </a:stretch>
        </p:blipFill>
        <p:spPr>
          <a:xfrm rot="2700000">
            <a:off x="5971027" y="3558492"/>
            <a:ext cx="1248207" cy="2065069"/>
          </a:xfrm>
          <a:prstGeom prst="rect">
            <a:avLst/>
          </a:prstGeom>
        </p:spPr>
      </p:pic>
      <p:pic>
        <p:nvPicPr>
          <p:cNvPr id="46" name="Picture 45"/>
          <p:cNvPicPr>
            <a:picLocks noChangeAspect="1"/>
          </p:cNvPicPr>
          <p:nvPr/>
        </p:nvPicPr>
        <p:blipFill>
          <a:blip r:embed="rId11"/>
          <a:stretch>
            <a:fillRect/>
          </a:stretch>
        </p:blipFill>
        <p:spPr>
          <a:xfrm rot="2700000">
            <a:off x="4887104" y="5381114"/>
            <a:ext cx="2877048" cy="1247288"/>
          </a:xfrm>
          <a:prstGeom prst="rect">
            <a:avLst/>
          </a:prstGeom>
        </p:spPr>
      </p:pic>
      <p:sp>
        <p:nvSpPr>
          <p:cNvPr id="2" name="Slide Number Placeholder 1"/>
          <p:cNvSpPr>
            <a:spLocks noGrp="1"/>
          </p:cNvSpPr>
          <p:nvPr>
            <p:ph type="sldNum" sz="quarter" idx="12"/>
          </p:nvPr>
        </p:nvSpPr>
        <p:spPr>
          <a:xfrm>
            <a:off x="9413274" y="6300996"/>
            <a:ext cx="2743200" cy="365125"/>
          </a:xfrm>
        </p:spPr>
        <p:txBody>
          <a:bodyPr/>
          <a:lstStyle/>
          <a:p>
            <a:fld id="{EEF17B97-31AA-F046-A2B1-CB7B8C901C9E}" type="slidenum">
              <a:rPr kumimoji="1" lang="zh-CN" altLang="en-US" sz="2800" smtClean="0">
                <a:solidFill>
                  <a:schemeClr val="tx1"/>
                </a:solidFill>
              </a:rPr>
              <a:t>23</a:t>
            </a:fld>
            <a:endParaRPr kumimoji="1" lang="zh-CN" altLang="en-US" sz="2800">
              <a:solidFill>
                <a:schemeClr val="tx1"/>
              </a:solidFill>
            </a:endParaRPr>
          </a:p>
        </p:txBody>
      </p:sp>
      <p:grpSp>
        <p:nvGrpSpPr>
          <p:cNvPr id="20" name="Group 19"/>
          <p:cNvGrpSpPr/>
          <p:nvPr/>
        </p:nvGrpSpPr>
        <p:grpSpPr>
          <a:xfrm>
            <a:off x="3019331" y="716048"/>
            <a:ext cx="6759985" cy="3116217"/>
            <a:chOff x="2148678" y="2283726"/>
            <a:chExt cx="6544800" cy="3272400"/>
          </a:xfrm>
        </p:grpSpPr>
        <p:pic>
          <p:nvPicPr>
            <p:cNvPr id="21" name="Picture 20"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8678" y="2283726"/>
              <a:ext cx="6544800" cy="3272400"/>
            </a:xfrm>
            <a:prstGeom prst="rect">
              <a:avLst/>
            </a:prstGeom>
          </p:spPr>
        </p:pic>
        <p:pic>
          <p:nvPicPr>
            <p:cNvPr id="22" name="Picture 21"/>
            <p:cNvPicPr>
              <a:picLocks noChangeAspect="1"/>
            </p:cNvPicPr>
            <p:nvPr/>
          </p:nvPicPr>
          <p:blipFill>
            <a:blip r:embed="rId5"/>
            <a:stretch>
              <a:fillRect/>
            </a:stretch>
          </p:blipFill>
          <p:spPr>
            <a:xfrm>
              <a:off x="2575746" y="2757725"/>
              <a:ext cx="2445085" cy="1376094"/>
            </a:xfrm>
            <a:prstGeom prst="rect">
              <a:avLst/>
            </a:prstGeom>
          </p:spPr>
        </p:pic>
        <p:pic>
          <p:nvPicPr>
            <p:cNvPr id="23" name="Picture 22"/>
            <p:cNvPicPr>
              <a:picLocks noChangeAspect="1"/>
            </p:cNvPicPr>
            <p:nvPr/>
          </p:nvPicPr>
          <p:blipFill>
            <a:blip r:embed="rId6"/>
            <a:stretch>
              <a:fillRect/>
            </a:stretch>
          </p:blipFill>
          <p:spPr>
            <a:xfrm>
              <a:off x="2580997" y="3850505"/>
              <a:ext cx="1359650" cy="1362356"/>
            </a:xfrm>
            <a:prstGeom prst="rect">
              <a:avLst/>
            </a:prstGeom>
          </p:spPr>
        </p:pic>
        <p:pic>
          <p:nvPicPr>
            <p:cNvPr id="24" name="Picture 23"/>
            <p:cNvPicPr>
              <a:picLocks noChangeAspect="1"/>
            </p:cNvPicPr>
            <p:nvPr/>
          </p:nvPicPr>
          <p:blipFill>
            <a:blip r:embed="rId7"/>
            <a:stretch>
              <a:fillRect/>
            </a:stretch>
          </p:blipFill>
          <p:spPr>
            <a:xfrm>
              <a:off x="3647471" y="3850083"/>
              <a:ext cx="1373360" cy="1362356"/>
            </a:xfrm>
            <a:prstGeom prst="rect">
              <a:avLst/>
            </a:prstGeom>
          </p:spPr>
        </p:pic>
        <p:pic>
          <p:nvPicPr>
            <p:cNvPr id="25" name="Picture 24"/>
            <p:cNvPicPr>
              <a:picLocks noChangeAspect="1"/>
            </p:cNvPicPr>
            <p:nvPr/>
          </p:nvPicPr>
          <p:blipFill>
            <a:blip r:embed="rId8"/>
            <a:stretch>
              <a:fillRect/>
            </a:stretch>
          </p:blipFill>
          <p:spPr>
            <a:xfrm>
              <a:off x="4734399" y="2752908"/>
              <a:ext cx="1373360" cy="2449952"/>
            </a:xfrm>
            <a:prstGeom prst="rect">
              <a:avLst/>
            </a:prstGeom>
          </p:spPr>
        </p:pic>
        <p:pic>
          <p:nvPicPr>
            <p:cNvPr id="26" name="Picture 25"/>
            <p:cNvPicPr>
              <a:picLocks noChangeAspect="1"/>
            </p:cNvPicPr>
            <p:nvPr/>
          </p:nvPicPr>
          <p:blipFill>
            <a:blip r:embed="rId9"/>
            <a:stretch>
              <a:fillRect/>
            </a:stretch>
          </p:blipFill>
          <p:spPr>
            <a:xfrm>
              <a:off x="6361639" y="2772227"/>
              <a:ext cx="831786" cy="1376094"/>
            </a:xfrm>
            <a:prstGeom prst="rect">
              <a:avLst/>
            </a:prstGeom>
          </p:spPr>
        </p:pic>
        <p:pic>
          <p:nvPicPr>
            <p:cNvPr id="27" name="Picture 26"/>
            <p:cNvPicPr>
              <a:picLocks noChangeAspect="1"/>
            </p:cNvPicPr>
            <p:nvPr/>
          </p:nvPicPr>
          <p:blipFill>
            <a:blip r:embed="rId10"/>
            <a:stretch>
              <a:fillRect/>
            </a:stretch>
          </p:blipFill>
          <p:spPr>
            <a:xfrm>
              <a:off x="7443756" y="2765398"/>
              <a:ext cx="831786" cy="1376094"/>
            </a:xfrm>
            <a:prstGeom prst="rect">
              <a:avLst/>
            </a:prstGeom>
          </p:spPr>
        </p:pic>
        <p:pic>
          <p:nvPicPr>
            <p:cNvPr id="28" name="Picture 27"/>
            <p:cNvPicPr>
              <a:picLocks noChangeAspect="1"/>
            </p:cNvPicPr>
            <p:nvPr/>
          </p:nvPicPr>
          <p:blipFill>
            <a:blip r:embed="rId11"/>
            <a:stretch>
              <a:fillRect/>
            </a:stretch>
          </p:blipFill>
          <p:spPr>
            <a:xfrm>
              <a:off x="6375080" y="4350580"/>
              <a:ext cx="1917221" cy="831152"/>
            </a:xfrm>
            <a:prstGeom prst="rect">
              <a:avLst/>
            </a:prstGeom>
          </p:spPr>
        </p:pic>
      </p:grpSp>
    </p:spTree>
    <p:extLst>
      <p:ext uri="{BB962C8B-B14F-4D97-AF65-F5344CB8AC3E}">
        <p14:creationId xmlns:p14="http://schemas.microsoft.com/office/powerpoint/2010/main" val="440132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48" y="4033348"/>
            <a:ext cx="3922368" cy="2442997"/>
          </a:xfrm>
          <a:prstGeom prst="rect">
            <a:avLst/>
          </a:prstGeom>
        </p:spPr>
      </p:pic>
      <p:pic>
        <p:nvPicPr>
          <p:cNvPr id="5" name="Picture 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586" y="2891160"/>
            <a:ext cx="6913169" cy="25782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048" y="1327473"/>
            <a:ext cx="5167626" cy="28674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863" y="1210080"/>
            <a:ext cx="4773398" cy="14457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7815" y="146661"/>
            <a:ext cx="5701101" cy="1563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804" y="745537"/>
            <a:ext cx="5468747" cy="32878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17" y="1694591"/>
            <a:ext cx="3113967" cy="2666394"/>
          </a:xfrm>
          <a:prstGeom prst="rect">
            <a:avLst/>
          </a:prstGeom>
          <a:noFill/>
          <a:extLst>
            <a:ext uri="{909E8E84-426E-40DD-AFC4-6F175D3DCCD1}">
              <a14:hiddenFill xmlns:a14="http://schemas.microsoft.com/office/drawing/2010/main">
                <a:solidFill>
                  <a:srgbClr val="FFFFFF"/>
                </a:solidFill>
              </a14:hiddenFill>
            </a:ext>
          </a:extLst>
        </p:spPr>
      </p:pic>
      <p:sp>
        <p:nvSpPr>
          <p:cNvPr id="12" name="椭圆 8">
            <a:extLst>
              <a:ext uri="{FF2B5EF4-FFF2-40B4-BE49-F238E27FC236}">
                <a16:creationId xmlns:a16="http://schemas.microsoft.com/office/drawing/2014/main" id="{55A4FCA8-CCEC-0448-843B-902EAC69BDB1}"/>
              </a:ext>
            </a:extLst>
          </p:cNvPr>
          <p:cNvSpPr/>
          <p:nvPr/>
        </p:nvSpPr>
        <p:spPr>
          <a:xfrm>
            <a:off x="11483868" y="6194759"/>
            <a:ext cx="648000" cy="6007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Slide Number Placeholder 3"/>
          <p:cNvSpPr>
            <a:spLocks noGrp="1"/>
          </p:cNvSpPr>
          <p:nvPr>
            <p:ph type="sldNum" sz="quarter" idx="12"/>
          </p:nvPr>
        </p:nvSpPr>
        <p:spPr>
          <a:xfrm>
            <a:off x="9392528" y="6298478"/>
            <a:ext cx="2743200" cy="365125"/>
          </a:xfrm>
        </p:spPr>
        <p:txBody>
          <a:bodyPr/>
          <a:lstStyle/>
          <a:p>
            <a:fld id="{EEF17B97-31AA-F046-A2B1-CB7B8C901C9E}" type="slidenum">
              <a:rPr kumimoji="1" lang="zh-CN" altLang="en-US" sz="2800" smtClean="0">
                <a:solidFill>
                  <a:schemeClr val="tx1"/>
                </a:solidFill>
              </a:rPr>
              <a:t>24</a:t>
            </a:fld>
            <a:endParaRPr kumimoji="1" lang="zh-CN" altLang="en-US" sz="2800">
              <a:solidFill>
                <a:schemeClr val="tx1"/>
              </a:solidFill>
            </a:endParaRPr>
          </a:p>
        </p:txBody>
      </p:sp>
    </p:spTree>
    <p:extLst>
      <p:ext uri="{BB962C8B-B14F-4D97-AF65-F5344CB8AC3E}">
        <p14:creationId xmlns:p14="http://schemas.microsoft.com/office/powerpoint/2010/main" val="206395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7A6623B-EF68-E443-9327-08A3C07BBFD9}"/>
              </a:ext>
            </a:extLst>
          </p:cNvPr>
          <p:cNvGrpSpPr/>
          <p:nvPr/>
        </p:nvGrpSpPr>
        <p:grpSpPr>
          <a:xfrm>
            <a:off x="-403246" y="-349025"/>
            <a:ext cx="12546299" cy="7657707"/>
            <a:chOff x="-403246" y="-349025"/>
            <a:chExt cx="12546299" cy="7657707"/>
          </a:xfrm>
        </p:grpSpPr>
        <p:sp>
          <p:nvSpPr>
            <p:cNvPr id="5" name="矩形 4">
              <a:extLst>
                <a:ext uri="{FF2B5EF4-FFF2-40B4-BE49-F238E27FC236}">
                  <a16:creationId xmlns:a16="http://schemas.microsoft.com/office/drawing/2014/main" id="{F44751EF-3988-FF45-8535-0A89DEAA70FB}"/>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椭圆 5">
              <a:extLst>
                <a:ext uri="{FF2B5EF4-FFF2-40B4-BE49-F238E27FC236}">
                  <a16:creationId xmlns:a16="http://schemas.microsoft.com/office/drawing/2014/main" id="{3FADDFF6-83B2-FE46-8DEB-5739204DCAA9}"/>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image 102">
              <a:extLst>
                <a:ext uri="{FF2B5EF4-FFF2-40B4-BE49-F238E27FC236}">
                  <a16:creationId xmlns:a16="http://schemas.microsoft.com/office/drawing/2014/main" id="{2FF5BC62-BBDF-7142-B819-19DA1FE8C029}"/>
                </a:ext>
              </a:extLst>
            </p:cNvPr>
            <p:cNvPicPr>
              <a:picLocks noChangeAspect="1"/>
            </p:cNvPicPr>
            <p:nvPr/>
          </p:nvPicPr>
          <p:blipFill>
            <a:blip r:embed="rId2"/>
            <a:srcRect/>
            <a:stretch>
              <a:fillRect/>
            </a:stretch>
          </p:blipFill>
          <p:spPr>
            <a:xfrm>
              <a:off x="11077121" y="-349025"/>
              <a:ext cx="933436" cy="698048"/>
            </a:xfrm>
            <a:prstGeom prst="rect">
              <a:avLst/>
            </a:prstGeom>
          </p:spPr>
        </p:pic>
        <p:sp>
          <p:nvSpPr>
            <p:cNvPr id="8" name="任意形状 7">
              <a:extLst>
                <a:ext uri="{FF2B5EF4-FFF2-40B4-BE49-F238E27FC236}">
                  <a16:creationId xmlns:a16="http://schemas.microsoft.com/office/drawing/2014/main" id="{6EF9D67B-AD73-B748-8FE0-104449D2930E}"/>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 name="椭圆 8">
              <a:extLst>
                <a:ext uri="{FF2B5EF4-FFF2-40B4-BE49-F238E27FC236}">
                  <a16:creationId xmlns:a16="http://schemas.microsoft.com/office/drawing/2014/main" id="{5A0269B5-EF9C-D04A-9D13-280675DAC73A}"/>
                </a:ext>
              </a:extLst>
            </p:cNvPr>
            <p:cNvSpPr/>
            <p:nvPr/>
          </p:nvSpPr>
          <p:spPr>
            <a:xfrm>
              <a:off x="11490726" y="6118390"/>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A5B29F5A-4B72-3447-A237-4138E018182A}"/>
                </a:ext>
              </a:extLst>
            </p:cNvPr>
            <p:cNvPicPr>
              <a:picLocks noChangeAspect="1"/>
            </p:cNvPicPr>
            <p:nvPr/>
          </p:nvPicPr>
          <p:blipFill>
            <a:blip r:embed="rId3"/>
            <a:stretch>
              <a:fillRect/>
            </a:stretch>
          </p:blipFill>
          <p:spPr>
            <a:xfrm rot="2700000">
              <a:off x="10957684" y="5135837"/>
              <a:ext cx="602779" cy="1767959"/>
            </a:xfrm>
            <a:prstGeom prst="rect">
              <a:avLst/>
            </a:prstGeom>
          </p:spPr>
        </p:pic>
        <p:sp>
          <p:nvSpPr>
            <p:cNvPr id="11" name="椭圆 10">
              <a:extLst>
                <a:ext uri="{FF2B5EF4-FFF2-40B4-BE49-F238E27FC236}">
                  <a16:creationId xmlns:a16="http://schemas.microsoft.com/office/drawing/2014/main" id="{E613E1A0-4BFB-CC4F-81A5-537032498F6A}"/>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7" name="图片 16">
            <a:extLst>
              <a:ext uri="{FF2B5EF4-FFF2-40B4-BE49-F238E27FC236}">
                <a16:creationId xmlns:a16="http://schemas.microsoft.com/office/drawing/2014/main" id="{8BBC955B-8F03-0141-93D5-D366D9D65D05}"/>
              </a:ext>
            </a:extLst>
          </p:cNvPr>
          <p:cNvPicPr>
            <a:picLocks noChangeAspect="1"/>
          </p:cNvPicPr>
          <p:nvPr/>
        </p:nvPicPr>
        <p:blipFill>
          <a:blip r:embed="rId4"/>
          <a:stretch>
            <a:fillRect/>
          </a:stretch>
        </p:blipFill>
        <p:spPr>
          <a:xfrm>
            <a:off x="259668" y="1430389"/>
            <a:ext cx="2074172" cy="3809973"/>
          </a:xfrm>
          <a:prstGeom prst="rect">
            <a:avLst/>
          </a:prstGeom>
        </p:spPr>
      </p:pic>
      <p:sp>
        <p:nvSpPr>
          <p:cNvPr id="2" name="TextBox 1"/>
          <p:cNvSpPr txBox="1"/>
          <p:nvPr/>
        </p:nvSpPr>
        <p:spPr>
          <a:xfrm>
            <a:off x="3307710" y="726724"/>
            <a:ext cx="4829848" cy="646331"/>
          </a:xfrm>
          <a:prstGeom prst="rect">
            <a:avLst/>
          </a:prstGeom>
          <a:noFill/>
        </p:spPr>
        <p:txBody>
          <a:bodyPr wrap="none" rtlCol="0">
            <a:spAutoFit/>
          </a:bodyPr>
          <a:lstStyle/>
          <a:p>
            <a:r>
              <a:rPr lang="en-US" sz="3600">
                <a:solidFill>
                  <a:srgbClr val="FF0000"/>
                </a:solidFill>
                <a:latin typeface="Times New Roman" panose="02020603050405020304" pitchFamily="18" charset="0"/>
                <a:cs typeface="Times New Roman" panose="02020603050405020304" pitchFamily="18" charset="0"/>
              </a:rPr>
              <a:t>HƯỚNG DẪN VỀ NHÀ</a:t>
            </a:r>
          </a:p>
        </p:txBody>
      </p:sp>
      <p:sp>
        <p:nvSpPr>
          <p:cNvPr id="18" name="Rectangle 17"/>
          <p:cNvSpPr/>
          <p:nvPr/>
        </p:nvSpPr>
        <p:spPr>
          <a:xfrm>
            <a:off x="2356685" y="1374961"/>
            <a:ext cx="9583821" cy="4341830"/>
          </a:xfrm>
          <a:prstGeom prst="rect">
            <a:avLst/>
          </a:prstGeom>
        </p:spPr>
        <p:txBody>
          <a:bodyPr wrap="square">
            <a:spAutoFit/>
          </a:bodyPr>
          <a:lstStyle/>
          <a:p>
            <a:pPr lvl="0" algn="just">
              <a:lnSpc>
                <a:spcPct val="115000"/>
              </a:lnSpc>
            </a:pP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hình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hành</a:t>
            </a: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pP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pP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hình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ABCD </a:t>
            </a:r>
          </a:p>
          <a:p>
            <a:pPr lvl="0" algn="just">
              <a:lnSpc>
                <a:spcPct val="115000"/>
              </a:lnSpc>
            </a:pP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AB = 10 cm, AD = 5 cm.</a:t>
            </a:r>
          </a:p>
          <a:p>
            <a:pPr lvl="0" algn="just">
              <a:lnSpc>
                <a:spcPct val="115000"/>
              </a:lnSpc>
            </a:pP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pP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1 SGK </a:t>
            </a:r>
            <a:r>
              <a:rPr lang="en-US" sz="35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 104.</a:t>
            </a:r>
          </a:p>
          <a:p>
            <a:pPr lvl="0" algn="just">
              <a:lnSpc>
                <a:spcPct val="115000"/>
              </a:lnSpc>
            </a:pP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a:xfrm>
            <a:off x="9349722" y="6251948"/>
            <a:ext cx="2743200" cy="365125"/>
          </a:xfrm>
        </p:spPr>
        <p:txBody>
          <a:bodyPr/>
          <a:lstStyle/>
          <a:p>
            <a:fld id="{EEF17B97-31AA-F046-A2B1-CB7B8C901C9E}" type="slidenum">
              <a:rPr kumimoji="1" lang="zh-CN" altLang="en-US" sz="2800" smtClean="0">
                <a:solidFill>
                  <a:schemeClr val="tx1"/>
                </a:solidFill>
                <a:latin typeface="Times New Roman" panose="02020603050405020304" pitchFamily="18" charset="0"/>
                <a:cs typeface="Times New Roman" panose="02020603050405020304" pitchFamily="18" charset="0"/>
              </a:rPr>
              <a:t>25</a:t>
            </a:fld>
            <a:endParaRPr kumimoji="1" lang="zh-CN"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973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24580FE-5A13-9A4F-9F64-99328C4DCC83}"/>
              </a:ext>
            </a:extLst>
          </p:cNvPr>
          <p:cNvPicPr>
            <a:picLocks noChangeAspect="1"/>
          </p:cNvPicPr>
          <p:nvPr/>
        </p:nvPicPr>
        <p:blipFill>
          <a:blip r:embed="rId2"/>
          <a:srcRect/>
          <a:stretch>
            <a:fillRect/>
          </a:stretch>
        </p:blipFill>
        <p:spPr>
          <a:xfrm>
            <a:off x="0" y="0"/>
            <a:ext cx="12192002" cy="6858001"/>
          </a:xfrm>
          <a:prstGeom prst="rect">
            <a:avLst/>
          </a:prstGeom>
        </p:spPr>
      </p:pic>
      <p:sp>
        <p:nvSpPr>
          <p:cNvPr id="3" name="任意形状 2">
            <a:extLst>
              <a:ext uri="{FF2B5EF4-FFF2-40B4-BE49-F238E27FC236}">
                <a16:creationId xmlns:a16="http://schemas.microsoft.com/office/drawing/2014/main" id="{6D70109C-D7F6-A34C-B343-4BBD618CB090}"/>
              </a:ext>
            </a:extLst>
          </p:cNvPr>
          <p:cNvSpPr/>
          <p:nvPr/>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5" name="矩形 4">
            <a:extLst>
              <a:ext uri="{FF2B5EF4-FFF2-40B4-BE49-F238E27FC236}">
                <a16:creationId xmlns:a16="http://schemas.microsoft.com/office/drawing/2014/main" id="{398E6E93-F088-B24F-942C-D135B9E94360}"/>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BA3E8E7B-1FFA-FC40-968C-3A9D05B26E91}"/>
              </a:ext>
            </a:extLst>
          </p:cNvPr>
          <p:cNvSpPr/>
          <p:nvPr/>
        </p:nvSpPr>
        <p:spPr>
          <a:xfrm>
            <a:off x="1255709" y="972924"/>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矩形 6">
            <a:extLst>
              <a:ext uri="{FF2B5EF4-FFF2-40B4-BE49-F238E27FC236}">
                <a16:creationId xmlns:a16="http://schemas.microsoft.com/office/drawing/2014/main" id="{2AC499BB-2D51-5F44-8EAB-245CF4569097}"/>
              </a:ext>
            </a:extLst>
          </p:cNvPr>
          <p:cNvSpPr/>
          <p:nvPr/>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FB81CAD4-3C10-8949-9B1B-66EE76073381}"/>
              </a:ext>
            </a:extLst>
          </p:cNvPr>
          <p:cNvPicPr>
            <a:picLocks noChangeAspect="1"/>
          </p:cNvPicPr>
          <p:nvPr/>
        </p:nvPicPr>
        <p:blipFill>
          <a:blip r:embed="rId3"/>
          <a:stretch>
            <a:fillRect/>
          </a:stretch>
        </p:blipFill>
        <p:spPr>
          <a:xfrm rot="8100000">
            <a:off x="1457379" y="5086237"/>
            <a:ext cx="971344" cy="972754"/>
          </a:xfrm>
          <a:prstGeom prst="rect">
            <a:avLst/>
          </a:prstGeom>
        </p:spPr>
      </p:pic>
      <p:sp>
        <p:nvSpPr>
          <p:cNvPr id="9" name="椭圆 8">
            <a:extLst>
              <a:ext uri="{FF2B5EF4-FFF2-40B4-BE49-F238E27FC236}">
                <a16:creationId xmlns:a16="http://schemas.microsoft.com/office/drawing/2014/main" id="{0976B99F-DCC0-6744-9945-2973F9DA3D5A}"/>
              </a:ext>
            </a:extLst>
          </p:cNvPr>
          <p:cNvSpPr/>
          <p:nvPr/>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5617055A-6B42-2346-8849-806889C65461}"/>
              </a:ext>
            </a:extLst>
          </p:cNvPr>
          <p:cNvPicPr>
            <a:picLocks noChangeAspect="1"/>
          </p:cNvPicPr>
          <p:nvPr/>
        </p:nvPicPr>
        <p:blipFill>
          <a:blip r:embed="rId4"/>
          <a:stretch>
            <a:fillRect/>
          </a:stretch>
        </p:blipFill>
        <p:spPr>
          <a:xfrm rot="2700000">
            <a:off x="10352336" y="4602419"/>
            <a:ext cx="602779" cy="1767959"/>
          </a:xfrm>
          <a:prstGeom prst="rect">
            <a:avLst/>
          </a:prstGeom>
        </p:spPr>
      </p:pic>
      <p:pic>
        <p:nvPicPr>
          <p:cNvPr id="11" name="image 102">
            <a:extLst>
              <a:ext uri="{FF2B5EF4-FFF2-40B4-BE49-F238E27FC236}">
                <a16:creationId xmlns:a16="http://schemas.microsoft.com/office/drawing/2014/main" id="{471DF53A-6ACF-3141-930F-23B69475B1EC}"/>
              </a:ext>
            </a:extLst>
          </p:cNvPr>
          <p:cNvPicPr>
            <a:picLocks noChangeAspect="1"/>
          </p:cNvPicPr>
          <p:nvPr/>
        </p:nvPicPr>
        <p:blipFill>
          <a:blip r:embed="rId5"/>
          <a:srcRect/>
          <a:stretch>
            <a:fillRect/>
          </a:stretch>
        </p:blipFill>
        <p:spPr>
          <a:xfrm>
            <a:off x="11213302" y="343752"/>
            <a:ext cx="933436" cy="698048"/>
          </a:xfrm>
          <a:prstGeom prst="rect">
            <a:avLst/>
          </a:prstGeom>
        </p:spPr>
      </p:pic>
      <p:sp>
        <p:nvSpPr>
          <p:cNvPr id="12" name="椭圆 11">
            <a:extLst>
              <a:ext uri="{FF2B5EF4-FFF2-40B4-BE49-F238E27FC236}">
                <a16:creationId xmlns:a16="http://schemas.microsoft.com/office/drawing/2014/main" id="{5F0B2794-D65A-0840-ABB9-1D2CBE1A0232}"/>
              </a:ext>
            </a:extLst>
          </p:cNvPr>
          <p:cNvSpPr/>
          <p:nvPr/>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105A2781-07FC-9B4F-BD69-8A0D01F738C6}"/>
              </a:ext>
            </a:extLst>
          </p:cNvPr>
          <p:cNvSpPr/>
          <p:nvPr/>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A5F4D36D-5136-7249-A5D7-DCB9809EAA6D}"/>
              </a:ext>
            </a:extLst>
          </p:cNvPr>
          <p:cNvSpPr/>
          <p:nvPr/>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5" name="组合 14">
            <a:extLst>
              <a:ext uri="{FF2B5EF4-FFF2-40B4-BE49-F238E27FC236}">
                <a16:creationId xmlns:a16="http://schemas.microsoft.com/office/drawing/2014/main" id="{AC5A38D2-E531-664C-BD9E-D8122FF74F82}"/>
              </a:ext>
            </a:extLst>
          </p:cNvPr>
          <p:cNvGrpSpPr/>
          <p:nvPr/>
        </p:nvGrpSpPr>
        <p:grpSpPr>
          <a:xfrm>
            <a:off x="2843213" y="5216309"/>
            <a:ext cx="1014412" cy="414337"/>
            <a:chOff x="2843213" y="5216309"/>
            <a:chExt cx="1014412" cy="414337"/>
          </a:xfrm>
        </p:grpSpPr>
        <p:sp>
          <p:nvSpPr>
            <p:cNvPr id="16" name="圆角矩形 15">
              <a:extLst>
                <a:ext uri="{FF2B5EF4-FFF2-40B4-BE49-F238E27FC236}">
                  <a16:creationId xmlns:a16="http://schemas.microsoft.com/office/drawing/2014/main" id="{7A4BDF36-8E00-574A-813A-89908CFD886C}"/>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a:extLst>
                <a:ext uri="{FF2B5EF4-FFF2-40B4-BE49-F238E27FC236}">
                  <a16:creationId xmlns:a16="http://schemas.microsoft.com/office/drawing/2014/main" id="{F0453EA6-A6C9-E140-9306-0F2CA13DA144}"/>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8" name="圆角矩形 17">
            <a:extLst>
              <a:ext uri="{FF2B5EF4-FFF2-40B4-BE49-F238E27FC236}">
                <a16:creationId xmlns:a16="http://schemas.microsoft.com/office/drawing/2014/main" id="{B5FA461B-1C8E-A646-B762-93D7ABD51CA3}"/>
              </a:ext>
            </a:extLst>
          </p:cNvPr>
          <p:cNvSpPr/>
          <p:nvPr/>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圆角矩形 18">
            <a:extLst>
              <a:ext uri="{FF2B5EF4-FFF2-40B4-BE49-F238E27FC236}">
                <a16:creationId xmlns:a16="http://schemas.microsoft.com/office/drawing/2014/main" id="{ACDF9EA4-8170-914E-AAA8-AC465868A01E}"/>
              </a:ext>
            </a:extLst>
          </p:cNvPr>
          <p:cNvSpPr/>
          <p:nvPr/>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圆角矩形 19">
            <a:extLst>
              <a:ext uri="{FF2B5EF4-FFF2-40B4-BE49-F238E27FC236}">
                <a16:creationId xmlns:a16="http://schemas.microsoft.com/office/drawing/2014/main" id="{828C04B4-41D1-FC4B-B6D0-2E5CF3A84726}"/>
              </a:ext>
            </a:extLst>
          </p:cNvPr>
          <p:cNvSpPr/>
          <p:nvPr/>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a:extLst>
              <a:ext uri="{FF2B5EF4-FFF2-40B4-BE49-F238E27FC236}">
                <a16:creationId xmlns:a16="http://schemas.microsoft.com/office/drawing/2014/main" id="{DC958BDB-B3FB-AB49-81C4-4A63E62494B3}"/>
              </a:ext>
            </a:extLst>
          </p:cNvPr>
          <p:cNvSpPr/>
          <p:nvPr/>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椭圆 21">
            <a:extLst>
              <a:ext uri="{FF2B5EF4-FFF2-40B4-BE49-F238E27FC236}">
                <a16:creationId xmlns:a16="http://schemas.microsoft.com/office/drawing/2014/main" id="{537DE04E-F7EA-F345-9DF3-EA7A2B24B995}"/>
              </a:ext>
            </a:extLst>
          </p:cNvPr>
          <p:cNvSpPr/>
          <p:nvPr/>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 name="组合 1">
            <a:extLst>
              <a:ext uri="{FF2B5EF4-FFF2-40B4-BE49-F238E27FC236}">
                <a16:creationId xmlns:a16="http://schemas.microsoft.com/office/drawing/2014/main" id="{BA9D27BD-568A-5D45-9FCF-6E1AFE7EC117}"/>
              </a:ext>
            </a:extLst>
          </p:cNvPr>
          <p:cNvGrpSpPr/>
          <p:nvPr/>
        </p:nvGrpSpPr>
        <p:grpSpPr>
          <a:xfrm>
            <a:off x="4293990" y="2793955"/>
            <a:ext cx="3454792" cy="1323804"/>
            <a:chOff x="4293990" y="2793955"/>
            <a:chExt cx="3454792" cy="1323804"/>
          </a:xfrm>
        </p:grpSpPr>
        <p:sp>
          <p:nvSpPr>
            <p:cNvPr id="23" name="文本框 22">
              <a:extLst>
                <a:ext uri="{FF2B5EF4-FFF2-40B4-BE49-F238E27FC236}">
                  <a16:creationId xmlns:a16="http://schemas.microsoft.com/office/drawing/2014/main" id="{2491C8D2-3281-5D48-A26C-50FBB875AC8A}"/>
                </a:ext>
              </a:extLst>
            </p:cNvPr>
            <p:cNvSpPr txBox="1"/>
            <p:nvPr/>
          </p:nvSpPr>
          <p:spPr>
            <a:xfrm>
              <a:off x="4293990" y="2793955"/>
              <a:ext cx="3454792" cy="1015663"/>
            </a:xfrm>
            <a:prstGeom prst="rect">
              <a:avLst/>
            </a:prstGeom>
            <a:noFill/>
          </p:spPr>
          <p:txBody>
            <a:bodyPr wrap="none" rtlCol="0">
              <a:prstTxWarp prst="textStop">
                <a:avLst/>
              </a:prstTxWarp>
              <a:spAutoFit/>
            </a:bodyPr>
            <a:lstStyle/>
            <a:p>
              <a:r>
                <a:rPr kumimoji="1" lang="en-US" altLang="zh-CN" sz="6000" dirty="0">
                  <a:solidFill>
                    <a:schemeClr val="bg1"/>
                  </a:solidFill>
                  <a:latin typeface="Times New Roman" panose="02020603050405020304" pitchFamily="18" charset="0"/>
                  <a:ea typeface="zihun7hao-wennuantongzhiti" pitchFamily="2" charset="-122"/>
                  <a:cs typeface="Times New Roman" panose="02020603050405020304" pitchFamily="18" charset="0"/>
                </a:rPr>
                <a:t>THE END</a:t>
              </a:r>
              <a:endParaRPr kumimoji="1" lang="zh-CN" altLang="en-US" sz="6000" dirty="0">
                <a:solidFill>
                  <a:schemeClr val="bg1"/>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6" name="文本框 25">
              <a:extLst>
                <a:ext uri="{FF2B5EF4-FFF2-40B4-BE49-F238E27FC236}">
                  <a16:creationId xmlns:a16="http://schemas.microsoft.com/office/drawing/2014/main" id="{BA501E6F-020C-CA43-BBE9-1227746846F3}"/>
                </a:ext>
              </a:extLst>
            </p:cNvPr>
            <p:cNvSpPr txBox="1"/>
            <p:nvPr/>
          </p:nvSpPr>
          <p:spPr>
            <a:xfrm>
              <a:off x="6144917" y="3102096"/>
              <a:ext cx="184730" cy="1015663"/>
            </a:xfrm>
            <a:prstGeom prst="rect">
              <a:avLst/>
            </a:prstGeom>
            <a:noFill/>
          </p:spPr>
          <p:txBody>
            <a:bodyPr wrap="none" rtlCol="0">
              <a:spAutoFit/>
            </a:bodyPr>
            <a:lstStyle/>
            <a:p>
              <a:pPr algn="ctr"/>
              <a:endParaRPr kumimoji="1" lang="zh-CN" altLang="en-US" sz="6000" dirty="0">
                <a:solidFill>
                  <a:schemeClr val="bg1"/>
                </a:solidFill>
                <a:latin typeface="zihun7hao-wennuantongzhiti" pitchFamily="2" charset="-122"/>
                <a:ea typeface="zihun7hao-wennuantongzhiti" pitchFamily="2" charset="-122"/>
              </a:endParaRPr>
            </a:p>
          </p:txBody>
        </p:sp>
      </p:grpSp>
      <p:sp>
        <p:nvSpPr>
          <p:cNvPr id="24" name="Slide Number Placeholder 23"/>
          <p:cNvSpPr>
            <a:spLocks noGrp="1"/>
          </p:cNvSpPr>
          <p:nvPr>
            <p:ph type="sldNum" sz="quarter" idx="12"/>
          </p:nvPr>
        </p:nvSpPr>
        <p:spPr>
          <a:xfrm>
            <a:off x="9282125" y="6341886"/>
            <a:ext cx="2743200" cy="365125"/>
          </a:xfrm>
        </p:spPr>
        <p:txBody>
          <a:bodyPr/>
          <a:lstStyle/>
          <a:p>
            <a:fld id="{EEF17B97-31AA-F046-A2B1-CB7B8C901C9E}" type="slidenum">
              <a:rPr kumimoji="1" lang="zh-CN" altLang="en-US" sz="2800" smtClean="0">
                <a:solidFill>
                  <a:schemeClr val="tx1"/>
                </a:solidFill>
              </a:rPr>
              <a:t>26</a:t>
            </a:fld>
            <a:endParaRPr kumimoji="1" lang="zh-CN" altLang="en-US" sz="2800">
              <a:solidFill>
                <a:schemeClr val="tx1"/>
              </a:solidFill>
            </a:endParaRPr>
          </a:p>
        </p:txBody>
      </p:sp>
    </p:spTree>
    <p:extLst>
      <p:ext uri="{BB962C8B-B14F-4D97-AF65-F5344CB8AC3E}">
        <p14:creationId xmlns:p14="http://schemas.microsoft.com/office/powerpoint/2010/main" val="1817283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E66163-77AA-1040-974A-9A710A6F9934}"/>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473700" y="6116317"/>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36" name="TextBox 35"/>
          <p:cNvSpPr txBox="1"/>
          <p:nvPr/>
        </p:nvSpPr>
        <p:spPr>
          <a:xfrm>
            <a:off x="358947" y="831274"/>
            <a:ext cx="7261051" cy="523220"/>
          </a:xfrm>
          <a:prstGeom prst="rect">
            <a:avLst/>
          </a:prstGeom>
          <a:noFill/>
        </p:spPr>
        <p:txBody>
          <a:bodyPr wrap="square" rtlCol="0">
            <a:spAutoFit/>
          </a:bodyPr>
          <a:lstStyle/>
          <a:p>
            <a:pPr marL="514350" indent="-514350" algn="ctr">
              <a:buFontTx/>
              <a:buAutoNum type="alphaUcPeriod"/>
            </a:pP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THIẾT BỊ DẠY HỌC VÀ HỌC LIỆU</a:t>
            </a:r>
          </a:p>
        </p:txBody>
      </p:sp>
      <p:sp>
        <p:nvSpPr>
          <p:cNvPr id="38" name="Rectangle 14">
            <a:extLst>
              <a:ext uri="{FF2B5EF4-FFF2-40B4-BE49-F238E27FC236}">
                <a16:creationId xmlns:a16="http://schemas.microsoft.com/office/drawing/2014/main" id="{BE76A8EA-3A55-475D-B4E0-76ABD6B3E778}"/>
              </a:ext>
            </a:extLst>
          </p:cNvPr>
          <p:cNvSpPr>
            <a:spLocks noChangeArrowheads="1"/>
          </p:cNvSpPr>
          <p:nvPr/>
        </p:nvSpPr>
        <p:spPr bwMode="auto">
          <a:xfrm>
            <a:off x="1213207" y="1962695"/>
            <a:ext cx="98639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spcAft>
                <a:spcPts val="600"/>
              </a:spcAft>
            </a:pP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Times New Roman" panose="02020603050405020304" pitchFamily="18" charset="0"/>
              </a:rPr>
              <a:t>SGK, </a:t>
            </a:r>
            <a:r>
              <a:rPr lang="en-US" sz="3200" dirty="0" err="1">
                <a:solidFill>
                  <a:prstClr val="black"/>
                </a:solidFill>
                <a:latin typeface="Times New Roman" panose="02020603050405020304" pitchFamily="18" charset="0"/>
                <a:ea typeface="Times New Roman" panose="02020603050405020304" pitchFamily="18" charset="0"/>
              </a:rPr>
              <a:t>kế</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hoạch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bài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dạy</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thước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thẳng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rPr>
              <a:t> chia </a:t>
            </a:r>
            <a:r>
              <a:rPr lang="en-US" sz="3200" dirty="0" err="1">
                <a:solidFill>
                  <a:prstClr val="black"/>
                </a:solidFill>
                <a:latin typeface="Times New Roman" panose="02020603050405020304" pitchFamily="18" charset="0"/>
                <a:ea typeface="Times New Roman" panose="02020603050405020304" pitchFamily="18" charset="0"/>
              </a:rPr>
              <a:t>đơn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vị</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compa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bảng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phụ</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máy</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chiếu</a:t>
            </a:r>
            <a:r>
              <a:rPr lang="en-US" sz="3200" dirty="0">
                <a:solidFill>
                  <a:prstClr val="black"/>
                </a:solidFill>
                <a:latin typeface="Times New Roman" panose="02020603050405020304" pitchFamily="18" charset="0"/>
                <a:ea typeface="Times New Roman" panose="02020603050405020304" pitchFamily="18" charset="0"/>
              </a:rPr>
              <a:t>,</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phiếu</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bài</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tập</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các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bài</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tập</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bổ</a:t>
            </a:r>
            <a:r>
              <a:rPr lang="en-US" sz="3200" dirty="0">
                <a:solidFill>
                  <a:prstClr val="black"/>
                </a:solidFill>
                <a:latin typeface="Times New Roman" panose="02020603050405020304" pitchFamily="18" charset="0"/>
                <a:ea typeface="Calibri" panose="020F0502020204030204" pitchFamily="34" charset="0"/>
              </a:rPr>
              <a:t> sung), que,..</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2CD458B6-D56F-44A8-8B13-744797EA0168}"/>
              </a:ext>
            </a:extLst>
          </p:cNvPr>
          <p:cNvSpPr/>
          <p:nvPr/>
        </p:nvSpPr>
        <p:spPr>
          <a:xfrm>
            <a:off x="1107191" y="4140557"/>
            <a:ext cx="9969930" cy="1224951"/>
          </a:xfrm>
          <a:prstGeom prst="rect">
            <a:avLst/>
          </a:prstGeom>
        </p:spPr>
        <p:txBody>
          <a:bodyPr wrap="square">
            <a:spAutoFit/>
          </a:bodyPr>
          <a:lstStyle/>
          <a:p>
            <a:pPr algn="just">
              <a:lnSpc>
                <a:spcPct val="115000"/>
              </a:lnSpc>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SGK,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compa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9233562" y="6237146"/>
            <a:ext cx="2743200" cy="365125"/>
          </a:xfrm>
        </p:spPr>
        <p:txBody>
          <a:bodyPr/>
          <a:lstStyle/>
          <a:p>
            <a:fld id="{EEF17B97-31AA-F046-A2B1-CB7B8C901C9E}" type="slidenum">
              <a:rPr kumimoji="1" lang="zh-CN" altLang="en-US" sz="2800" smtClean="0">
                <a:solidFill>
                  <a:schemeClr val="tx1"/>
                </a:solidFill>
              </a:rPr>
              <a:t>3</a:t>
            </a:fld>
            <a:endParaRPr kumimoji="1" lang="zh-CN" altLang="en-US" sz="2800">
              <a:solidFill>
                <a:schemeClr val="tx1"/>
              </a:solidFill>
            </a:endParaRPr>
          </a:p>
        </p:txBody>
      </p:sp>
    </p:spTree>
    <p:extLst>
      <p:ext uri="{BB962C8B-B14F-4D97-AF65-F5344CB8AC3E}">
        <p14:creationId xmlns:p14="http://schemas.microsoft.com/office/powerpoint/2010/main" val="3860362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E66163-77AA-1040-974A-9A710A6F9934}"/>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507495" y="6118390"/>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6" name="TextBox 15"/>
          <p:cNvSpPr txBox="1"/>
          <p:nvPr/>
        </p:nvSpPr>
        <p:spPr>
          <a:xfrm>
            <a:off x="-1551292" y="652090"/>
            <a:ext cx="7261051" cy="523220"/>
          </a:xfrm>
          <a:prstGeom prst="rect">
            <a:avLst/>
          </a:prstGeom>
          <a:noFill/>
        </p:spPr>
        <p:txBody>
          <a:bodyPr wrap="square" rtlCol="0">
            <a:spAutoFit/>
          </a:bodyPr>
          <a:lstStyle/>
          <a:p>
            <a:pPr algn="ctr"/>
            <a:r>
              <a:rPr lang="en-US" sz="28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 CHÚ THÍCH</a:t>
            </a:r>
          </a:p>
        </p:txBody>
      </p:sp>
      <p:pic>
        <p:nvPicPr>
          <p:cNvPr id="17" name="Picture 16"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349" r="20345" b="-4"/>
          <a:stretch/>
        </p:blipFill>
        <p:spPr>
          <a:xfrm>
            <a:off x="1673465" y="3260404"/>
            <a:ext cx="2271197" cy="25783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8" name="Picture 17"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7382" r="20120" b="2"/>
          <a:stretch/>
        </p:blipFill>
        <p:spPr>
          <a:xfrm>
            <a:off x="3636761" y="2457018"/>
            <a:ext cx="3802866" cy="380286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9" name="Picture 18"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6012" r="14448" b="2"/>
          <a:stretch/>
        </p:blipFill>
        <p:spPr>
          <a:xfrm>
            <a:off x="7138533" y="3112655"/>
            <a:ext cx="2517852" cy="272609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0" name="Picture 1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7286" y="2594495"/>
            <a:ext cx="2578347" cy="2578347"/>
          </a:xfrm>
          <a:prstGeom prst="rect">
            <a:avLst/>
          </a:prstGeom>
        </p:spPr>
      </p:pic>
      <p:pic>
        <p:nvPicPr>
          <p:cNvPr id="21" name="Picture 20">
            <a:extLst>
              <a:ext uri="{FF2B5EF4-FFF2-40B4-BE49-F238E27FC236}">
                <a16:creationId xmlns:a16="http://schemas.microsoft.com/office/drawing/2014/main" id="{453B174F-EE32-44C0-AEBD-2414C6D6BB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7123551" y="3280855"/>
            <a:ext cx="2389693" cy="2389693"/>
          </a:xfrm>
          <a:prstGeom prst="rect">
            <a:avLst/>
          </a:prstGeom>
        </p:spPr>
      </p:pic>
      <p:pic>
        <p:nvPicPr>
          <p:cNvPr id="22" name="Picture 21">
            <a:extLst>
              <a:ext uri="{FF2B5EF4-FFF2-40B4-BE49-F238E27FC236}">
                <a16:creationId xmlns:a16="http://schemas.microsoft.com/office/drawing/2014/main" id="{F5F0387D-CEB3-4D01-B097-E93181CF9E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1782" y="3512124"/>
            <a:ext cx="1729918" cy="1729918"/>
          </a:xfrm>
          <a:prstGeom prst="rect">
            <a:avLst/>
          </a:prstGeom>
        </p:spPr>
      </p:pic>
      <p:pic>
        <p:nvPicPr>
          <p:cNvPr id="23" name="Picture 22">
            <a:extLst>
              <a:ext uri="{FF2B5EF4-FFF2-40B4-BE49-F238E27FC236}">
                <a16:creationId xmlns:a16="http://schemas.microsoft.com/office/drawing/2014/main" id="{551E4DC2-0B49-4FB2-B8C1-231C030CAE4B}"/>
              </a:ext>
            </a:extLst>
          </p:cNvPr>
          <p:cNvPicPr>
            <a:picLocks noChangeAspect="1"/>
          </p:cNvPicPr>
          <p:nvPr/>
        </p:nvPicPr>
        <p:blipFill>
          <a:blip r:embed="rId14"/>
          <a:stretch>
            <a:fillRect/>
          </a:stretch>
        </p:blipFill>
        <p:spPr>
          <a:xfrm>
            <a:off x="2003119" y="1512180"/>
            <a:ext cx="2763284" cy="1890011"/>
          </a:xfrm>
          <a:prstGeom prst="rect">
            <a:avLst/>
          </a:prstGeom>
        </p:spPr>
      </p:pic>
      <p:pic>
        <p:nvPicPr>
          <p:cNvPr id="24" name="Picture 23">
            <a:extLst>
              <a:ext uri="{FF2B5EF4-FFF2-40B4-BE49-F238E27FC236}">
                <a16:creationId xmlns:a16="http://schemas.microsoft.com/office/drawing/2014/main" id="{75CBC910-51FE-44A7-A09E-097F9F57527C}"/>
              </a:ext>
            </a:extLst>
          </p:cNvPr>
          <p:cNvPicPr>
            <a:picLocks noChangeAspect="1"/>
          </p:cNvPicPr>
          <p:nvPr/>
        </p:nvPicPr>
        <p:blipFill>
          <a:blip r:embed="rId15"/>
          <a:stretch>
            <a:fillRect/>
          </a:stretch>
        </p:blipFill>
        <p:spPr>
          <a:xfrm>
            <a:off x="5064261" y="749844"/>
            <a:ext cx="2838819" cy="1941675"/>
          </a:xfrm>
          <a:prstGeom prst="rect">
            <a:avLst/>
          </a:prstGeom>
        </p:spPr>
      </p:pic>
      <p:pic>
        <p:nvPicPr>
          <p:cNvPr id="25" name="Picture 24">
            <a:extLst>
              <a:ext uri="{FF2B5EF4-FFF2-40B4-BE49-F238E27FC236}">
                <a16:creationId xmlns:a16="http://schemas.microsoft.com/office/drawing/2014/main" id="{CB4DEC2C-107C-4E99-A056-D6622B336243}"/>
              </a:ext>
            </a:extLst>
          </p:cNvPr>
          <p:cNvPicPr>
            <a:picLocks noChangeAspect="1"/>
          </p:cNvPicPr>
          <p:nvPr/>
        </p:nvPicPr>
        <p:blipFill>
          <a:blip r:embed="rId16"/>
          <a:stretch>
            <a:fillRect/>
          </a:stretch>
        </p:blipFill>
        <p:spPr>
          <a:xfrm>
            <a:off x="8012747" y="1653309"/>
            <a:ext cx="2708932" cy="1724383"/>
          </a:xfrm>
          <a:prstGeom prst="rect">
            <a:avLst/>
          </a:prstGeom>
        </p:spPr>
      </p:pic>
      <p:sp>
        <p:nvSpPr>
          <p:cNvPr id="2" name="Slide Number Placeholder 1"/>
          <p:cNvSpPr>
            <a:spLocks noGrp="1"/>
          </p:cNvSpPr>
          <p:nvPr>
            <p:ph type="sldNum" sz="quarter" idx="12"/>
          </p:nvPr>
        </p:nvSpPr>
        <p:spPr>
          <a:xfrm>
            <a:off x="9267357" y="6259827"/>
            <a:ext cx="2743200" cy="365125"/>
          </a:xfrm>
        </p:spPr>
        <p:txBody>
          <a:bodyPr/>
          <a:lstStyle/>
          <a:p>
            <a:fld id="{EEF17B97-31AA-F046-A2B1-CB7B8C901C9E}" type="slidenum">
              <a:rPr kumimoji="1" lang="zh-CN" altLang="en-US" sz="2800" smtClean="0">
                <a:solidFill>
                  <a:schemeClr val="tx1"/>
                </a:solidFill>
              </a:rPr>
              <a:t>4</a:t>
            </a:fld>
            <a:endParaRPr kumimoji="1" lang="zh-CN" altLang="en-US" sz="2800">
              <a:solidFill>
                <a:schemeClr val="tx1"/>
              </a:solidFill>
            </a:endParaRPr>
          </a:p>
        </p:txBody>
      </p:sp>
    </p:spTree>
    <p:extLst>
      <p:ext uri="{BB962C8B-B14F-4D97-AF65-F5344CB8AC3E}">
        <p14:creationId xmlns:p14="http://schemas.microsoft.com/office/powerpoint/2010/main" val="1679972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500"/>
                                        <p:tgtEl>
                                          <p:spTgt spid="2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500"/>
                                        <p:tgtEl>
                                          <p:spTgt spid="20"/>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500"/>
                                        <p:tgtEl>
                                          <p:spTgt spid="18"/>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500"/>
                                        <p:tgtEl>
                                          <p:spTgt spid="23"/>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500"/>
                                        <p:tgtEl>
                                          <p:spTgt spid="22"/>
                                        </p:tgtEl>
                                      </p:cBhvr>
                                    </p:animEffect>
                                  </p:childTnLst>
                                </p:cTn>
                              </p:par>
                            </p:childTnLst>
                          </p:cTn>
                        </p:par>
                        <p:par>
                          <p:cTn id="24" fill="hold">
                            <p:stCondLst>
                              <p:cond delay="2500"/>
                            </p:stCondLst>
                            <p:childTnLst>
                              <p:par>
                                <p:cTn id="25" presetID="6"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500"/>
                                        <p:tgtEl>
                                          <p:spTgt spid="17"/>
                                        </p:tgtEl>
                                      </p:cBhvr>
                                    </p:animEffect>
                                  </p:childTnLst>
                                </p:cTn>
                              </p:par>
                            </p:childTnLst>
                          </p:cTn>
                        </p:par>
                        <p:par>
                          <p:cTn id="28" fill="hold">
                            <p:stCondLst>
                              <p:cond delay="3000"/>
                            </p:stCondLst>
                            <p:childTnLst>
                              <p:par>
                                <p:cTn id="29" presetID="6" presetClass="entr" presetSubtype="16"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500"/>
                                        <p:tgtEl>
                                          <p:spTgt spid="25"/>
                                        </p:tgtEl>
                                      </p:cBhvr>
                                    </p:animEffect>
                                  </p:childTnLst>
                                </p:cTn>
                              </p:par>
                            </p:childTnLst>
                          </p:cTn>
                        </p:par>
                        <p:par>
                          <p:cTn id="32" fill="hold">
                            <p:stCondLst>
                              <p:cond delay="3500"/>
                            </p:stCondLst>
                            <p:childTnLst>
                              <p:par>
                                <p:cTn id="33" presetID="6"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500"/>
                                        <p:tgtEl>
                                          <p:spTgt spid="21"/>
                                        </p:tgtEl>
                                      </p:cBhvr>
                                    </p:animEffect>
                                  </p:childTnLst>
                                </p:cTn>
                              </p:par>
                            </p:childTnLst>
                          </p:cTn>
                        </p:par>
                        <p:par>
                          <p:cTn id="36" fill="hold">
                            <p:stCondLst>
                              <p:cond delay="4000"/>
                            </p:stCondLst>
                            <p:childTnLst>
                              <p:par>
                                <p:cTn id="37" presetID="6" presetClass="entr" presetSubtype="16"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71B3B87-6149-DB43-825E-839E654D1164}"/>
              </a:ext>
            </a:extLst>
          </p:cNvPr>
          <p:cNvGrpSpPr/>
          <p:nvPr/>
        </p:nvGrpSpPr>
        <p:grpSpPr>
          <a:xfrm>
            <a:off x="-403246" y="-349025"/>
            <a:ext cx="12555338" cy="7657707"/>
            <a:chOff x="-403246" y="-349025"/>
            <a:chExt cx="12555338" cy="7657707"/>
          </a:xfrm>
        </p:grpSpPr>
        <p:sp>
          <p:nvSpPr>
            <p:cNvPr id="7" name="矩形 6">
              <a:extLst>
                <a:ext uri="{FF2B5EF4-FFF2-40B4-BE49-F238E27FC236}">
                  <a16:creationId xmlns:a16="http://schemas.microsoft.com/office/drawing/2014/main" id="{91FB7315-87C7-264F-95B0-C0C9806EA1FC}"/>
                </a:ext>
              </a:extLst>
            </p:cNvPr>
            <p:cNvSpPr/>
            <p:nvPr/>
          </p:nvSpPr>
          <p:spPr>
            <a:xfrm>
              <a:off x="516732" y="469294"/>
              <a:ext cx="11247483"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椭圆 7">
              <a:extLst>
                <a:ext uri="{FF2B5EF4-FFF2-40B4-BE49-F238E27FC236}">
                  <a16:creationId xmlns:a16="http://schemas.microsoft.com/office/drawing/2014/main" id="{AECA2071-D94A-5D4B-88B9-83D8BCAF4279}"/>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image 102">
              <a:extLst>
                <a:ext uri="{FF2B5EF4-FFF2-40B4-BE49-F238E27FC236}">
                  <a16:creationId xmlns:a16="http://schemas.microsoft.com/office/drawing/2014/main" id="{7B5AFB5A-F8DB-B745-AE58-F6B421481AF3}"/>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10" name="任意形状 9">
              <a:extLst>
                <a:ext uri="{FF2B5EF4-FFF2-40B4-BE49-F238E27FC236}">
                  <a16:creationId xmlns:a16="http://schemas.microsoft.com/office/drawing/2014/main" id="{0A69B7A3-52FA-5847-B4E5-77EB2BBF08E6}"/>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1" name="椭圆 10">
              <a:extLst>
                <a:ext uri="{FF2B5EF4-FFF2-40B4-BE49-F238E27FC236}">
                  <a16:creationId xmlns:a16="http://schemas.microsoft.com/office/drawing/2014/main" id="{1FD38DED-735A-A143-826B-A99BAC27AF83}"/>
                </a:ext>
              </a:extLst>
            </p:cNvPr>
            <p:cNvSpPr/>
            <p:nvPr/>
          </p:nvSpPr>
          <p:spPr>
            <a:xfrm>
              <a:off x="11504092" y="6118390"/>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a:extLst>
                <a:ext uri="{FF2B5EF4-FFF2-40B4-BE49-F238E27FC236}">
                  <a16:creationId xmlns:a16="http://schemas.microsoft.com/office/drawing/2014/main" id="{8CC3C230-1A78-E64D-AA9B-4EE0D772CBFF}"/>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3" name="椭圆 12">
              <a:extLst>
                <a:ext uri="{FF2B5EF4-FFF2-40B4-BE49-F238E27FC236}">
                  <a16:creationId xmlns:a16="http://schemas.microsoft.com/office/drawing/2014/main" id="{818CA3FC-2D94-9944-B988-EB920BF3DF1F}"/>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image 1001">
            <a:extLst>
              <a:ext uri="{FF2B5EF4-FFF2-40B4-BE49-F238E27FC236}">
                <a16:creationId xmlns:a16="http://schemas.microsoft.com/office/drawing/2014/main" id="{C206F802-2861-5E4D-9C8B-04D021D745C2}"/>
              </a:ext>
            </a:extLst>
          </p:cNvPr>
          <p:cNvPicPr>
            <a:picLocks noChangeAspect="1"/>
          </p:cNvPicPr>
          <p:nvPr/>
        </p:nvPicPr>
        <p:blipFill>
          <a:blip r:embed="rId5"/>
          <a:srcRect/>
          <a:stretch>
            <a:fillRect/>
          </a:stretch>
        </p:blipFill>
        <p:spPr>
          <a:xfrm>
            <a:off x="1148090" y="1825510"/>
            <a:ext cx="2812598" cy="2757449"/>
          </a:xfrm>
          <a:prstGeom prst="rect">
            <a:avLst/>
          </a:prstGeom>
        </p:spPr>
      </p:pic>
      <p:sp>
        <p:nvSpPr>
          <p:cNvPr id="5" name="文本框 4">
            <a:extLst>
              <a:ext uri="{FF2B5EF4-FFF2-40B4-BE49-F238E27FC236}">
                <a16:creationId xmlns:a16="http://schemas.microsoft.com/office/drawing/2014/main" id="{D818BB5A-4578-FD42-AF62-B825ED6404ED}"/>
              </a:ext>
            </a:extLst>
          </p:cNvPr>
          <p:cNvSpPr txBox="1"/>
          <p:nvPr/>
        </p:nvSpPr>
        <p:spPr>
          <a:xfrm>
            <a:off x="1866294" y="2412722"/>
            <a:ext cx="1264522" cy="1815882"/>
          </a:xfrm>
          <a:prstGeom prst="rect">
            <a:avLst/>
          </a:prstGeom>
          <a:noFill/>
        </p:spPr>
        <p:txBody>
          <a:bodyPr wrap="square" rtlCol="0">
            <a:spAutoFit/>
          </a:bodyPr>
          <a:lstStyle/>
          <a:p>
            <a:pPr algn="ctr"/>
            <a:r>
              <a:rPr kumimoji="1" lang="en-US" altLang="zh-CN" sz="2800" dirty="0">
                <a:solidFill>
                  <a:srgbClr val="FF0000"/>
                </a:solidFill>
                <a:latin typeface="Times New Roman" panose="02020603050405020304" pitchFamily="18" charset="0"/>
                <a:ea typeface="zihun7hao-wennuantongzhiti" pitchFamily="2" charset="-122"/>
                <a:cs typeface="Times New Roman" panose="02020603050405020304" pitchFamily="18" charset="0"/>
              </a:rPr>
              <a:t>CẤU TRÚC BÀI HỌC</a:t>
            </a:r>
            <a:endParaRPr kumimoji="1" lang="zh-CN" altLang="en-US" sz="2800" dirty="0">
              <a:solidFill>
                <a:srgbClr val="FF0000"/>
              </a:solidFill>
              <a:latin typeface="Times New Roman" panose="02020603050405020304" pitchFamily="18" charset="0"/>
              <a:ea typeface="zihun7hao-wennuantongzhiti"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F2DD94B2-589E-524C-8A37-E8901F635B4C}"/>
              </a:ext>
            </a:extLst>
          </p:cNvPr>
          <p:cNvGrpSpPr/>
          <p:nvPr/>
        </p:nvGrpSpPr>
        <p:grpSpPr>
          <a:xfrm>
            <a:off x="4788785" y="1351400"/>
            <a:ext cx="756000" cy="756000"/>
            <a:chOff x="4798044" y="1240026"/>
            <a:chExt cx="495616" cy="484352"/>
          </a:xfrm>
        </p:grpSpPr>
        <p:pic>
          <p:nvPicPr>
            <p:cNvPr id="32" name="image 1003">
              <a:extLst>
                <a:ext uri="{FF2B5EF4-FFF2-40B4-BE49-F238E27FC236}">
                  <a16:creationId xmlns:a16="http://schemas.microsoft.com/office/drawing/2014/main" id="{8501728B-464E-F04C-8F98-C21B24AC6E3E}"/>
                </a:ext>
              </a:extLst>
            </p:cNvPr>
            <p:cNvPicPr>
              <a:picLocks noChangeAspect="1"/>
            </p:cNvPicPr>
            <p:nvPr/>
          </p:nvPicPr>
          <p:blipFill>
            <a:blip r:embed="rId6"/>
            <a:srcRect/>
            <a:stretch>
              <a:fillRect/>
            </a:stretch>
          </p:blipFill>
          <p:spPr>
            <a:xfrm>
              <a:off x="4798044" y="1240026"/>
              <a:ext cx="495616" cy="484352"/>
            </a:xfrm>
            <a:prstGeom prst="rect">
              <a:avLst/>
            </a:prstGeom>
          </p:spPr>
        </p:pic>
        <p:sp>
          <p:nvSpPr>
            <p:cNvPr id="33" name="文本框 32">
              <a:extLst>
                <a:ext uri="{FF2B5EF4-FFF2-40B4-BE49-F238E27FC236}">
                  <a16:creationId xmlns:a16="http://schemas.microsoft.com/office/drawing/2014/main" id="{EEAC4707-E279-994D-9F0C-905F71534532}"/>
                </a:ext>
              </a:extLst>
            </p:cNvPr>
            <p:cNvSpPr txBox="1"/>
            <p:nvPr/>
          </p:nvSpPr>
          <p:spPr>
            <a:xfrm>
              <a:off x="4849599" y="1359797"/>
              <a:ext cx="392506" cy="281179"/>
            </a:xfrm>
            <a:prstGeom prst="rect">
              <a:avLst/>
            </a:prstGeom>
            <a:noFill/>
          </p:spPr>
          <p:txBody>
            <a:bodyPr wrap="none" rtlCol="0">
              <a:spAutoFit/>
            </a:bodyPr>
            <a:lstStyle/>
            <a:p>
              <a:r>
                <a:rPr kumimoji="1" lang="en-US" altLang="zh-CN" sz="2800" dirty="0">
                  <a:solidFill>
                    <a:schemeClr val="bg1"/>
                  </a:solidFill>
                  <a:latin typeface="Times New Roman" panose="02020603050405020304" pitchFamily="18" charset="0"/>
                  <a:ea typeface="zihun7hao-wennuantongzhiti" pitchFamily="2" charset="-122"/>
                  <a:cs typeface="Times New Roman" panose="02020603050405020304" pitchFamily="18" charset="0"/>
                </a:rPr>
                <a:t>01</a:t>
              </a:r>
              <a:endParaRPr kumimoji="1" lang="zh-CN" altLang="en-US" sz="2800" dirty="0">
                <a:solidFill>
                  <a:schemeClr val="bg1"/>
                </a:solidFill>
                <a:latin typeface="Times New Roman" panose="02020603050405020304" pitchFamily="18" charset="0"/>
                <a:ea typeface="zihun7hao-wennuantongzhiti" pitchFamily="2" charset="-122"/>
                <a:cs typeface="Times New Roman" panose="02020603050405020304" pitchFamily="18" charset="0"/>
              </a:endParaRPr>
            </a:p>
          </p:txBody>
        </p:sp>
      </p:grpSp>
      <p:grpSp>
        <p:nvGrpSpPr>
          <p:cNvPr id="34" name="组合 33">
            <a:extLst>
              <a:ext uri="{FF2B5EF4-FFF2-40B4-BE49-F238E27FC236}">
                <a16:creationId xmlns:a16="http://schemas.microsoft.com/office/drawing/2014/main" id="{931E645E-36F1-C445-A41E-31529C29C5C0}"/>
              </a:ext>
            </a:extLst>
          </p:cNvPr>
          <p:cNvGrpSpPr/>
          <p:nvPr/>
        </p:nvGrpSpPr>
        <p:grpSpPr>
          <a:xfrm>
            <a:off x="4794984" y="5094227"/>
            <a:ext cx="734591" cy="756000"/>
            <a:chOff x="4798044" y="1240026"/>
            <a:chExt cx="495616" cy="484352"/>
          </a:xfrm>
        </p:grpSpPr>
        <p:pic>
          <p:nvPicPr>
            <p:cNvPr id="35" name="image 1003">
              <a:extLst>
                <a:ext uri="{FF2B5EF4-FFF2-40B4-BE49-F238E27FC236}">
                  <a16:creationId xmlns:a16="http://schemas.microsoft.com/office/drawing/2014/main" id="{E4D8F471-5F10-3345-8CD1-56FE79EEA9A3}"/>
                </a:ext>
              </a:extLst>
            </p:cNvPr>
            <p:cNvPicPr>
              <a:picLocks noChangeAspect="1"/>
            </p:cNvPicPr>
            <p:nvPr/>
          </p:nvPicPr>
          <p:blipFill>
            <a:blip r:embed="rId6"/>
            <a:srcRect/>
            <a:stretch>
              <a:fillRect/>
            </a:stretch>
          </p:blipFill>
          <p:spPr>
            <a:xfrm>
              <a:off x="4798044" y="1240026"/>
              <a:ext cx="495616" cy="484352"/>
            </a:xfrm>
            <a:prstGeom prst="rect">
              <a:avLst/>
            </a:prstGeom>
          </p:spPr>
        </p:pic>
        <p:sp>
          <p:nvSpPr>
            <p:cNvPr id="36" name="文本框 35">
              <a:extLst>
                <a:ext uri="{FF2B5EF4-FFF2-40B4-BE49-F238E27FC236}">
                  <a16:creationId xmlns:a16="http://schemas.microsoft.com/office/drawing/2014/main" id="{13A5AA37-FC20-7248-86A7-B53082DA3364}"/>
                </a:ext>
              </a:extLst>
            </p:cNvPr>
            <p:cNvSpPr txBox="1"/>
            <p:nvPr/>
          </p:nvSpPr>
          <p:spPr>
            <a:xfrm>
              <a:off x="4862426" y="1316090"/>
              <a:ext cx="366851" cy="335215"/>
            </a:xfrm>
            <a:prstGeom prst="rect">
              <a:avLst/>
            </a:prstGeom>
            <a:noFill/>
          </p:spPr>
          <p:txBody>
            <a:bodyPr wrap="none" rtlCol="0">
              <a:spAutoFit/>
            </a:bodyPr>
            <a:lstStyle/>
            <a:p>
              <a:r>
                <a:rPr kumimoji="1" lang="en-US" altLang="zh-CN" sz="2800" dirty="0">
                  <a:solidFill>
                    <a:schemeClr val="bg1"/>
                  </a:solidFill>
                  <a:latin typeface="Times New Roman" panose="02020603050405020304" pitchFamily="18" charset="0"/>
                  <a:ea typeface="zihun7hao-wennuantongzhiti" pitchFamily="2" charset="-122"/>
                  <a:cs typeface="Times New Roman" panose="02020603050405020304" pitchFamily="18" charset="0"/>
                </a:rPr>
                <a:t>04</a:t>
              </a:r>
              <a:endParaRPr kumimoji="1" lang="zh-CN" altLang="en-US" sz="2800" dirty="0">
                <a:solidFill>
                  <a:schemeClr val="bg1"/>
                </a:solidFill>
                <a:latin typeface="Times New Roman" panose="02020603050405020304" pitchFamily="18" charset="0"/>
                <a:ea typeface="zihun7hao-wennuantongzhiti" pitchFamily="2" charset="-122"/>
                <a:cs typeface="Times New Roman" panose="02020603050405020304" pitchFamily="18" charset="0"/>
              </a:endParaRPr>
            </a:p>
          </p:txBody>
        </p:sp>
      </p:grpSp>
      <p:grpSp>
        <p:nvGrpSpPr>
          <p:cNvPr id="40" name="组合 39">
            <a:extLst>
              <a:ext uri="{FF2B5EF4-FFF2-40B4-BE49-F238E27FC236}">
                <a16:creationId xmlns:a16="http://schemas.microsoft.com/office/drawing/2014/main" id="{81E9B1E4-E661-9E4A-81F1-D6EC7DD4F339}"/>
              </a:ext>
            </a:extLst>
          </p:cNvPr>
          <p:cNvGrpSpPr/>
          <p:nvPr/>
        </p:nvGrpSpPr>
        <p:grpSpPr>
          <a:xfrm>
            <a:off x="4788785" y="2587936"/>
            <a:ext cx="756000" cy="756000"/>
            <a:chOff x="4798044" y="1240026"/>
            <a:chExt cx="495616" cy="484352"/>
          </a:xfrm>
        </p:grpSpPr>
        <p:pic>
          <p:nvPicPr>
            <p:cNvPr id="41" name="image 1003">
              <a:extLst>
                <a:ext uri="{FF2B5EF4-FFF2-40B4-BE49-F238E27FC236}">
                  <a16:creationId xmlns:a16="http://schemas.microsoft.com/office/drawing/2014/main" id="{1DE27149-6919-EA4D-B2DA-347538A0A126}"/>
                </a:ext>
              </a:extLst>
            </p:cNvPr>
            <p:cNvPicPr>
              <a:picLocks noChangeAspect="1"/>
            </p:cNvPicPr>
            <p:nvPr/>
          </p:nvPicPr>
          <p:blipFill>
            <a:blip r:embed="rId6"/>
            <a:srcRect/>
            <a:stretch>
              <a:fillRect/>
            </a:stretch>
          </p:blipFill>
          <p:spPr>
            <a:xfrm>
              <a:off x="4798044" y="1240026"/>
              <a:ext cx="495616" cy="484352"/>
            </a:xfrm>
            <a:prstGeom prst="rect">
              <a:avLst/>
            </a:prstGeom>
          </p:spPr>
        </p:pic>
        <p:sp>
          <p:nvSpPr>
            <p:cNvPr id="42" name="文本框 41">
              <a:extLst>
                <a:ext uri="{FF2B5EF4-FFF2-40B4-BE49-F238E27FC236}">
                  <a16:creationId xmlns:a16="http://schemas.microsoft.com/office/drawing/2014/main" id="{695745E3-0420-8E45-BEAF-C359AB2BC723}"/>
                </a:ext>
              </a:extLst>
            </p:cNvPr>
            <p:cNvSpPr txBox="1"/>
            <p:nvPr/>
          </p:nvSpPr>
          <p:spPr>
            <a:xfrm>
              <a:off x="4851609" y="1306569"/>
              <a:ext cx="356463" cy="335215"/>
            </a:xfrm>
            <a:prstGeom prst="rect">
              <a:avLst/>
            </a:prstGeom>
            <a:noFill/>
          </p:spPr>
          <p:txBody>
            <a:bodyPr wrap="none" rtlCol="0">
              <a:spAutoFit/>
            </a:bodyPr>
            <a:lstStyle/>
            <a:p>
              <a:r>
                <a:rPr kumimoji="1" lang="en-US" altLang="zh-CN" sz="2800" dirty="0">
                  <a:solidFill>
                    <a:schemeClr val="bg1"/>
                  </a:solidFill>
                  <a:latin typeface="Times New Roman" panose="02020603050405020304" pitchFamily="18" charset="0"/>
                  <a:ea typeface="zihun7hao-wennuantongzhiti" pitchFamily="2" charset="-122"/>
                  <a:cs typeface="Times New Roman" panose="02020603050405020304" pitchFamily="18" charset="0"/>
                </a:rPr>
                <a:t>02</a:t>
              </a:r>
              <a:endParaRPr kumimoji="1" lang="zh-CN" altLang="en-US" sz="2800" dirty="0">
                <a:solidFill>
                  <a:schemeClr val="bg1"/>
                </a:solidFill>
                <a:latin typeface="Times New Roman" panose="02020603050405020304" pitchFamily="18" charset="0"/>
                <a:ea typeface="zihun7hao-wennuantongzhiti" pitchFamily="2" charset="-122"/>
                <a:cs typeface="Times New Roman" panose="02020603050405020304" pitchFamily="18" charset="0"/>
              </a:endParaRPr>
            </a:p>
          </p:txBody>
        </p:sp>
      </p:grpSp>
      <p:grpSp>
        <p:nvGrpSpPr>
          <p:cNvPr id="43" name="组合 42">
            <a:extLst>
              <a:ext uri="{FF2B5EF4-FFF2-40B4-BE49-F238E27FC236}">
                <a16:creationId xmlns:a16="http://schemas.microsoft.com/office/drawing/2014/main" id="{6EC5D9A8-FAF5-A247-8CF7-FA51777C1D71}"/>
              </a:ext>
            </a:extLst>
          </p:cNvPr>
          <p:cNvGrpSpPr/>
          <p:nvPr/>
        </p:nvGrpSpPr>
        <p:grpSpPr>
          <a:xfrm>
            <a:off x="4794522" y="3850604"/>
            <a:ext cx="756000" cy="756000"/>
            <a:chOff x="4798044" y="1240026"/>
            <a:chExt cx="495616" cy="484352"/>
          </a:xfrm>
        </p:grpSpPr>
        <p:pic>
          <p:nvPicPr>
            <p:cNvPr id="44" name="image 1003">
              <a:extLst>
                <a:ext uri="{FF2B5EF4-FFF2-40B4-BE49-F238E27FC236}">
                  <a16:creationId xmlns:a16="http://schemas.microsoft.com/office/drawing/2014/main" id="{47CBED83-3E77-1742-8058-F22D0206E918}"/>
                </a:ext>
              </a:extLst>
            </p:cNvPr>
            <p:cNvPicPr>
              <a:picLocks noChangeAspect="1"/>
            </p:cNvPicPr>
            <p:nvPr/>
          </p:nvPicPr>
          <p:blipFill>
            <a:blip r:embed="rId6"/>
            <a:srcRect/>
            <a:stretch>
              <a:fillRect/>
            </a:stretch>
          </p:blipFill>
          <p:spPr>
            <a:xfrm>
              <a:off x="4798044" y="1240026"/>
              <a:ext cx="495616" cy="484352"/>
            </a:xfrm>
            <a:prstGeom prst="rect">
              <a:avLst/>
            </a:prstGeom>
          </p:spPr>
        </p:pic>
        <p:sp>
          <p:nvSpPr>
            <p:cNvPr id="45" name="文本框 44">
              <a:extLst>
                <a:ext uri="{FF2B5EF4-FFF2-40B4-BE49-F238E27FC236}">
                  <a16:creationId xmlns:a16="http://schemas.microsoft.com/office/drawing/2014/main" id="{64CD54E7-8F79-BC48-B701-263FF0F15B5A}"/>
                </a:ext>
              </a:extLst>
            </p:cNvPr>
            <p:cNvSpPr txBox="1"/>
            <p:nvPr/>
          </p:nvSpPr>
          <p:spPr>
            <a:xfrm>
              <a:off x="4884232" y="1338200"/>
              <a:ext cx="356463" cy="335215"/>
            </a:xfrm>
            <a:prstGeom prst="rect">
              <a:avLst/>
            </a:prstGeom>
            <a:noFill/>
          </p:spPr>
          <p:txBody>
            <a:bodyPr wrap="none" rtlCol="0">
              <a:spAutoFit/>
            </a:bodyPr>
            <a:lstStyle/>
            <a:p>
              <a:r>
                <a:rPr kumimoji="1" lang="en-US" altLang="zh-CN" sz="2800" dirty="0">
                  <a:solidFill>
                    <a:schemeClr val="bg1"/>
                  </a:solidFill>
                  <a:latin typeface="Times New Roman" panose="02020603050405020304" pitchFamily="18" charset="0"/>
                  <a:ea typeface="zihun7hao-wennuantongzhiti" pitchFamily="2" charset="-122"/>
                  <a:cs typeface="Times New Roman" panose="02020603050405020304" pitchFamily="18" charset="0"/>
                </a:rPr>
                <a:t>03</a:t>
              </a:r>
              <a:endParaRPr kumimoji="1" lang="zh-CN" altLang="en-US" sz="2800" dirty="0">
                <a:solidFill>
                  <a:schemeClr val="bg1"/>
                </a:solidFill>
                <a:latin typeface="Times New Roman" panose="02020603050405020304" pitchFamily="18" charset="0"/>
                <a:ea typeface="zihun7hao-wennuantongzhiti" pitchFamily="2" charset="-122"/>
                <a:cs typeface="Times New Roman" panose="02020603050405020304" pitchFamily="18" charset="0"/>
              </a:endParaRPr>
            </a:p>
          </p:txBody>
        </p:sp>
      </p:grpSp>
      <p:sp>
        <p:nvSpPr>
          <p:cNvPr id="4" name="TextBox 3"/>
          <p:cNvSpPr txBox="1"/>
          <p:nvPr/>
        </p:nvSpPr>
        <p:spPr>
          <a:xfrm>
            <a:off x="5820702" y="1408957"/>
            <a:ext cx="249940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KHỞI ĐỘNG</a:t>
            </a:r>
          </a:p>
        </p:txBody>
      </p:sp>
      <p:sp>
        <p:nvSpPr>
          <p:cNvPr id="29" name="TextBox 28"/>
          <p:cNvSpPr txBox="1"/>
          <p:nvPr/>
        </p:nvSpPr>
        <p:spPr>
          <a:xfrm>
            <a:off x="5820702" y="2694813"/>
            <a:ext cx="5058949"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HÌNH THÀNH KIẾN THỨC</a:t>
            </a:r>
          </a:p>
        </p:txBody>
      </p:sp>
      <p:sp>
        <p:nvSpPr>
          <p:cNvPr id="30" name="TextBox 29"/>
          <p:cNvSpPr txBox="1"/>
          <p:nvPr/>
        </p:nvSpPr>
        <p:spPr>
          <a:xfrm>
            <a:off x="5817833" y="4021829"/>
            <a:ext cx="2443874"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LUYỆN TẬP</a:t>
            </a:r>
          </a:p>
        </p:txBody>
      </p:sp>
      <p:sp>
        <p:nvSpPr>
          <p:cNvPr id="31" name="TextBox 30"/>
          <p:cNvSpPr txBox="1"/>
          <p:nvPr/>
        </p:nvSpPr>
        <p:spPr>
          <a:xfrm>
            <a:off x="5820702" y="5195401"/>
            <a:ext cx="2363147"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VẬN DỤNG</a:t>
            </a:r>
          </a:p>
        </p:txBody>
      </p:sp>
      <p:sp>
        <p:nvSpPr>
          <p:cNvPr id="14" name="Slide Number Placeholder 13"/>
          <p:cNvSpPr>
            <a:spLocks noGrp="1"/>
          </p:cNvSpPr>
          <p:nvPr>
            <p:ph type="sldNum" sz="quarter" idx="12"/>
          </p:nvPr>
        </p:nvSpPr>
        <p:spPr>
          <a:xfrm>
            <a:off x="9267357" y="6263550"/>
            <a:ext cx="2743200" cy="365125"/>
          </a:xfrm>
        </p:spPr>
        <p:txBody>
          <a:bodyPr/>
          <a:lstStyle/>
          <a:p>
            <a:fld id="{EEF17B97-31AA-F046-A2B1-CB7B8C901C9E}" type="slidenum">
              <a:rPr kumimoji="1" lang="zh-CN" altLang="en-US" sz="2800" smtClean="0">
                <a:solidFill>
                  <a:schemeClr val="tx1"/>
                </a:solidFill>
              </a:rPr>
              <a:t>5</a:t>
            </a:fld>
            <a:endParaRPr kumimoji="1" lang="zh-CN" altLang="en-US" sz="2800">
              <a:solidFill>
                <a:schemeClr val="tx1"/>
              </a:solidFill>
            </a:endParaRPr>
          </a:p>
        </p:txBody>
      </p:sp>
    </p:spTree>
    <p:extLst>
      <p:ext uri="{BB962C8B-B14F-4D97-AF65-F5344CB8AC3E}">
        <p14:creationId xmlns:p14="http://schemas.microsoft.com/office/powerpoint/2010/main" val="793799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2" presetClass="entr" presetSubtype="4"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100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par>
                                <p:cTn id="20" presetID="22" presetClass="entr" presetSubtype="4" fill="hold" grpId="0" nodeType="withEffect">
                                  <p:stCondLst>
                                    <p:cond delay="100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nodeType="withEffect">
                                  <p:stCondLst>
                                    <p:cond delay="150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grpId="0" nodeType="withEffect">
                                  <p:stCondLst>
                                    <p:cond delay="200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nodeType="withEffect">
                                  <p:stCondLst>
                                    <p:cond delay="200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E66163-77AA-1040-974A-9A710A6F9934}"/>
              </a:ext>
            </a:extLst>
          </p:cNvPr>
          <p:cNvSpPr/>
          <p:nvPr/>
        </p:nvSpPr>
        <p:spPr>
          <a:xfrm>
            <a:off x="605678"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377527" y="6019816"/>
            <a:ext cx="814473" cy="86629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4"/>
          <a:stretch>
            <a:fillRect/>
          </a:stretch>
        </p:blipFill>
        <p:spPr>
          <a:xfrm rot="2700000">
            <a:off x="10838534" y="4786815"/>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7" name="Sun 16">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1</a:t>
            </a:r>
          </a:p>
        </p:txBody>
      </p:sp>
      <p:sp>
        <p:nvSpPr>
          <p:cNvPr id="18" name="TextBox 17">
            <a:extLst>
              <a:ext uri="{FF2B5EF4-FFF2-40B4-BE49-F238E27FC236}">
                <a16:creationId xmlns:a16="http://schemas.microsoft.com/office/drawing/2014/main" id="{B812FD0D-3345-4D97-BED4-5A0590056D2D}"/>
              </a:ext>
            </a:extLst>
          </p:cNvPr>
          <p:cNvSpPr txBox="1"/>
          <p:nvPr/>
        </p:nvSpPr>
        <p:spPr>
          <a:xfrm>
            <a:off x="6564086" y="2704942"/>
            <a:ext cx="4038600" cy="101566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rPr>
              <a:t>Khởi động</a:t>
            </a:r>
            <a:endParaRPr kumimoji="0" lang="en-US" sz="6000" b="0" i="0" u="none" strike="noStrike" kern="0" cap="none" spc="0" normalizeH="0" baseline="0" noProof="0">
              <a:ln>
                <a:noFill/>
              </a:ln>
              <a:solidFill>
                <a:prstClr val="black"/>
              </a:solidFill>
              <a:effectLst/>
              <a:uLnTx/>
              <a:uFillTx/>
            </a:endParaRPr>
          </a:p>
        </p:txBody>
      </p:sp>
      <p:sp>
        <p:nvSpPr>
          <p:cNvPr id="2" name="Slide Number Placeholder 1"/>
          <p:cNvSpPr>
            <a:spLocks noGrp="1"/>
          </p:cNvSpPr>
          <p:nvPr>
            <p:ph type="sldNum" sz="quarter" idx="12"/>
          </p:nvPr>
        </p:nvSpPr>
        <p:spPr>
          <a:xfrm>
            <a:off x="9267357" y="6275030"/>
            <a:ext cx="2743200" cy="365125"/>
          </a:xfrm>
        </p:spPr>
        <p:txBody>
          <a:bodyPr/>
          <a:lstStyle/>
          <a:p>
            <a:fld id="{EEF17B97-31AA-F046-A2B1-CB7B8C901C9E}" type="slidenum">
              <a:rPr kumimoji="1" lang="zh-CN" altLang="en-US" sz="2800" smtClean="0">
                <a:solidFill>
                  <a:schemeClr val="tx1"/>
                </a:solidFill>
              </a:rPr>
              <a:t>6</a:t>
            </a:fld>
            <a:endParaRPr kumimoji="1" lang="zh-CN" altLang="en-US" sz="2800">
              <a:solidFill>
                <a:schemeClr val="tx1"/>
              </a:solidFill>
            </a:endParaRPr>
          </a:p>
        </p:txBody>
      </p:sp>
    </p:spTree>
    <p:extLst>
      <p:ext uri="{BB962C8B-B14F-4D97-AF65-F5344CB8AC3E}">
        <p14:creationId xmlns:p14="http://schemas.microsoft.com/office/powerpoint/2010/main" val="2627511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500" fill="hold"/>
                                        <p:tgtEl>
                                          <p:spTgt spid="17"/>
                                        </p:tgtEl>
                                        <p:attrNameLst>
                                          <p:attrName>ppt_w</p:attrName>
                                        </p:attrNameLst>
                                      </p:cBhvr>
                                      <p:tavLst>
                                        <p:tav tm="0">
                                          <p:val>
                                            <p:fltVal val="0"/>
                                          </p:val>
                                        </p:tav>
                                        <p:tav tm="100000">
                                          <p:val>
                                            <p:strVal val="#ppt_w"/>
                                          </p:val>
                                        </p:tav>
                                      </p:tavLst>
                                    </p:anim>
                                    <p:anim calcmode="lin" valueType="num">
                                      <p:cBhvr>
                                        <p:cTn id="8" dur="1500" fill="hold"/>
                                        <p:tgtEl>
                                          <p:spTgt spid="17"/>
                                        </p:tgtEl>
                                        <p:attrNameLst>
                                          <p:attrName>ppt_h</p:attrName>
                                        </p:attrNameLst>
                                      </p:cBhvr>
                                      <p:tavLst>
                                        <p:tav tm="0">
                                          <p:val>
                                            <p:fltVal val="0"/>
                                          </p:val>
                                        </p:tav>
                                        <p:tav tm="100000">
                                          <p:val>
                                            <p:strVal val="#ppt_h"/>
                                          </p:val>
                                        </p:tav>
                                      </p:tavLst>
                                    </p:anim>
                                    <p:anim calcmode="lin" valueType="num">
                                      <p:cBhvr>
                                        <p:cTn id="9" dur="1500" fill="hold"/>
                                        <p:tgtEl>
                                          <p:spTgt spid="17"/>
                                        </p:tgtEl>
                                        <p:attrNameLst>
                                          <p:attrName>style.rotation</p:attrName>
                                        </p:attrNameLst>
                                      </p:cBhvr>
                                      <p:tavLst>
                                        <p:tav tm="0">
                                          <p:val>
                                            <p:fltVal val="360"/>
                                          </p:val>
                                        </p:tav>
                                        <p:tav tm="100000">
                                          <p:val>
                                            <p:fltVal val="0"/>
                                          </p:val>
                                        </p:tav>
                                      </p:tavLst>
                                    </p:anim>
                                    <p:animEffect transition="in" filter="fade">
                                      <p:cBhvr>
                                        <p:cTn id="10" dur="1500"/>
                                        <p:tgtEl>
                                          <p:spTgt spid="17"/>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by="(-#ppt_w*2)" calcmode="lin" valueType="num">
                                      <p:cBhvr rctx="PPT">
                                        <p:cTn id="14" dur="500" autoRev="1" fill="hold">
                                          <p:stCondLst>
                                            <p:cond delay="0"/>
                                          </p:stCondLst>
                                        </p:cTn>
                                        <p:tgtEl>
                                          <p:spTgt spid="18"/>
                                        </p:tgtEl>
                                        <p:attrNameLst>
                                          <p:attrName>ppt_w</p:attrName>
                                        </p:attrNameLst>
                                      </p:cBhvr>
                                    </p:anim>
                                    <p:anim by="(#ppt_w*0.50)" calcmode="lin" valueType="num">
                                      <p:cBhvr>
                                        <p:cTn id="15" dur="500" decel="50000" autoRev="1" fill="hold">
                                          <p:stCondLst>
                                            <p:cond delay="0"/>
                                          </p:stCondLst>
                                        </p:cTn>
                                        <p:tgtEl>
                                          <p:spTgt spid="18"/>
                                        </p:tgtEl>
                                        <p:attrNameLst>
                                          <p:attrName>ppt_x</p:attrName>
                                        </p:attrNameLst>
                                      </p:cBhvr>
                                    </p:anim>
                                    <p:anim from="(-#ppt_h/2)" to="(#ppt_y)" calcmode="lin" valueType="num">
                                      <p:cBhvr>
                                        <p:cTn id="16" dur="1000" fill="hold">
                                          <p:stCondLst>
                                            <p:cond delay="0"/>
                                          </p:stCondLst>
                                        </p:cTn>
                                        <p:tgtEl>
                                          <p:spTgt spid="18"/>
                                        </p:tgtEl>
                                        <p:attrNameLst>
                                          <p:attrName>ppt_y</p:attrName>
                                        </p:attrNameLst>
                                      </p:cBhvr>
                                    </p:anim>
                                    <p:animRot by="21600000">
                                      <p:cBhvr>
                                        <p:cTn id="17" dur="1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2">
            <a:extLst>
              <a:ext uri="{FF2B5EF4-FFF2-40B4-BE49-F238E27FC236}">
                <a16:creationId xmlns:a16="http://schemas.microsoft.com/office/drawing/2014/main" id="{74E66163-77AA-1040-974A-9A710A6F9934}"/>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477958" y="6160184"/>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19" name="Picture 18" descr="ibf1225413187"/>
          <p:cNvPicPr/>
          <p:nvPr/>
        </p:nvPicPr>
        <p:blipFill>
          <a:blip r:embed="rId5">
            <a:extLst>
              <a:ext uri="{28A0092B-C50C-407E-A947-70E740481C1C}">
                <a14:useLocalDpi xmlns:a14="http://schemas.microsoft.com/office/drawing/2010/main" val="0"/>
              </a:ext>
            </a:extLst>
          </a:blip>
          <a:srcRect/>
          <a:stretch>
            <a:fillRect/>
          </a:stretch>
        </p:blipFill>
        <p:spPr bwMode="auto">
          <a:xfrm>
            <a:off x="4928483" y="469294"/>
            <a:ext cx="5836961" cy="3567659"/>
          </a:xfrm>
          <a:prstGeom prst="rect">
            <a:avLst/>
          </a:prstGeom>
          <a:noFill/>
          <a:ln>
            <a:noFill/>
          </a:ln>
        </p:spPr>
      </p:pic>
      <p:sp>
        <p:nvSpPr>
          <p:cNvPr id="20" name="Cloud Callout 19"/>
          <p:cNvSpPr/>
          <p:nvPr/>
        </p:nvSpPr>
        <p:spPr>
          <a:xfrm>
            <a:off x="-142648" y="-66363"/>
            <a:ext cx="4759454" cy="3654016"/>
          </a:xfrm>
          <a:prstGeom prst="cloudCallo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inox</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1" name="Rectangle 20"/>
          <p:cNvSpPr/>
          <p:nvPr/>
        </p:nvSpPr>
        <p:spPr>
          <a:xfrm>
            <a:off x="5024364" y="1225816"/>
            <a:ext cx="1326524" cy="1313646"/>
          </a:xfrm>
          <a:prstGeom prst="rect">
            <a:avLst/>
          </a:prstGeom>
          <a:noFill/>
          <a:ln w="57150"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p:cNvSpPr/>
          <p:nvPr/>
        </p:nvSpPr>
        <p:spPr>
          <a:xfrm rot="5400000">
            <a:off x="7499233" y="1558172"/>
            <a:ext cx="695459" cy="648934"/>
          </a:xfrm>
          <a:prstGeom prst="triangle">
            <a:avLst/>
          </a:prstGeom>
          <a:noFill/>
          <a:ln w="762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Diamond 22"/>
          <p:cNvSpPr/>
          <p:nvPr/>
        </p:nvSpPr>
        <p:spPr>
          <a:xfrm>
            <a:off x="9209997" y="1512155"/>
            <a:ext cx="1120463" cy="718214"/>
          </a:xfrm>
          <a:prstGeom prst="diamond">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5687626" y="1328848"/>
            <a:ext cx="663262" cy="1103999"/>
          </a:xfrm>
          <a:prstGeom prst="rect">
            <a:avLst/>
          </a:prstGeom>
          <a:noFill/>
          <a:ln w="762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p:cNvGrpSpPr/>
          <p:nvPr/>
        </p:nvGrpSpPr>
        <p:grpSpPr>
          <a:xfrm>
            <a:off x="8626595" y="1825458"/>
            <a:ext cx="583402" cy="1932664"/>
            <a:chOff x="8856811" y="2840565"/>
            <a:chExt cx="583402" cy="1932664"/>
          </a:xfrm>
        </p:grpSpPr>
        <p:cxnSp>
          <p:nvCxnSpPr>
            <p:cNvPr id="26" name="Straight Connector 25"/>
            <p:cNvCxnSpPr/>
            <p:nvPr/>
          </p:nvCxnSpPr>
          <p:spPr>
            <a:xfrm flipV="1">
              <a:off x="8856811" y="2873957"/>
              <a:ext cx="579548" cy="381861"/>
            </a:xfrm>
            <a:prstGeom prst="line">
              <a:avLst/>
            </a:prstGeom>
            <a:noFill/>
            <a:ln w="76200" cap="flat" cmpd="sng" algn="ctr">
              <a:solidFill>
                <a:srgbClr val="FC0C1D"/>
              </a:solidFill>
              <a:prstDash val="solid"/>
              <a:miter lim="800000"/>
            </a:ln>
            <a:effectLst/>
          </p:spPr>
        </p:cxnSp>
        <p:cxnSp>
          <p:nvCxnSpPr>
            <p:cNvPr id="27" name="Straight Connector 26"/>
            <p:cNvCxnSpPr/>
            <p:nvPr/>
          </p:nvCxnSpPr>
          <p:spPr>
            <a:xfrm flipV="1">
              <a:off x="8860665" y="4352731"/>
              <a:ext cx="579548" cy="381861"/>
            </a:xfrm>
            <a:prstGeom prst="line">
              <a:avLst/>
            </a:prstGeom>
            <a:noFill/>
            <a:ln w="76200" cap="flat" cmpd="sng" algn="ctr">
              <a:solidFill>
                <a:srgbClr val="FC0C1D"/>
              </a:solidFill>
              <a:prstDash val="solid"/>
              <a:miter lim="800000"/>
            </a:ln>
            <a:effectLst/>
          </p:spPr>
        </p:cxnSp>
        <p:cxnSp>
          <p:nvCxnSpPr>
            <p:cNvPr id="28" name="Straight Connector 27"/>
            <p:cNvCxnSpPr/>
            <p:nvPr/>
          </p:nvCxnSpPr>
          <p:spPr>
            <a:xfrm flipV="1">
              <a:off x="8860665" y="3238889"/>
              <a:ext cx="1" cy="1534340"/>
            </a:xfrm>
            <a:prstGeom prst="line">
              <a:avLst/>
            </a:prstGeom>
            <a:noFill/>
            <a:ln w="76200" cap="flat" cmpd="sng" algn="ctr">
              <a:solidFill>
                <a:srgbClr val="FC0C1D"/>
              </a:solidFill>
              <a:prstDash val="solid"/>
              <a:miter lim="800000"/>
            </a:ln>
            <a:effectLst/>
          </p:spPr>
        </p:cxnSp>
        <p:cxnSp>
          <p:nvCxnSpPr>
            <p:cNvPr id="29" name="Straight Connector 28"/>
            <p:cNvCxnSpPr/>
            <p:nvPr/>
          </p:nvCxnSpPr>
          <p:spPr>
            <a:xfrm flipV="1">
              <a:off x="9440212" y="2840565"/>
              <a:ext cx="1" cy="1534340"/>
            </a:xfrm>
            <a:prstGeom prst="line">
              <a:avLst/>
            </a:prstGeom>
            <a:noFill/>
            <a:ln w="76200" cap="flat" cmpd="sng" algn="ctr">
              <a:solidFill>
                <a:srgbClr val="FC0C1D"/>
              </a:solidFill>
              <a:prstDash val="solid"/>
              <a:miter lim="800000"/>
            </a:ln>
            <a:effectLst/>
          </p:spPr>
        </p:cxnSp>
      </p:grpSp>
      <p:pic>
        <p:nvPicPr>
          <p:cNvPr id="37" name="Picture 36">
            <a:extLst>
              <a:ext uri="{FF2B5EF4-FFF2-40B4-BE49-F238E27FC236}">
                <a16:creationId xmlns:a16="http://schemas.microsoft.com/office/drawing/2014/main" id="{453B174F-EE32-44C0-AEBD-2414C6D6BB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697815" y="4163988"/>
            <a:ext cx="2526604" cy="2526604"/>
          </a:xfrm>
          <a:prstGeom prst="rect">
            <a:avLst/>
          </a:prstGeom>
        </p:spPr>
      </p:pic>
      <p:sp>
        <p:nvSpPr>
          <p:cNvPr id="2" name="TextBox 1"/>
          <p:cNvSpPr txBox="1"/>
          <p:nvPr/>
        </p:nvSpPr>
        <p:spPr>
          <a:xfrm>
            <a:off x="6326829" y="4175329"/>
            <a:ext cx="2879314" cy="2246769"/>
          </a:xfrm>
          <a:prstGeom prst="rect">
            <a:avLst/>
          </a:prstGeom>
          <a:noFill/>
        </p:spPr>
        <p:txBody>
          <a:bodyPr wrap="none" rtlCol="0">
            <a:spAutoFit/>
          </a:bodyPr>
          <a:lstStyle/>
          <a:p>
            <a:pPr marL="457200" indent="-457200">
              <a:buFontTx/>
              <a:buChar char="-"/>
            </a:pPr>
            <a:r>
              <a:rPr lang="en-US" sz="2800" dirty="0" err="1">
                <a:solidFill>
                  <a:schemeClr val="bg2">
                    <a:lumMod val="75000"/>
                  </a:schemeClr>
                </a:solidFill>
                <a:latin typeface="Times New Roman" panose="02020603050405020304" pitchFamily="18" charset="0"/>
                <a:cs typeface="Times New Roman" panose="02020603050405020304" pitchFamily="18" charset="0"/>
              </a:rPr>
              <a:t>Hình</a:t>
            </a:r>
            <a:r>
              <a:rPr lang="en-US" sz="2800" dirty="0">
                <a:solidFill>
                  <a:schemeClr val="bg2">
                    <a:lumMod val="75000"/>
                  </a:schemeClr>
                </a:solidFill>
                <a:latin typeface="Times New Roman" panose="02020603050405020304" pitchFamily="18" charset="0"/>
                <a:cs typeface="Times New Roman" panose="02020603050405020304" pitchFamily="18" charset="0"/>
              </a:rPr>
              <a:t> </a:t>
            </a:r>
            <a:r>
              <a:rPr lang="en-US" sz="2800" dirty="0" err="1">
                <a:solidFill>
                  <a:schemeClr val="bg2">
                    <a:lumMod val="75000"/>
                  </a:schemeClr>
                </a:solidFill>
                <a:latin typeface="Times New Roman" panose="02020603050405020304" pitchFamily="18" charset="0"/>
                <a:cs typeface="Times New Roman" panose="02020603050405020304" pitchFamily="18" charset="0"/>
              </a:rPr>
              <a:t>vuông</a:t>
            </a:r>
            <a:endParaRPr lang="en-US" sz="2800" dirty="0">
              <a:solidFill>
                <a:schemeClr val="bg2">
                  <a:lumMod val="75000"/>
                </a:schemeClr>
              </a:solidFill>
              <a:latin typeface="Times New Roman" panose="02020603050405020304" pitchFamily="18" charset="0"/>
              <a:cs typeface="Times New Roman" panose="02020603050405020304" pitchFamily="18" charset="0"/>
            </a:endParaRPr>
          </a:p>
          <a:p>
            <a:pPr marL="457200" indent="-457200">
              <a:buFontTx/>
              <a:buChar char="-"/>
            </a:pPr>
            <a:r>
              <a:rPr lang="en-US" sz="2800" dirty="0" err="1">
                <a:solidFill>
                  <a:srgbClr val="FFFF00"/>
                </a:solidFill>
                <a:latin typeface="Times New Roman" panose="02020603050405020304" pitchFamily="18" charset="0"/>
                <a:cs typeface="Times New Roman" panose="02020603050405020304" pitchFamily="18" charset="0"/>
              </a:rPr>
              <a:t>Hình</a:t>
            </a:r>
            <a:r>
              <a:rPr lang="en-US" sz="2800" dirty="0">
                <a:solidFill>
                  <a:srgbClr val="FFFF00"/>
                </a:solidFill>
                <a:latin typeface="Times New Roman" panose="02020603050405020304" pitchFamily="18" charset="0"/>
                <a:cs typeface="Times New Roman" panose="02020603050405020304" pitchFamily="18" charset="0"/>
              </a:rPr>
              <a:t> tam </a:t>
            </a:r>
            <a:r>
              <a:rPr lang="en-US" sz="2800" dirty="0" err="1">
                <a:solidFill>
                  <a:srgbClr val="FFFF00"/>
                </a:solidFill>
                <a:latin typeface="Times New Roman" panose="02020603050405020304" pitchFamily="18" charset="0"/>
                <a:cs typeface="Times New Roman" panose="02020603050405020304" pitchFamily="18" charset="0"/>
              </a:rPr>
              <a:t>giác</a:t>
            </a:r>
            <a:endParaRPr lang="en-US" sz="2800" dirty="0">
              <a:solidFill>
                <a:srgbClr val="FFFF00"/>
              </a:solidFill>
              <a:latin typeface="Times New Roman" panose="02020603050405020304" pitchFamily="18" charset="0"/>
              <a:cs typeface="Times New Roman" panose="02020603050405020304" pitchFamily="18" charset="0"/>
            </a:endParaRPr>
          </a:p>
          <a:p>
            <a:pPr marL="457200" indent="-457200">
              <a:buFontTx/>
              <a:buChar char="-"/>
            </a:pP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endParaRPr lang="en-US" sz="2800" dirty="0">
              <a:latin typeface="Times New Roman" panose="02020603050405020304" pitchFamily="18" charset="0"/>
              <a:cs typeface="Times New Roman" panose="02020603050405020304" pitchFamily="18" charset="0"/>
            </a:endParaRPr>
          </a:p>
          <a:p>
            <a:pPr marL="457200" indent="-457200">
              <a:buFontTx/>
              <a:buChar char="-"/>
            </a:pP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chữ</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nhật</a:t>
            </a:r>
            <a:endParaRPr lang="en-US" sz="2800" dirty="0">
              <a:solidFill>
                <a:srgbClr val="0070C0"/>
              </a:solidFill>
              <a:latin typeface="Times New Roman" panose="02020603050405020304" pitchFamily="18" charset="0"/>
              <a:cs typeface="Times New Roman" panose="02020603050405020304" pitchFamily="18" charset="0"/>
            </a:endParaRPr>
          </a:p>
          <a:p>
            <a:pPr marL="457200" indent="-457200">
              <a:buFontTx/>
              <a:buChar cha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a:xfrm>
            <a:off x="9237820" y="6355987"/>
            <a:ext cx="2743200" cy="365125"/>
          </a:xfrm>
        </p:spPr>
        <p:txBody>
          <a:bodyPr/>
          <a:lstStyle/>
          <a:p>
            <a:fld id="{EEF17B97-31AA-F046-A2B1-CB7B8C901C9E}" type="slidenum">
              <a:rPr kumimoji="1" lang="zh-CN" altLang="en-US" sz="2800" smtClean="0">
                <a:solidFill>
                  <a:schemeClr val="tx1"/>
                </a:solidFill>
              </a:rPr>
              <a:t>7</a:t>
            </a:fld>
            <a:endParaRPr kumimoji="1" lang="zh-CN" altLang="en-US" sz="2800">
              <a:solidFill>
                <a:schemeClr val="tx1"/>
              </a:solidFill>
            </a:endParaRPr>
          </a:p>
        </p:txBody>
      </p:sp>
    </p:spTree>
    <p:extLst>
      <p:ext uri="{BB962C8B-B14F-4D97-AF65-F5344CB8AC3E}">
        <p14:creationId xmlns:p14="http://schemas.microsoft.com/office/powerpoint/2010/main" val="3245578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arn(inVertical)">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barn(inVertical)">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animEffect transition="in" filter="barn(inVertical)">
                                      <p:cBhvr>
                                        <p:cTn id="45" dur="500"/>
                                        <p:tgtEl>
                                          <p:spTgt spid="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6" presetClass="entr" presetSubtype="21" fill="hold" nodeType="with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barn(inVertical)">
                                      <p:cBhvr>
                                        <p:cTn id="5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3"/>
          <a:srcRect/>
          <a:stretch>
            <a:fillRect/>
          </a:stretch>
        </p:blipFill>
        <p:spPr>
          <a:xfrm>
            <a:off x="0" y="0"/>
            <a:ext cx="12192002" cy="6858001"/>
          </a:xfrm>
          <a:prstGeom prst="rect">
            <a:avLst/>
          </a:prstGeom>
        </p:spPr>
      </p:pic>
      <p:sp>
        <p:nvSpPr>
          <p:cNvPr id="35" name="任意形状 34">
            <a:extLst>
              <a:ext uri="{FF2B5EF4-FFF2-40B4-BE49-F238E27FC236}">
                <a16:creationId xmlns:a16="http://schemas.microsoft.com/office/drawing/2014/main" id="{244B0D7B-0FE7-264A-89B2-0DD04F8FBAC6}"/>
              </a:ext>
            </a:extLst>
          </p:cNvPr>
          <p:cNvSpPr/>
          <p:nvPr/>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CA94C4FE-790E-0844-A955-CCB8D7FEC14D}"/>
              </a:ext>
            </a:extLst>
          </p:cNvPr>
          <p:cNvSpPr/>
          <p:nvPr/>
        </p:nvSpPr>
        <p:spPr>
          <a:xfrm>
            <a:off x="1255709" y="972924"/>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a:extLst>
              <a:ext uri="{FF2B5EF4-FFF2-40B4-BE49-F238E27FC236}">
                <a16:creationId xmlns:a16="http://schemas.microsoft.com/office/drawing/2014/main" id="{0545FD9D-3207-034C-B282-555FBED1DF90}"/>
              </a:ext>
            </a:extLst>
          </p:cNvPr>
          <p:cNvSpPr/>
          <p:nvPr/>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片 13">
            <a:extLst>
              <a:ext uri="{FF2B5EF4-FFF2-40B4-BE49-F238E27FC236}">
                <a16:creationId xmlns:a16="http://schemas.microsoft.com/office/drawing/2014/main" id="{7AE8E70C-7995-124F-BD53-EED92708FF3F}"/>
              </a:ext>
            </a:extLst>
          </p:cNvPr>
          <p:cNvPicPr>
            <a:picLocks noChangeAspect="1"/>
          </p:cNvPicPr>
          <p:nvPr/>
        </p:nvPicPr>
        <p:blipFill>
          <a:blip r:embed="rId4"/>
          <a:stretch>
            <a:fillRect/>
          </a:stretch>
        </p:blipFill>
        <p:spPr>
          <a:xfrm rot="8100000">
            <a:off x="1457379" y="5086237"/>
            <a:ext cx="971344" cy="972754"/>
          </a:xfrm>
          <a:prstGeom prst="rect">
            <a:avLst/>
          </a:prstGeom>
        </p:spPr>
      </p:pic>
      <p:sp>
        <p:nvSpPr>
          <p:cNvPr id="15" name="椭圆 14">
            <a:extLst>
              <a:ext uri="{FF2B5EF4-FFF2-40B4-BE49-F238E27FC236}">
                <a16:creationId xmlns:a16="http://schemas.microsoft.com/office/drawing/2014/main" id="{9092A41E-0811-544D-A10C-E8388C74A161}"/>
              </a:ext>
            </a:extLst>
          </p:cNvPr>
          <p:cNvSpPr/>
          <p:nvPr/>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0" name="图片 29">
            <a:extLst>
              <a:ext uri="{FF2B5EF4-FFF2-40B4-BE49-F238E27FC236}">
                <a16:creationId xmlns:a16="http://schemas.microsoft.com/office/drawing/2014/main" id="{9EC910AB-C4C7-7E4D-A236-EABDE9CE136A}"/>
              </a:ext>
            </a:extLst>
          </p:cNvPr>
          <p:cNvPicPr>
            <a:picLocks noChangeAspect="1"/>
          </p:cNvPicPr>
          <p:nvPr/>
        </p:nvPicPr>
        <p:blipFill>
          <a:blip r:embed="rId5"/>
          <a:stretch>
            <a:fillRect/>
          </a:stretch>
        </p:blipFill>
        <p:spPr>
          <a:xfrm rot="2700000">
            <a:off x="10352336" y="4602419"/>
            <a:ext cx="602779" cy="1767959"/>
          </a:xfrm>
          <a:prstGeom prst="rect">
            <a:avLst/>
          </a:prstGeom>
        </p:spPr>
      </p:pic>
      <p:pic>
        <p:nvPicPr>
          <p:cNvPr id="31" name="image 102">
            <a:extLst>
              <a:ext uri="{FF2B5EF4-FFF2-40B4-BE49-F238E27FC236}">
                <a16:creationId xmlns:a16="http://schemas.microsoft.com/office/drawing/2014/main" id="{E996C341-1238-B345-AC8D-A96E7680A244}"/>
              </a:ext>
            </a:extLst>
          </p:cNvPr>
          <p:cNvPicPr>
            <a:picLocks noChangeAspect="1"/>
          </p:cNvPicPr>
          <p:nvPr/>
        </p:nvPicPr>
        <p:blipFill>
          <a:blip r:embed="rId6"/>
          <a:srcRect/>
          <a:stretch>
            <a:fillRect/>
          </a:stretch>
        </p:blipFill>
        <p:spPr>
          <a:xfrm>
            <a:off x="11213302" y="343752"/>
            <a:ext cx="933436" cy="698048"/>
          </a:xfrm>
          <a:prstGeom prst="rect">
            <a:avLst/>
          </a:prstGeom>
        </p:spPr>
      </p:pic>
      <p:sp>
        <p:nvSpPr>
          <p:cNvPr id="25" name="椭圆 24">
            <a:extLst>
              <a:ext uri="{FF2B5EF4-FFF2-40B4-BE49-F238E27FC236}">
                <a16:creationId xmlns:a16="http://schemas.microsoft.com/office/drawing/2014/main" id="{CD841DE2-9171-3442-BAE4-76C1424A4461}"/>
              </a:ext>
            </a:extLst>
          </p:cNvPr>
          <p:cNvSpPr/>
          <p:nvPr/>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椭圆 36">
            <a:extLst>
              <a:ext uri="{FF2B5EF4-FFF2-40B4-BE49-F238E27FC236}">
                <a16:creationId xmlns:a16="http://schemas.microsoft.com/office/drawing/2014/main" id="{87567239-FEA4-A342-A3B8-84E700FED830}"/>
              </a:ext>
            </a:extLst>
          </p:cNvPr>
          <p:cNvSpPr/>
          <p:nvPr/>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椭圆 37">
            <a:extLst>
              <a:ext uri="{FF2B5EF4-FFF2-40B4-BE49-F238E27FC236}">
                <a16:creationId xmlns:a16="http://schemas.microsoft.com/office/drawing/2014/main" id="{492F0907-5FF6-EF4F-95D9-3A2378583F87}"/>
              </a:ext>
            </a:extLst>
          </p:cNvPr>
          <p:cNvSpPr/>
          <p:nvPr/>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合 6">
            <a:extLst>
              <a:ext uri="{FF2B5EF4-FFF2-40B4-BE49-F238E27FC236}">
                <a16:creationId xmlns:a16="http://schemas.microsoft.com/office/drawing/2014/main" id="{D33213F8-3A55-694F-B671-D7EDE13586B1}"/>
              </a:ext>
            </a:extLst>
          </p:cNvPr>
          <p:cNvGrpSpPr/>
          <p:nvPr/>
        </p:nvGrpSpPr>
        <p:grpSpPr>
          <a:xfrm>
            <a:off x="2843213" y="5216309"/>
            <a:ext cx="1014412" cy="414337"/>
            <a:chOff x="2843213" y="5216309"/>
            <a:chExt cx="1014412" cy="414337"/>
          </a:xfrm>
        </p:grpSpPr>
        <p:sp>
          <p:nvSpPr>
            <p:cNvPr id="39" name="圆角矩形 38">
              <a:extLst>
                <a:ext uri="{FF2B5EF4-FFF2-40B4-BE49-F238E27FC236}">
                  <a16:creationId xmlns:a16="http://schemas.microsoft.com/office/drawing/2014/main" id="{B1A4F77A-A637-C04F-B844-1DDABD33E55F}"/>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圆角矩形 39">
              <a:extLst>
                <a:ext uri="{FF2B5EF4-FFF2-40B4-BE49-F238E27FC236}">
                  <a16:creationId xmlns:a16="http://schemas.microsoft.com/office/drawing/2014/main" id="{B5406BB8-28DD-444E-B328-65ED44349015}"/>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圆角矩形 40">
            <a:extLst>
              <a:ext uri="{FF2B5EF4-FFF2-40B4-BE49-F238E27FC236}">
                <a16:creationId xmlns:a16="http://schemas.microsoft.com/office/drawing/2014/main" id="{74F52066-FE56-284B-8E04-B1BC501F257A}"/>
              </a:ext>
            </a:extLst>
          </p:cNvPr>
          <p:cNvSpPr/>
          <p:nvPr/>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圆角矩形 41">
            <a:extLst>
              <a:ext uri="{FF2B5EF4-FFF2-40B4-BE49-F238E27FC236}">
                <a16:creationId xmlns:a16="http://schemas.microsoft.com/office/drawing/2014/main" id="{A8DAA526-0255-D944-8749-ACD3AD5467FA}"/>
              </a:ext>
            </a:extLst>
          </p:cNvPr>
          <p:cNvSpPr/>
          <p:nvPr/>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圆角矩形 42">
            <a:extLst>
              <a:ext uri="{FF2B5EF4-FFF2-40B4-BE49-F238E27FC236}">
                <a16:creationId xmlns:a16="http://schemas.microsoft.com/office/drawing/2014/main" id="{7B2660D6-BFD4-FC48-AB72-407E1DA87EC6}"/>
              </a:ext>
            </a:extLst>
          </p:cNvPr>
          <p:cNvSpPr/>
          <p:nvPr/>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a:extLst>
              <a:ext uri="{FF2B5EF4-FFF2-40B4-BE49-F238E27FC236}">
                <a16:creationId xmlns:a16="http://schemas.microsoft.com/office/drawing/2014/main" id="{91547EE9-4FD9-4F42-A504-5CE41655ECA8}"/>
              </a:ext>
            </a:extLst>
          </p:cNvPr>
          <p:cNvSpPr txBox="1"/>
          <p:nvPr/>
        </p:nvSpPr>
        <p:spPr>
          <a:xfrm>
            <a:off x="2114411" y="2473560"/>
            <a:ext cx="8747266" cy="646331"/>
          </a:xfrm>
          <a:prstGeom prst="rect">
            <a:avLst/>
          </a:prstGeom>
          <a:noFill/>
        </p:spPr>
        <p:txBody>
          <a:bodyPr wrap="none" rtlCol="0">
            <a:spAutoFit/>
          </a:bodyPr>
          <a:lstStyle/>
          <a:p>
            <a:r>
              <a:rPr kumimoji="1" lang="en-US" altLang="zh-CN" sz="3600" dirty="0">
                <a:solidFill>
                  <a:schemeClr val="bg1"/>
                </a:solidFill>
                <a:latin typeface="Times New Roman" panose="02020603050405020304" pitchFamily="18" charset="0"/>
                <a:ea typeface="zihun7hao-wennuantongzhiti" pitchFamily="2" charset="-122"/>
                <a:cs typeface="Times New Roman" panose="02020603050405020304" pitchFamily="18" charset="0"/>
              </a:rPr>
              <a:t>TIẾT …BÀI 3: HÌNH BÌNH HÀNH (</a:t>
            </a:r>
            <a:r>
              <a:rPr kumimoji="1" lang="en-US" altLang="zh-CN" sz="3600" dirty="0" err="1">
                <a:solidFill>
                  <a:schemeClr val="bg1"/>
                </a:solidFill>
                <a:latin typeface="Times New Roman" panose="02020603050405020304" pitchFamily="18" charset="0"/>
                <a:ea typeface="zihun7hao-wennuantongzhiti" pitchFamily="2" charset="-122"/>
                <a:cs typeface="Times New Roman" panose="02020603050405020304" pitchFamily="18" charset="0"/>
              </a:rPr>
              <a:t>Tiết</a:t>
            </a:r>
            <a:r>
              <a:rPr kumimoji="1" lang="en-US" altLang="zh-CN" sz="3600" dirty="0">
                <a:solidFill>
                  <a:schemeClr val="bg1"/>
                </a:solidFill>
                <a:latin typeface="Times New Roman" panose="02020603050405020304" pitchFamily="18" charset="0"/>
                <a:ea typeface="zihun7hao-wennuantongzhiti" pitchFamily="2" charset="-122"/>
                <a:cs typeface="Times New Roman" panose="02020603050405020304" pitchFamily="18" charset="0"/>
              </a:rPr>
              <a:t> 1)</a:t>
            </a:r>
            <a:endParaRPr kumimoji="1" lang="zh-CN" altLang="en-US" sz="3600" dirty="0">
              <a:solidFill>
                <a:schemeClr val="bg1"/>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 name="文本框 1">
            <a:extLst>
              <a:ext uri="{FF2B5EF4-FFF2-40B4-BE49-F238E27FC236}">
                <a16:creationId xmlns:a16="http://schemas.microsoft.com/office/drawing/2014/main" id="{F4970C44-83AF-7A41-BD2D-DA16D877A9EB}"/>
              </a:ext>
            </a:extLst>
          </p:cNvPr>
          <p:cNvSpPr txBox="1"/>
          <p:nvPr/>
        </p:nvSpPr>
        <p:spPr>
          <a:xfrm>
            <a:off x="2630394" y="1509727"/>
            <a:ext cx="7324121" cy="646331"/>
          </a:xfrm>
          <a:prstGeom prst="rect">
            <a:avLst/>
          </a:prstGeom>
          <a:noFill/>
        </p:spPr>
        <p:txBody>
          <a:bodyPr wrap="none" rtlCol="0">
            <a:spAutoFit/>
          </a:bodyPr>
          <a:lstStyle/>
          <a:p>
            <a:r>
              <a:rPr kumimoji="1" lang="en-US" altLang="zh-CN" sz="3600" dirty="0" err="1">
                <a:solidFill>
                  <a:srgbClr val="FFE799"/>
                </a:solidFill>
                <a:latin typeface="Times New Roman" panose="02020603050405020304" pitchFamily="18" charset="0"/>
                <a:ea typeface="zihun7hao-wennuantongzhiti" pitchFamily="2" charset="-122"/>
                <a:cs typeface="Times New Roman" panose="02020603050405020304" pitchFamily="18" charset="0"/>
              </a:rPr>
              <a:t>Chương</a:t>
            </a:r>
            <a:r>
              <a:rPr kumimoji="1" lang="en-US" altLang="zh-CN" sz="3600" dirty="0">
                <a:solidFill>
                  <a:srgbClr val="FFE799"/>
                </a:solidFill>
                <a:latin typeface="Times New Roman" panose="02020603050405020304" pitchFamily="18" charset="0"/>
                <a:ea typeface="zihun7hao-wennuantongzhiti" pitchFamily="2" charset="-122"/>
                <a:cs typeface="Times New Roman" panose="02020603050405020304" pitchFamily="18" charset="0"/>
              </a:rPr>
              <a:t> 3: HÌNH HỌC TRỰC QUAN</a:t>
            </a:r>
            <a:endParaRPr kumimoji="1" lang="zh-CN" altLang="en-US" sz="3600" dirty="0">
              <a:solidFill>
                <a:srgbClr val="FFE799"/>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5" name="圆角矩形 4">
            <a:extLst>
              <a:ext uri="{FF2B5EF4-FFF2-40B4-BE49-F238E27FC236}">
                <a16:creationId xmlns:a16="http://schemas.microsoft.com/office/drawing/2014/main" id="{4660D9A8-5446-434B-A63E-84FD3E31989B}"/>
              </a:ext>
            </a:extLst>
          </p:cNvPr>
          <p:cNvSpPr/>
          <p:nvPr/>
        </p:nvSpPr>
        <p:spPr>
          <a:xfrm>
            <a:off x="5112350" y="4586939"/>
            <a:ext cx="2456068" cy="629370"/>
          </a:xfrm>
          <a:prstGeom prst="roundRect">
            <a:avLst>
              <a:gd name="adj" fmla="val 50000"/>
            </a:avLst>
          </a:prstGeom>
          <a:solidFill>
            <a:srgbClr val="FF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23A84DD3-5E52-5344-B9D1-740345AE6AEA}"/>
              </a:ext>
            </a:extLst>
          </p:cNvPr>
          <p:cNvSpPr txBox="1"/>
          <p:nvPr/>
        </p:nvSpPr>
        <p:spPr>
          <a:xfrm>
            <a:off x="5210908" y="4637793"/>
            <a:ext cx="2214773" cy="523220"/>
          </a:xfrm>
          <a:prstGeom prst="rect">
            <a:avLst/>
          </a:prstGeom>
          <a:noFill/>
        </p:spPr>
        <p:txBody>
          <a:bodyPr wrap="none" rtlCol="0">
            <a:spAutoFit/>
          </a:bodyPr>
          <a:lstStyle/>
          <a:p>
            <a:r>
              <a:rPr kumimoji="1" lang="en-US" altLang="zh-CN" sz="2800" dirty="0" err="1">
                <a:solidFill>
                  <a:schemeClr val="tx1">
                    <a:lumMod val="85000"/>
                    <a:lumOff val="15000"/>
                  </a:schemeClr>
                </a:solidFill>
                <a:latin typeface="Times New Roman" panose="02020603050405020304" pitchFamily="18" charset="0"/>
                <a:ea typeface="zihun58hao-chuangzhonghei" pitchFamily="2" charset="-122"/>
                <a:cs typeface="Times New Roman" panose="02020603050405020304" pitchFamily="18" charset="0"/>
              </a:rPr>
              <a:t>Ngày</a:t>
            </a:r>
            <a:r>
              <a:rPr kumimoji="1" lang="en-US" altLang="zh-CN" sz="2800" dirty="0">
                <a:solidFill>
                  <a:schemeClr val="tx1">
                    <a:lumMod val="85000"/>
                    <a:lumOff val="15000"/>
                  </a:schemeClr>
                </a:solidFill>
                <a:latin typeface="Times New Roman" panose="02020603050405020304" pitchFamily="18" charset="0"/>
                <a:ea typeface="zihun58hao-chuangzhonghei" pitchFamily="2" charset="-122"/>
                <a:cs typeface="Times New Roman" panose="02020603050405020304" pitchFamily="18" charset="0"/>
              </a:rPr>
              <a:t>../../2021</a:t>
            </a:r>
            <a:endParaRPr kumimoji="1" lang="zh-CN" altLang="en-US" sz="2800" dirty="0">
              <a:solidFill>
                <a:schemeClr val="tx1">
                  <a:lumMod val="85000"/>
                  <a:lumOff val="15000"/>
                </a:schemeClr>
              </a:solidFill>
              <a:latin typeface="Times New Roman" panose="02020603050405020304" pitchFamily="18" charset="0"/>
              <a:ea typeface="zihun58hao-chuangzhonghei" pitchFamily="2" charset="-122"/>
              <a:cs typeface="Times New Roman" panose="02020603050405020304" pitchFamily="18" charset="0"/>
            </a:endParaRPr>
          </a:p>
        </p:txBody>
      </p:sp>
      <p:sp>
        <p:nvSpPr>
          <p:cNvPr id="24" name="椭圆 23">
            <a:extLst>
              <a:ext uri="{FF2B5EF4-FFF2-40B4-BE49-F238E27FC236}">
                <a16:creationId xmlns:a16="http://schemas.microsoft.com/office/drawing/2014/main" id="{43BF8D45-6765-854F-A41F-1FDCFE5E91B9}"/>
              </a:ext>
            </a:extLst>
          </p:cNvPr>
          <p:cNvSpPr/>
          <p:nvPr/>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椭圆 25">
            <a:extLst>
              <a:ext uri="{FF2B5EF4-FFF2-40B4-BE49-F238E27FC236}">
                <a16:creationId xmlns:a16="http://schemas.microsoft.com/office/drawing/2014/main" id="{1FDA4700-4234-EC4C-8E13-3F1E9521582B}"/>
              </a:ext>
            </a:extLst>
          </p:cNvPr>
          <p:cNvSpPr/>
          <p:nvPr/>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Slide Number Placeholder 9"/>
          <p:cNvSpPr>
            <a:spLocks noGrp="1"/>
          </p:cNvSpPr>
          <p:nvPr>
            <p:ph type="sldNum" sz="quarter" idx="12"/>
          </p:nvPr>
        </p:nvSpPr>
        <p:spPr>
          <a:xfrm>
            <a:off x="9282125" y="6412357"/>
            <a:ext cx="2743200" cy="365125"/>
          </a:xfrm>
        </p:spPr>
        <p:txBody>
          <a:bodyPr/>
          <a:lstStyle/>
          <a:p>
            <a:fld id="{EEF17B97-31AA-F046-A2B1-CB7B8C901C9E}" type="slidenum">
              <a:rPr kumimoji="1" lang="zh-CN" altLang="en-US" sz="2800" smtClean="0">
                <a:solidFill>
                  <a:schemeClr val="tx1"/>
                </a:solidFill>
              </a:rPr>
              <a:t>8</a:t>
            </a:fld>
            <a:endParaRPr kumimoji="1" lang="zh-CN" altLang="en-US" sz="2800">
              <a:solidFill>
                <a:schemeClr val="tx1"/>
              </a:solidFill>
            </a:endParaRPr>
          </a:p>
        </p:txBody>
      </p:sp>
    </p:spTree>
    <p:extLst>
      <p:ext uri="{BB962C8B-B14F-4D97-AF65-F5344CB8AC3E}">
        <p14:creationId xmlns:p14="http://schemas.microsoft.com/office/powerpoint/2010/main" val="3146900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E66163-77AA-1040-974A-9A710A6F9934}"/>
              </a:ext>
            </a:extLst>
          </p:cNvPr>
          <p:cNvSpPr/>
          <p:nvPr/>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5" name="椭圆 4">
            <a:extLst>
              <a:ext uri="{FF2B5EF4-FFF2-40B4-BE49-F238E27FC236}">
                <a16:creationId xmlns:a16="http://schemas.microsoft.com/office/drawing/2014/main" id="{926990B4-7171-2644-B9F3-D8DCE0E5D03E}"/>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6" name="image 102">
            <a:extLst>
              <a:ext uri="{FF2B5EF4-FFF2-40B4-BE49-F238E27FC236}">
                <a16:creationId xmlns:a16="http://schemas.microsoft.com/office/drawing/2014/main" id="{6378D6D9-5213-684E-8EEC-EF86981BE8B2}"/>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7" name="任意形状 6">
            <a:extLst>
              <a:ext uri="{FF2B5EF4-FFF2-40B4-BE49-F238E27FC236}">
                <a16:creationId xmlns:a16="http://schemas.microsoft.com/office/drawing/2014/main" id="{0B7183DE-CD6F-8F4B-B705-C67C1974A2CA}"/>
              </a:ext>
            </a:extLst>
          </p:cNvPr>
          <p:cNvSpPr/>
          <p:nvPr/>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prstClr val="white"/>
              </a:solidFill>
            </a:endParaRPr>
          </a:p>
        </p:txBody>
      </p:sp>
      <p:sp>
        <p:nvSpPr>
          <p:cNvPr id="8" name="椭圆 7">
            <a:extLst>
              <a:ext uri="{FF2B5EF4-FFF2-40B4-BE49-F238E27FC236}">
                <a16:creationId xmlns:a16="http://schemas.microsoft.com/office/drawing/2014/main" id="{7030F588-E377-9C45-A230-49F482183897}"/>
              </a:ext>
            </a:extLst>
          </p:cNvPr>
          <p:cNvSpPr/>
          <p:nvPr/>
        </p:nvSpPr>
        <p:spPr>
          <a:xfrm>
            <a:off x="11449256" y="6124118"/>
            <a:ext cx="648000" cy="648000"/>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 name="图片 8">
            <a:extLst>
              <a:ext uri="{FF2B5EF4-FFF2-40B4-BE49-F238E27FC236}">
                <a16:creationId xmlns:a16="http://schemas.microsoft.com/office/drawing/2014/main" id="{9711C5C5-3915-9142-A699-E446C1EC9611}"/>
              </a:ext>
            </a:extLst>
          </p:cNvPr>
          <p:cNvPicPr>
            <a:picLocks noChangeAspect="1"/>
          </p:cNvPicPr>
          <p:nvPr/>
        </p:nvPicPr>
        <p:blipFill>
          <a:blip r:embed="rId4"/>
          <a:stretch>
            <a:fillRect/>
          </a:stretch>
        </p:blipFill>
        <p:spPr>
          <a:xfrm rot="2700000">
            <a:off x="10957684" y="5135837"/>
            <a:ext cx="602779" cy="1767959"/>
          </a:xfrm>
          <a:prstGeom prst="rect">
            <a:avLst/>
          </a:prstGeom>
        </p:spPr>
      </p:pic>
      <p:sp>
        <p:nvSpPr>
          <p:cNvPr id="10" name="椭圆 9">
            <a:extLst>
              <a:ext uri="{FF2B5EF4-FFF2-40B4-BE49-F238E27FC236}">
                <a16:creationId xmlns:a16="http://schemas.microsoft.com/office/drawing/2014/main" id="{0BD46786-8FB9-184C-BF1C-AFAC123A2BA2}"/>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2" name="Slide Number Placeholder 1"/>
          <p:cNvSpPr>
            <a:spLocks noGrp="1"/>
          </p:cNvSpPr>
          <p:nvPr>
            <p:ph type="sldNum" sz="quarter" idx="12"/>
          </p:nvPr>
        </p:nvSpPr>
        <p:spPr>
          <a:xfrm>
            <a:off x="9250650" y="6286804"/>
            <a:ext cx="2743200" cy="365125"/>
          </a:xfrm>
        </p:spPr>
        <p:txBody>
          <a:bodyPr/>
          <a:lstStyle/>
          <a:p>
            <a:fld id="{EEF17B97-31AA-F046-A2B1-CB7B8C901C9E}" type="slidenum">
              <a:rPr kumimoji="1" lang="zh-CN" altLang="en-US" sz="2800" smtClean="0">
                <a:solidFill>
                  <a:schemeClr val="tx1"/>
                </a:solidFill>
              </a:rPr>
              <a:t>9</a:t>
            </a:fld>
            <a:endParaRPr kumimoji="1" lang="zh-CN" altLang="en-US" sz="2800">
              <a:solidFill>
                <a:schemeClr val="tx1"/>
              </a:solidFill>
            </a:endParaRPr>
          </a:p>
        </p:txBody>
      </p:sp>
      <p:pic>
        <p:nvPicPr>
          <p:cNvPr id="18" name="Picture 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568" y="2522211"/>
            <a:ext cx="6930101" cy="3591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790" y="472055"/>
            <a:ext cx="6738014" cy="24184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217" y="2837490"/>
            <a:ext cx="5456475" cy="25711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63" y="721790"/>
            <a:ext cx="5943646" cy="25423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5358" y="1525747"/>
            <a:ext cx="3719337" cy="2985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44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1092</Words>
  <Application>Microsoft Office PowerPoint</Application>
  <PresentationFormat>Widescreen</PresentationFormat>
  <Paragraphs>164</Paragraphs>
  <Slides>26</Slides>
  <Notes>17</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Cambria Math</vt:lpstr>
      <vt:lpstr>Times New Roman</vt:lpstr>
      <vt:lpstr>zihun7hao-wennuantongzhiti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Tran Kim</dc:creator>
  <cp:lastModifiedBy>Thanh Tran Kim</cp:lastModifiedBy>
  <cp:revision>2</cp:revision>
  <dcterms:created xsi:type="dcterms:W3CDTF">2023-10-06T02:27:22Z</dcterms:created>
  <dcterms:modified xsi:type="dcterms:W3CDTF">2023-10-06T03:10:10Z</dcterms:modified>
</cp:coreProperties>
</file>