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9-28T03:03:46.7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22573 3418 126 0,'0'3'137'0,"0"1"5"16,0-4 3-16,0 4 5 0,0-1 4 0,0-3 7 0,0 0 7 15,0 4-3-15,0-4-10 0,0 3-21 0,0-3-28 0,0 4-13 0,0-4-4 16,6 3 0-16,-6-3 3 0,0 0 5 0,0 5 5 0,7-5 8 16,-7 3 5-16,0-3 2 0,7 0 1 0,-7 5 1 0,0-5 0 15,0 0 1-15,0 3 2 0,0-3-2 0,6 0-3 0,-6 0-3 0,0 0-4 16,0 0-3-16,0 0-6 0,0 0-6 0,0 0-8 0,0 0-1 16,0 0 1-16,0 0-2 0,0 0-1 0,0 0-4 0,-6 0-6 0,6 0-4 15,0 0-1-15,0 0-3 0,0 0-1 0,0 0-2 0,0 0-3 16,-7-3 1-16,7 3-3 0,0 0-4 0,0-5-9 0,0 5-5 15,0-3-7-15,0-2-2 0,0 2 1 0,0-1-3 0,0 1-6 0,0-4-1 16,0 3-1-16,0-3-2 0,0 3-4 0,7-3-2 0,-7-1-3 0,0 5-2 16,6-5-1-16,-6 2-1 0,0-3 0 0,6 2-1 0,1 0-2 15,-7 0 0-15,6 0-2 0,1 0 0 0,-7-2-2 0,7 3 1 16,-1 2-1-16,-6-3 2 0,6 4-1 0,2-2 0 0,-2 2 0 0,-6-2 0 16,6 3-2-16,0 2-1 0,-6-5 1 0,7 5 1 0,0 0 1 15,-7 0 1-15,6 0-2 0,-6 5 2 0,7-5-1 0,-1 2 1 16,-6 3-1-16,6-2 1 0,-6 2 1 0,8 1 1 0,-8-2 1 0,0 3 3 15,6 1 3-15,-6-1 4 0,0 0 0 0,6 1 1 0,-6 2 1 0,0-3 0 16,0 5 0-16,0-5-2 0,0 3 1 0,0-2 0 0,0 3-2 16,0-3 0-16,-6 2-2 0,6 2-3 0,0-4-3 0,-6 2-1 15,6-3-1-15,-8 5 0 0,8-2-2 0,0-2 0 0,-6 3 0 0,0-1 1 16,6-2 0-16,-7 3-1 0,1-4 0 0,6 4 0 0,-7-4 0 0,0 4 0 16,1-3 0-16,0-2 0 0,0 2 0 0,-2 1-1 0,2-3 1 15,0 2 0-15,-1-1 0 0,0-3 0 0,1 3-1 0,-1-4 2 16,1 1 1-16,0 0 1 0,-1 0-2 0,0-1 2 0,1 1-1 0,0-1 0 15,-1-3-3-15,7 4 0 0,-7-4 2 0,1 0-1 0,-1 0 0 16,7 0-2-16,-6 0-1 0,6 0-5 0,0 0-6 0,-7-4-12 16,7 1-14-16,-6 3-22 0,6-4-23 0,0 1-28 0,0-5-27 0,0 4-29 15,0 1-29-15,0-4-33 0,6-1-30 0,-6 1-27 0,7 0-24 16,-7 0-36-16,6-1-39 0,1 0-12 0,-1 2 5 0,1-2 14 16,0 5 20-16,-1-6 27 0,0 2 27 0,8 4 29 0,-2-4 29 0,-5-1 31 15,6 5 31-15</inkml:trace>
  <inkml:trace contextRef="#ctx0" brushRef="#br0" timeOffset="410.46">22866 3396 0 0,'0'0'144'0,"0"-4"11"0,0 0 4 16,0 4 6-16,0-3 6 0,0 0 5 0,0 3 5 0,-7-5 7 0,7 5 6 15,0-4-14-15,0 1-27 0,0-1-25 0,0 1-26 0,0 3-13 16,0-4-6-16,0 1-1 0,0-1-2 0,0 0 0 0,0 1-3 0,-6-1 2 15,6 1 3-15,0-1 3 0,0-1 1 0,0 2-3 0,-6 0-3 16,6-1-2-16,0 0-1 0,-7 1 1 0,7 0 2 0,0 3 0 16,-7-5 1-16,7 2 1 0,-6-2 1 0,6 5-4 0,-7-2-6 0,7-3-3 15,-6 5-2-15,0-3-4 0,6 3-2 0,-7-4 1 0,7 4 2 0,-7 0-1 16,1 0-4-16,6 0-4 0,-6 0-3 0,-2 0-1 0,2 4 1 16,6-4 2-16,-6 3 3 0,-1 2 2 0,1-3 2 0,-1 6 3 15,0-3 4-15,1 1 1 0,0-2-2 0,0 3 5 0,-2 5 7 0,2-5 5 16,0 4 8-16,6-1 3 0,-7-3-1 0,1 5-1 0,-1 2-3 15,0-3-1-15,1 0-3 0,0 4-3 0,6-5-6 0,-6 6-4 0,6-5-4 16,-8 4-7-16,8-5-7 0,0 1-6 0,0 3-8 0,0-2-5 16,0-1-4-16,0-4-3 0,8 4-1 0,-2 1-4 0,0-6-3 15,-6 2-3-15,13-2 0 0,-6-1-2 0,6 3 0 0,-7-4-2 0,8-1-2 16,-2 0-1-16,1-3-1 0,0 0-3 0,0 4-2 0,1-4-13 16,-2-4-17-16,2 4-46 0,-2-3-61 0,8 0-78 0,-7 3-86 0,0-4-78 15,0-1-74-15,0 5-37 0,0-3-18 0,-6 3-10 0,5-5-4 16,-4 2-1-16,-2 3 1 0,0-3 10 0,0 0 16 0,1 3 43 15,-7-5 61-15,7 2 76 0,-1 0 228 0</inkml:trace>
  <inkml:trace contextRef="#ctx0" brushRef="#br0" timeOffset="1972.66">22618 3604 37 0,'7'0'92'15,"-7"0"3"-15,0 5 2 0,0-5-1 0,0 4-1 0,7-4-6 16,-7 0-10-16,0 0-11 0,0 0-13 0,0 0-13 0,0 0-12 0,0 0-12 16,0 0-11-16,0 0-15 0,6 0-14 0,-6 0-20 0,0 0-23 15,0 0-14-15,0 0-10 0,0 0-5 0,0 0-2 0,0 0-1 16,0 0-1-16,0-4 0 0,0 4 2 0</inkml:trace>
  <inkml:trace contextRef="#ctx0" brushRef="#br0" timeOffset="5802.46">24455 4407 3 0,'0'0'131'0,"0"0"8"15,0 0 5-15,0 0 4 0,0 0 1 0,0 0 4 0,0 0 2 16,0 0-4-16,0 0-7 0,0 0-16 0,0 0-20 0,0 0-17 15,0 0-14-15,0 0-9 0,0 0-7 0,0 0-2 0,0 0-1 16,0 0 2-16,0 0 1 0,0 0 2 0,0 0 0 0,0 3 1 0,0-3 1 16,0 0 0-16,0 0 0 0,0 0-1 0,0 0 0 0,0 0-2 15,0 0-1-15,0 0 1 0,-6 0 1 0,6 0 0 0,0 0 0 0,0 0-1 16,0 0 1-16,0 0-1 0,0 0-2 0,0 0-2 0,0 0-1 16,0 0-3-16,0 0-3 0,0 0-2 0,0 4-2 0,0-4-2 15,0 0-5-15,0 0-3 0,0 0-4 0,0 0-3 0,0 0-3 0,0 0-2 16,0 0-2-16,0 0-3 0,0 0-2 0,0 0 0 0,0 0-2 0,0 0-2 15,0 0-2-15,0 0-3 0,0 0-3 0,0 0 0 0,0 0 2 16,0 0-1-16,0 0-2 0,0 0 0 0,0 0 1 0,0 0-1 16,0 0-3-16,0 0 0 0,0 0-1 0,0 0 0 0,0 0 0 15,0 0 1-15,0 0 2 0,0 0-1 0,0 0 0 0,0 0-1 0,0 0-1 16,0 0-1-16,0 0-1 0,0 0 0 0,0 0 4 0,0 0-1 16,0 0 1-16,0 0-2 0,0 0-3 0,0 0-2 0,0 0-4 15,0 0-9-15,0 0-12 0,0-4-21 0,0 4-22 0,0 0-31 0,0 0-31 16,0 0-35-16,0 0-38 0,0 0-36 0,0 0-36 0,0 0-18 15,0 0-7-15,-7-3-3 0,7-1 0 0,0-3 9 0,-7 3 11 0,7 1 20 16,0-4 26-16,0-2 29 0,-6 3 67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88ABB-8987-401C-A78F-EBFD8146E0B0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B9E9F-A458-4DF3-B9BF-8FB84E465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8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E4F6-9CF8-E0D5-0289-03001FF08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8AE7B-C0E2-1764-BF57-72182188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A5CD-A246-BD03-E862-73BA1495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64FD3-AF8A-E38D-53F0-1DFEEBE5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4D02C-0E27-C7D3-DE61-56B3489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2582-B720-3F93-510E-8005D194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3D277-7402-710E-228F-A898B5ED6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84EB-3EBD-3464-C502-8E923457E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79278-93FB-0858-2B1B-9EFB6A8A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F977B-0163-8E90-CBCE-5024CAB6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6B4526-FD05-10B4-390A-871B7BE9C4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E8915-0422-8B4B-5215-90DEE166F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D129-762E-BD77-B921-49EC0BD5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1593C-A647-5376-DB11-835336C8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A9E9-E185-1FBD-3BA3-1B34F8EB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F392-C816-499C-7196-9A85A6B8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AC3F1-14B2-D389-3232-F26AE4CFE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7342-C306-74CF-DF59-368A6B97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446B9-82BF-BBBD-E357-93E24443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38F78-2BDA-C601-2AF5-6F487EF2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CE93-0192-C7DF-2E6E-B08520AF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48DC3-32C5-358A-0178-9249AC100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9C75-8CF4-CFF6-2170-06F2C96B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1995-9660-D670-5075-709FA230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D7460-FC68-056C-6419-E8ECD9A7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656C-8CAC-7981-9799-AE1CD8B0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37A93-9DD1-663D-0414-43D2B33B8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120BA-DFB9-E98C-00B9-A00FDF412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1CABB-AD90-B4B1-A470-36B1ED70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70849-6450-2FE8-B9F6-A8AC78C2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CC28E-7024-DB70-E7EC-423D0553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C8F7-CE9D-CF14-2C9F-258E9B3B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0D9F6-5395-20E8-2564-6E423734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6480F-A25B-159D-7A13-9A54A9274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C10AF-B596-AC74-7C78-0ED4AC964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E0D92-69DC-E1D4-3C3D-957395720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6DAED-E5D1-008A-BD61-CCEA07F3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45E5E-284E-9864-1950-223FE7D0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94E22-503E-19DF-40C8-F66C4053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DE73-DB56-3B2B-9DC0-F97EB073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89F9C-F4C2-7B5A-3B81-136D6B1A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90ED7-FD5A-8E02-7C28-62D02A5E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2FA55-8557-1048-08BA-EE299CED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5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E4A08-E7C3-6A47-F26C-8B7D111E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0F3BC-4B51-7C0E-FD39-1BD3650B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54A0-D6A6-5138-60A8-49407056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3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87AD-55EF-3A54-590B-B3B2E7B6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2BE04-B157-400A-4BEF-C2C8C9AE3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E0E62-008F-8AAC-02FE-229AE52A8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2D7E8-5982-40DF-DA3D-4BB32E5B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3B28E-FF31-3424-3088-A1CF71E4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5C136-0811-BB87-357F-5A1D79BB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7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1D56-508B-3F8C-4D16-C3B74AFD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D24513-046E-6C0A-3200-66EA1CBAFB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05662-2F95-6D95-FF47-061F1EB24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CCA02-6674-15C4-DCC7-B6B78005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889F-4E4E-E3EB-1CA9-6E8298F5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1D0A5-F10D-309C-45D6-BD60783F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4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7B733-A775-7877-F2EB-20B85DA2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E9436-567E-3EDF-1A38-1FE9334C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88D6-9265-BB6A-8EAD-D002DD4AA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76171-A046-4240-9B24-92A968A02BA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71A99-D672-4991-FADA-4FB72C3EC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1B58C-1FB3-C8F4-89AF-741A73982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9FFA-C93F-4033-8F21-E2B9169F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gif"/><Relationship Id="rId7" Type="http://schemas.openxmlformats.org/officeDocument/2006/relationships/image" Target="../media/image1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:a16="http://schemas.microsoft.com/office/drawing/2014/main" id="{044F062D-E542-4A9A-B398-E9134FE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:a16="http://schemas.microsoft.com/office/drawing/2014/main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id="{056CDE23-04BF-4F77-B69B-60E949D2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CÁC THẦY CÔ GIÁO VỀ DỰ GIỜ THĂM LỚP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MÔN TOÁN – LỚP 6A5, 6A10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10:55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10:55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10:55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10:55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10:55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10:55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459" y="1138888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/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9F59AA6-7337-4D0C-973C-1A968E674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2100DEFC-04A6-46E6-9902-D637834D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92D13534-BA74-4232-9336-2BF96A4DB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LŨY THỪA CÙNG CƠ SỐ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EE6162-A260-48E7-992D-401FEE3856D8}"/>
                  </a:ext>
                </a:extLst>
              </p14:cNvPr>
              <p14:cNvContentPartPr/>
              <p14:nvPr/>
            </p14:nvContentPartPr>
            <p14:xfrm>
              <a:off x="8107560" y="1181520"/>
              <a:ext cx="696600" cy="407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EE6162-A260-48E7-992D-401FEE3856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8200" y="1172160"/>
                <a:ext cx="715320" cy="4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1588</Words>
  <Application>Microsoft Office PowerPoint</Application>
  <PresentationFormat>Widescreen</PresentationFormat>
  <Paragraphs>338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Tran Kim</dc:creator>
  <cp:lastModifiedBy>Thanh Tran Kim</cp:lastModifiedBy>
  <cp:revision>2</cp:revision>
  <dcterms:created xsi:type="dcterms:W3CDTF">2023-09-29T02:20:39Z</dcterms:created>
  <dcterms:modified xsi:type="dcterms:W3CDTF">2023-10-02T04:47:03Z</dcterms:modified>
</cp:coreProperties>
</file>