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1"/>
  </p:notesMasterIdLst>
  <p:sldIdLst>
    <p:sldId id="261" r:id="rId4"/>
    <p:sldId id="348" r:id="rId5"/>
    <p:sldId id="257" r:id="rId6"/>
    <p:sldId id="7151" r:id="rId7"/>
    <p:sldId id="7153" r:id="rId8"/>
    <p:sldId id="7154" r:id="rId9"/>
    <p:sldId id="7129" r:id="rId10"/>
    <p:sldId id="7156" r:id="rId11"/>
    <p:sldId id="7157" r:id="rId12"/>
    <p:sldId id="7191" r:id="rId13"/>
    <p:sldId id="7158" r:id="rId14"/>
    <p:sldId id="268" r:id="rId15"/>
    <p:sldId id="7169" r:id="rId16"/>
    <p:sldId id="7168" r:id="rId17"/>
    <p:sldId id="7171" r:id="rId18"/>
    <p:sldId id="7167" r:id="rId19"/>
    <p:sldId id="7173" r:id="rId20"/>
    <p:sldId id="7175" r:id="rId21"/>
    <p:sldId id="7170" r:id="rId22"/>
    <p:sldId id="7174" r:id="rId23"/>
    <p:sldId id="7190" r:id="rId24"/>
    <p:sldId id="3354" r:id="rId25"/>
    <p:sldId id="7139" r:id="rId26"/>
    <p:sldId id="7142" r:id="rId27"/>
    <p:sldId id="323" r:id="rId28"/>
    <p:sldId id="324" r:id="rId29"/>
    <p:sldId id="325" r:id="rId30"/>
    <p:sldId id="326" r:id="rId31"/>
    <p:sldId id="327" r:id="rId32"/>
    <p:sldId id="332" r:id="rId33"/>
    <p:sldId id="328" r:id="rId34"/>
    <p:sldId id="7188" r:id="rId35"/>
    <p:sldId id="333" r:id="rId36"/>
    <p:sldId id="330" r:id="rId37"/>
    <p:sldId id="7140" r:id="rId38"/>
    <p:sldId id="7181" r:id="rId39"/>
    <p:sldId id="7179" r:id="rId40"/>
    <p:sldId id="7180" r:id="rId41"/>
    <p:sldId id="7184" r:id="rId42"/>
    <p:sldId id="7185" r:id="rId43"/>
    <p:sldId id="7182" r:id="rId44"/>
    <p:sldId id="7183" r:id="rId45"/>
    <p:sldId id="7177" r:id="rId46"/>
    <p:sldId id="7148" r:id="rId47"/>
    <p:sldId id="322" r:id="rId48"/>
    <p:sldId id="7186" r:id="rId49"/>
    <p:sldId id="718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5FF"/>
    <a:srgbClr val="B6FFF9"/>
    <a:srgbClr val="E3FF86"/>
    <a:srgbClr val="DCECF4"/>
    <a:srgbClr val="C5EEE7"/>
    <a:srgbClr val="D5E1F0"/>
    <a:srgbClr val="CEF5FF"/>
    <a:srgbClr val="C7EFF5"/>
    <a:srgbClr val="C6E9F0"/>
    <a:srgbClr val="ACF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330" autoAdjust="0"/>
    <p:restoredTop sz="94643"/>
  </p:normalViewPr>
  <p:slideViewPr>
    <p:cSldViewPr snapToGrid="0">
      <p:cViewPr varScale="1">
        <p:scale>
          <a:sx n="67" d="100"/>
          <a:sy n="67" d="100"/>
        </p:scale>
        <p:origin x="19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BD200-DE68-4E27-9086-1741A2A2460A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F8F04-091A-41D4-9CA3-908DBA21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5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F8F04-091A-41D4-9CA3-908DBA218F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3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F8F04-091A-41D4-9CA3-908DBA218F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58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67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10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1D66-4A12-3FEC-1CA7-491E57241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5303B-27AE-4DDF-E3C9-44895240C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7213-826E-57F0-927E-F152CAF0D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7C443-1BF7-AE62-D4BC-AEB26D4D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B38EF-D707-4A9E-AE0E-43268779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2C06-22BF-861B-615B-6D54AF5A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496DE-DF4E-940F-F336-133229D17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20984-519E-50BD-8A10-A3872067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39F83-D645-E77B-63F1-D97E4DE3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6EC86-4E5B-D24F-22E4-FEE3D884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A4CC89-DC2B-EF3B-C276-AB78946722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1B752-CA14-1C7D-C9C0-34F24B9F4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5ACAC-A3E0-FE1C-7789-8470081F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7A915-D5F2-43D2-ECFC-33731E22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33DF8-F421-6834-F9C0-63EC2E4F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EA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51" name="그룹 7"/>
          <p:cNvGrpSpPr/>
          <p:nvPr userDrawn="1"/>
        </p:nvGrpSpPr>
        <p:grpSpPr>
          <a:xfrm>
            <a:off x="2681818" y="23285"/>
            <a:ext cx="8688916" cy="6783916"/>
            <a:chOff x="2044700" y="-46672"/>
            <a:chExt cx="6679231" cy="5215572"/>
          </a:xfrm>
        </p:grpSpPr>
        <p:pic>
          <p:nvPicPr>
            <p:cNvPr id="2052" name="그림 8" descr="1.png"/>
            <p:cNvPicPr>
              <a:picLocks noChangeAspect="1"/>
            </p:cNvPicPr>
            <p:nvPr userDrawn="1"/>
          </p:nvPicPr>
          <p:blipFill>
            <a:blip r:embed="rId2"/>
            <a:srcRect l="17220" t="2924" r="-2" b="10887"/>
            <a:stretch>
              <a:fillRect/>
            </a:stretch>
          </p:blipFill>
          <p:spPr>
            <a:xfrm>
              <a:off x="2044700" y="-46672"/>
              <a:ext cx="6679231" cy="52155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53" name="그룹 9"/>
            <p:cNvGrpSpPr/>
            <p:nvPr userDrawn="1"/>
          </p:nvGrpSpPr>
          <p:grpSpPr>
            <a:xfrm>
              <a:off x="2561456" y="324335"/>
              <a:ext cx="5672205" cy="4555640"/>
              <a:chOff x="2150995" y="845436"/>
              <a:chExt cx="6286500" cy="5049012"/>
            </a:xfrm>
          </p:grpSpPr>
          <p:pic>
            <p:nvPicPr>
              <p:cNvPr id="11" name="그림 10" descr="2.png"/>
              <p:cNvPicPr>
                <a:picLocks noChangeAspect="1"/>
              </p:cNvPicPr>
              <p:nvPr/>
            </p:nvPicPr>
            <p:blipFill>
              <a:blip r:embed="rId3"/>
              <a:srcRect l="42708" t="15347" r="6771" b="16528"/>
              <a:stretch>
                <a:fillRect/>
              </a:stretch>
            </p:blipFill>
            <p:spPr>
              <a:xfrm>
                <a:off x="3817870" y="845436"/>
                <a:ext cx="4619625" cy="4672012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</p:pic>
          <p:pic>
            <p:nvPicPr>
              <p:cNvPr id="12" name="그림 11" descr="3.png"/>
              <p:cNvPicPr>
                <a:picLocks noChangeAspect="1"/>
              </p:cNvPicPr>
              <p:nvPr/>
            </p:nvPicPr>
            <p:blipFill>
              <a:blip r:embed="rId4"/>
              <a:srcRect l="24479" t="43056" r="45833" b="16944"/>
              <a:stretch>
                <a:fillRect/>
              </a:stretch>
            </p:blipFill>
            <p:spPr>
              <a:xfrm>
                <a:off x="2150995" y="2745673"/>
                <a:ext cx="2714625" cy="274320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</p:pic>
          <p:pic>
            <p:nvPicPr>
              <p:cNvPr id="13" name="그림 12" descr="3.png"/>
              <p:cNvPicPr>
                <a:picLocks noChangeAspect="1"/>
              </p:cNvPicPr>
              <p:nvPr/>
            </p:nvPicPr>
            <p:blipFill>
              <a:blip r:embed="rId4"/>
              <a:srcRect l="55654" t="75834" r="29658" b="4861"/>
              <a:stretch>
                <a:fillRect/>
              </a:stretch>
            </p:blipFill>
            <p:spPr>
              <a:xfrm>
                <a:off x="6366797" y="4570473"/>
                <a:ext cx="1343025" cy="1323975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</p:pic>
        </p:grpSp>
      </p:grpSp>
      <p:pic>
        <p:nvPicPr>
          <p:cNvPr id="2057" name="그림 13" descr="3.png"/>
          <p:cNvPicPr>
            <a:picLocks noChangeAspect="1"/>
          </p:cNvPicPr>
          <p:nvPr userDrawn="1"/>
        </p:nvPicPr>
        <p:blipFill>
          <a:blip r:embed="rId5">
            <a:lum bright="10001"/>
          </a:blip>
          <a:srcRect l="57007" t="31110" r="24480" b="43056"/>
          <a:stretch>
            <a:fillRect/>
          </a:stretch>
        </p:blipFill>
        <p:spPr>
          <a:xfrm>
            <a:off x="1" y="0"/>
            <a:ext cx="2256367" cy="2362200"/>
          </a:xfrm>
          <a:prstGeom prst="rect">
            <a:avLst/>
          </a:prstGeom>
          <a:noFill/>
          <a:ln w="9525">
            <a:noFill/>
          </a:ln>
          <a:effectLst>
            <a:outerShdw sx="102000" sy="102000" algn="ctr" rotWithShape="0">
              <a:srgbClr val="404040">
                <a:alpha val="39999"/>
              </a:srgbClr>
            </a:outerShdw>
          </a:effectLst>
        </p:spPr>
      </p:pic>
      <p:pic>
        <p:nvPicPr>
          <p:cNvPr id="2058" name="그림 14" descr="1.png"/>
          <p:cNvPicPr>
            <a:picLocks noChangeAspect="1"/>
          </p:cNvPicPr>
          <p:nvPr userDrawn="1"/>
        </p:nvPicPr>
        <p:blipFill>
          <a:blip r:embed="rId2"/>
          <a:srcRect l="1826" t="76135" r="85912" b="8522"/>
          <a:stretch>
            <a:fillRect/>
          </a:stretch>
        </p:blipFill>
        <p:spPr>
          <a:xfrm>
            <a:off x="778934" y="5223934"/>
            <a:ext cx="1286933" cy="1206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1219170" latinLnBrk="1">
              <a:defRPr/>
            </a:pPr>
            <a:fld id="{6E0312D9-34B5-4758-A415-032CA5D9765D}" type="datetimeFigureOut">
              <a:rPr lang="ko-KR" altLang="en-US" sz="1600" smtClean="0"/>
              <a:pPr defTabSz="1219170" latinLnBrk="1">
                <a:defRPr/>
              </a:pPr>
              <a:t>2023. 4. 3.</a:t>
            </a:fld>
            <a:endParaRPr lang="ko-KR" alt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1219170" latinLnBrk="1">
              <a:defRPr/>
            </a:pPr>
            <a:endParaRPr lang="ko-KR" alt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>
              <a:buNone/>
            </a:pPr>
            <a:fld id="{9A0DB2DC-4C9A-4742-B13C-FB6460FD3503}" type="slidenum">
              <a:rPr lang="ko-KR" altLang="en-US" strike="noStrike" noProof="1" dirty="0">
                <a:latin typeface="Malgun Gothic" panose="020B0503020000020004" pitchFamily="50" charset="-127"/>
                <a:ea typeface="Malgun Gothic" panose="020B0503020000020004" pitchFamily="50" charset="-127"/>
                <a:cs typeface="+mn-cs"/>
              </a:rPr>
              <a:t>‹#›</a:t>
            </a:fld>
            <a:endParaRPr lang="ko-KR" altLang="en-US" strike="noStrike" noProof="1">
              <a:latin typeface="Malgun Gothic" panose="020B0503020000020004" pitchFamily="50" charset="-127"/>
              <a:ea typeface="Guli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69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6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06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8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6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8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7878-EA58-2477-8508-785EE7AF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E53E7-945F-524E-549F-3695E3181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48EFD-8358-19F9-F015-0AAE337D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859A4-4021-2F27-38AC-BCC0F892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07985-08E6-DC88-351E-EA9855DC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9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8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6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7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6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8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2C55D-8366-A9E5-643E-3BD8B715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D19A4-BCCD-EAD0-8C7E-D8CB69D4C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60A3-7B71-0954-ED39-FC27A44D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EFF2A-5E10-A762-46AB-20963A14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F1220-772A-D804-CE20-542A80F3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5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0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18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E54E-7560-6D6A-0513-2F75ED75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0CF61-B911-D8C5-C747-9DBD37392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B9BAF-4DA4-C92F-5458-59720324B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CFFFD-69CA-A73D-2881-FC70C952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21E5F-0BBB-77E1-5DF9-DC54364D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78993-F9A5-2DA5-4761-F6F35584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6B05-BE1B-6196-4A68-EAE5ACF7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6430C-5D44-519C-D48F-C62CBE00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977AE-8A7C-EC84-01E3-D3044E385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5246A-CFE7-619E-2446-25EC779876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B576D2-8F22-49AF-B8D5-4E44D0AFD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3C08F-AA0F-211F-39EA-B13C0227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62249-FC5A-FF0D-2E1F-F3C20645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DAC56-7907-1D53-0A5D-50AE35CF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FC49-4128-950A-89B6-AF3A2595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14380-906B-993D-537A-097C31B3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D3873-4977-0925-2B81-9C60D7D2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772D9-59EB-31E8-2B9E-894ABBAB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0C695-50EB-2ADF-5070-92463F1C1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378D-E351-930F-628E-D3FDAE8C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7F8B9-7F51-1A79-42E0-10DE7E41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DA67-9781-A14E-D894-A483D7C50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80EAC-89EF-8208-FBD9-ED5C0E81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A42B6-2ADC-431A-2E57-407E097F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9A043-B351-A79A-3BD3-E108A3A4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E871B-1FC0-A456-438B-64CB8E54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71722-4270-0024-51C1-8014AA412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72E54-A24B-96FF-B794-684E2B1D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A5CBA7-7E95-ED3C-6C4F-9E00E320B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AFAB0-82BC-5C0F-1785-F365073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F16368-B046-CCFB-8C9B-3D03ABC2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75401-1A2F-3910-2519-EB03B90D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FA155-45A5-2F4E-9B02-605B117B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8148B-E472-A0F0-AA34-6C86468A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F3039-4F19-9DE6-1CD1-C2F372D45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C4FD2-8ACD-72D2-1085-36D585913B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89880-EF2A-487F-9FCA-28448F02E188}" type="datetimeFigureOut">
              <a:rPr lang="en-US" smtClean="0"/>
              <a:t>4/3/23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F781B-8E0E-FA6B-F564-BD5541E1E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8F438-1DB4-8E13-6B6C-90EDBFBE9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9A46-2F74-436B-9750-D3BB0532D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9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5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6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jpg"/><Relationship Id="rId5" Type="http://schemas.openxmlformats.org/officeDocument/2006/relationships/image" Target="../media/image16.png"/><Relationship Id="rId10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7.jp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microsoft.com/office/2007/relationships/hdphoto" Target="../media/hdphoto2.wdp"/><Relationship Id="rId7" Type="http://schemas.openxmlformats.org/officeDocument/2006/relationships/image" Target="../media/image34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18" Type="http://schemas.openxmlformats.org/officeDocument/2006/relationships/image" Target="../media/image31.jpeg"/><Relationship Id="rId3" Type="http://schemas.openxmlformats.org/officeDocument/2006/relationships/slideLayout" Target="../slideLayouts/slideLayout14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openxmlformats.org/officeDocument/2006/relationships/image" Target="../media/image44.png"/><Relationship Id="rId2" Type="http://schemas.openxmlformats.org/officeDocument/2006/relationships/audio" Target="../media/media1.wav"/><Relationship Id="rId16" Type="http://schemas.openxmlformats.org/officeDocument/2006/relationships/image" Target="../media/image43.gif"/><Relationship Id="rId1" Type="http://schemas.microsoft.com/office/2007/relationships/media" Target="../media/media1.wav"/><Relationship Id="rId6" Type="http://schemas.openxmlformats.org/officeDocument/2006/relationships/slide" Target="slide27.xml"/><Relationship Id="rId11" Type="http://schemas.openxmlformats.org/officeDocument/2006/relationships/slide" Target="slide30.xml"/><Relationship Id="rId5" Type="http://schemas.openxmlformats.org/officeDocument/2006/relationships/slide" Target="slide26.xml"/><Relationship Id="rId15" Type="http://schemas.openxmlformats.org/officeDocument/2006/relationships/image" Target="../media/image42.gif"/><Relationship Id="rId10" Type="http://schemas.openxmlformats.org/officeDocument/2006/relationships/slide" Target="slide31.xml"/><Relationship Id="rId19" Type="http://schemas.openxmlformats.org/officeDocument/2006/relationships/slide" Target="slide35.xml"/><Relationship Id="rId4" Type="http://schemas.openxmlformats.org/officeDocument/2006/relationships/image" Target="../media/image40.png"/><Relationship Id="rId9" Type="http://schemas.openxmlformats.org/officeDocument/2006/relationships/slide" Target="slide32.xml"/><Relationship Id="rId1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47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47.png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5.xml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5.xml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47.png"/><Relationship Id="rId1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slide" Target="slide2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8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1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D086BC2-6CB1-579F-61BF-3CBFDCC99DA1}"/>
              </a:ext>
            </a:extLst>
          </p:cNvPr>
          <p:cNvSpPr txBox="1"/>
          <p:nvPr/>
        </p:nvSpPr>
        <p:spPr>
          <a:xfrm>
            <a:off x="0" y="2397983"/>
            <a:ext cx="7247467" cy="2400657"/>
          </a:xfrm>
          <a:prstGeom prst="rect">
            <a:avLst/>
          </a:prstGeom>
          <a:solidFill>
            <a:srgbClr val="CEF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THAM DỰ TIẾT HỌC NGÀY HÔM NAY</a:t>
            </a:r>
          </a:p>
        </p:txBody>
      </p:sp>
      <p:pic>
        <p:nvPicPr>
          <p:cNvPr id="5" name="图片 35">
            <a:extLst>
              <a:ext uri="{FF2B5EF4-FFF2-40B4-BE49-F238E27FC236}">
                <a16:creationId xmlns:a16="http://schemas.microsoft.com/office/drawing/2014/main" id="{F5480DC7-B02A-A341-B910-791B7531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50721" y="1063880"/>
            <a:ext cx="3187864" cy="1340654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360BE5D5-2484-254A-A339-BE9D1D2E2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689" y="4358417"/>
            <a:ext cx="1299778" cy="893547"/>
          </a:xfrm>
          <a:prstGeom prst="rect">
            <a:avLst/>
          </a:prstGeom>
        </p:spPr>
      </p:pic>
      <p:pic>
        <p:nvPicPr>
          <p:cNvPr id="7" name="图片 34">
            <a:extLst>
              <a:ext uri="{FF2B5EF4-FFF2-40B4-BE49-F238E27FC236}">
                <a16:creationId xmlns:a16="http://schemas.microsoft.com/office/drawing/2014/main" id="{5159265E-AA12-A541-9195-FA7B03422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911" y="411491"/>
            <a:ext cx="1970035" cy="10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7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3FD90-1A7A-C641-8161-B31821E3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BC4FB-3622-0549-85CD-50A3F7851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JP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600B1E-1CEE-3E4A-85FE-2169FC06BDCC}"/>
              </a:ext>
            </a:extLst>
          </p:cNvPr>
          <p:cNvSpPr/>
          <p:nvPr/>
        </p:nvSpPr>
        <p:spPr>
          <a:xfrm>
            <a:off x="1073424" y="1374776"/>
            <a:ext cx="2623931" cy="13255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Yếu tố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3185D9-DCA1-1244-91FE-605711BD88E4}"/>
              </a:ext>
            </a:extLst>
          </p:cNvPr>
          <p:cNvSpPr/>
          <p:nvPr/>
        </p:nvSpPr>
        <p:spPr>
          <a:xfrm>
            <a:off x="4770733" y="2839214"/>
            <a:ext cx="5155098" cy="10336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văn, tranh ảnh…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5EACB4-6F87-A246-92A8-F08BE189C579}"/>
              </a:ext>
            </a:extLst>
          </p:cNvPr>
          <p:cNvSpPr/>
          <p:nvPr/>
        </p:nvSpPr>
        <p:spPr>
          <a:xfrm>
            <a:off x="4784034" y="62459"/>
            <a:ext cx="2623931" cy="10336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 đề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9A7311-4021-6C42-9EB6-822A5CC51D46}"/>
              </a:ext>
            </a:extLst>
          </p:cNvPr>
          <p:cNvSpPr/>
          <p:nvPr/>
        </p:nvSpPr>
        <p:spPr>
          <a:xfrm>
            <a:off x="4784033" y="1428920"/>
            <a:ext cx="2623931" cy="10336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mục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AB22BD-2C4F-D84D-9DCA-509756831F56}"/>
              </a:ext>
            </a:extLst>
          </p:cNvPr>
          <p:cNvCxnSpPr>
            <a:cxnSpLocks/>
          </p:cNvCxnSpPr>
          <p:nvPr/>
        </p:nvCxnSpPr>
        <p:spPr>
          <a:xfrm>
            <a:off x="3697355" y="2239999"/>
            <a:ext cx="1019810" cy="11984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4D1E92-49C1-1849-8556-89165582957E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697447" y="579294"/>
            <a:ext cx="1086587" cy="11370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E30AC5-CFD6-5C41-837F-960516C5D871}"/>
              </a:ext>
            </a:extLst>
          </p:cNvPr>
          <p:cNvCxnSpPr>
            <a:cxnSpLocks/>
          </p:cNvCxnSpPr>
          <p:nvPr/>
        </p:nvCxnSpPr>
        <p:spPr>
          <a:xfrm>
            <a:off x="3724139" y="1981476"/>
            <a:ext cx="108658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C619691-E9F3-3E45-AF97-E78B6BCC84F3}"/>
              </a:ext>
            </a:extLst>
          </p:cNvPr>
          <p:cNvSpPr/>
          <p:nvPr/>
        </p:nvSpPr>
        <p:spPr>
          <a:xfrm>
            <a:off x="1113833" y="4711158"/>
            <a:ext cx="2623931" cy="14658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triển khai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994D901-BAA2-0F47-BCCA-E31DC8F9EE4D}"/>
              </a:ext>
            </a:extLst>
          </p:cNvPr>
          <p:cNvSpPr/>
          <p:nvPr/>
        </p:nvSpPr>
        <p:spPr>
          <a:xfrm>
            <a:off x="4784033" y="4274366"/>
            <a:ext cx="2623931" cy="10336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2C3C4C0-DE02-C543-916A-29788C162C09}"/>
              </a:ext>
            </a:extLst>
          </p:cNvPr>
          <p:cNvSpPr/>
          <p:nvPr/>
        </p:nvSpPr>
        <p:spPr>
          <a:xfrm>
            <a:off x="4743624" y="5756986"/>
            <a:ext cx="5155098" cy="10336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– kết quả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56BAD-4098-B84F-89A3-39C984CA7BA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697355" y="5485622"/>
            <a:ext cx="1046269" cy="7881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06A0C7-526B-0A48-B5EC-638A9B2C7E44}"/>
              </a:ext>
            </a:extLst>
          </p:cNvPr>
          <p:cNvCxnSpPr>
            <a:cxnSpLocks/>
          </p:cNvCxnSpPr>
          <p:nvPr/>
        </p:nvCxnSpPr>
        <p:spPr>
          <a:xfrm flipV="1">
            <a:off x="3756930" y="4999381"/>
            <a:ext cx="1007936" cy="4777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1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4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74A98-7C06-9A45-B946-8DEEE8938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4" y="2079134"/>
            <a:ext cx="6282274" cy="704321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Phương thức biểu đạt: Biểu cảm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B0869-5447-8B4F-875A-BE550F039D14}"/>
              </a:ext>
            </a:extLst>
          </p:cNvPr>
          <p:cNvSpPr txBox="1"/>
          <p:nvPr/>
        </p:nvSpPr>
        <p:spPr>
          <a:xfrm>
            <a:off x="3006394" y="169670"/>
            <a:ext cx="587513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0C9ED0-6B26-6F4C-AE25-C1F7AEEE9BE8}"/>
              </a:ext>
            </a:extLst>
          </p:cNvPr>
          <p:cNvSpPr txBox="1">
            <a:spLocks/>
          </p:cNvSpPr>
          <p:nvPr/>
        </p:nvSpPr>
        <p:spPr>
          <a:xfrm>
            <a:off x="1676393" y="1053637"/>
            <a:ext cx="6282274" cy="7286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Thể loại : Thơ tự do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A95349-FDAD-7E42-BDFB-B9FF3BCA2FA8}"/>
              </a:ext>
            </a:extLst>
          </p:cNvPr>
          <p:cNvSpPr txBox="1">
            <a:spLocks/>
          </p:cNvSpPr>
          <p:nvPr/>
        </p:nvSpPr>
        <p:spPr>
          <a:xfrm>
            <a:off x="1676393" y="3280712"/>
            <a:ext cx="3183473" cy="704321"/>
          </a:xfrm>
          <a:prstGeom prst="rect">
            <a:avLst/>
          </a:prstGeom>
          <a:solidFill>
            <a:srgbClr val="E3FF86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Bố cục : 2 phần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F82172-044A-2E47-A1E3-528B5C796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9" y="976063"/>
            <a:ext cx="1033294" cy="106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FB26A0-9EDE-1C40-B037-B0BD44185292}"/>
              </a:ext>
            </a:extLst>
          </p:cNvPr>
          <p:cNvSpPr txBox="1">
            <a:spLocks/>
          </p:cNvSpPr>
          <p:nvPr/>
        </p:nvSpPr>
        <p:spPr>
          <a:xfrm>
            <a:off x="5893160" y="3033410"/>
            <a:ext cx="5621507" cy="1041136"/>
          </a:xfrm>
          <a:prstGeom prst="rect">
            <a:avLst/>
          </a:prstGeom>
          <a:solidFill>
            <a:srgbClr val="E3FF86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</a:t>
            </a:r>
            <a:r>
              <a:rPr lang="vi-VN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nhà thơ với những kẻ đang hủy hoại Trái Đất.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21BE56E-72B3-CA42-9F75-A343373CDAF1}"/>
              </a:ext>
            </a:extLst>
          </p:cNvPr>
          <p:cNvSpPr txBox="1">
            <a:spLocks/>
          </p:cNvSpPr>
          <p:nvPr/>
        </p:nvSpPr>
        <p:spPr>
          <a:xfrm>
            <a:off x="5893161" y="4889729"/>
            <a:ext cx="5621506" cy="898999"/>
          </a:xfrm>
          <a:prstGeom prst="rect">
            <a:avLst/>
          </a:prstGeom>
          <a:solidFill>
            <a:srgbClr val="E3FF86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nhà thơ đối với Trái Đất.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0E01B7-9D1D-AB44-90AD-EC6A6A7EC1BC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859866" y="3553978"/>
            <a:ext cx="1033294" cy="1487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4DEB97-55C1-F040-922F-5DEC88D166EA}"/>
              </a:ext>
            </a:extLst>
          </p:cNvPr>
          <p:cNvCxnSpPr>
            <a:cxnSpLocks/>
          </p:cNvCxnSpPr>
          <p:nvPr/>
        </p:nvCxnSpPr>
        <p:spPr>
          <a:xfrm>
            <a:off x="4859866" y="3702754"/>
            <a:ext cx="1033294" cy="16681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17BEBE2A-D141-7240-9FAB-FA3D08419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9" y="3152611"/>
            <a:ext cx="1033294" cy="106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903F27-D664-7140-B7CA-330500AF0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9" y="2079134"/>
            <a:ext cx="1033294" cy="106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A_图片 8" descr="C:\Users\Thinkpad\Desktop\学校\1_0007_图层-9.png">
            <a:extLst>
              <a:ext uri="{FF2B5EF4-FFF2-40B4-BE49-F238E27FC236}">
                <a16:creationId xmlns:a16="http://schemas.microsoft.com/office/drawing/2014/main" id="{1F51D232-423B-094B-91DC-D95DFC3D968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094" y="5370946"/>
            <a:ext cx="957972" cy="147524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E713B1-9E5F-86CB-D37F-A8C63318C5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101" y="794651"/>
            <a:ext cx="1224710" cy="82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CC16BC-416B-3C0A-2D12-E0616E43CB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2943" y="875304"/>
            <a:ext cx="1214176" cy="1081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FD07D-25B1-8694-2135-F4365F4B6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9162522" y="1824915"/>
            <a:ext cx="1572105" cy="15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9E2FF-A389-D0A2-E702-0537CCCA7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8657345" y="1152444"/>
            <a:ext cx="1572105" cy="1572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6E0330-2BEF-794F-A851-26B5B4402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299" y="1208650"/>
            <a:ext cx="9392757" cy="44406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B50399-294E-6D45-B11F-BE20C8ED38C5}"/>
              </a:ext>
            </a:extLst>
          </p:cNvPr>
          <p:cNvSpPr txBox="1"/>
          <p:nvPr/>
        </p:nvSpPr>
        <p:spPr>
          <a:xfrm>
            <a:off x="3076551" y="2065602"/>
            <a:ext cx="58751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TÌM HIỂU   CHI TIẾT</a:t>
            </a:r>
          </a:p>
        </p:txBody>
      </p:sp>
      <p:pic>
        <p:nvPicPr>
          <p:cNvPr id="3" name="Graphic 2" descr="Shamrock">
            <a:extLst>
              <a:ext uri="{FF2B5EF4-FFF2-40B4-BE49-F238E27FC236}">
                <a16:creationId xmlns:a16="http://schemas.microsoft.com/office/drawing/2014/main" id="{6312BC40-B8D7-D94A-929B-7368A755A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7822699" y="3164426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B55645-888A-C745-9417-52A7ED696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72" y="4007633"/>
            <a:ext cx="2768991" cy="2768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0AFD0E-89A2-534B-91B4-2651356709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28" y="2857556"/>
            <a:ext cx="1489153" cy="14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FCB8-A388-D34C-8F64-20DB84FD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61A22-561B-1F4B-B682-DBF6455EA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026" y="2055812"/>
            <a:ext cx="10976113" cy="4437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Đất! Có bọn xem người là quả dưa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bổ, cắn người thành muôn mảnh nhỏ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Lũ khác nhìn người như quả bóng trên sân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giành giật, họ lao vào đá, đá.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16101-F51D-2A43-A08D-ABC7F812A375}"/>
              </a:ext>
            </a:extLst>
          </p:cNvPr>
          <p:cNvSpPr txBox="1"/>
          <p:nvPr/>
        </p:nvSpPr>
        <p:spPr>
          <a:xfrm>
            <a:off x="1411357" y="21592"/>
            <a:ext cx="10098156" cy="823752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B6D92-75E3-FE47-A5AB-C23A887C5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5" y="4496587"/>
            <a:ext cx="2749826" cy="2361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9EA78-118D-B94A-B4A1-85B6C4EE8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22" y="0"/>
            <a:ext cx="1467679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20FC57-CE0D-3F4E-A0EA-161E57E350D5}"/>
              </a:ext>
            </a:extLst>
          </p:cNvPr>
          <p:cNvSpPr txBox="1">
            <a:spLocks/>
          </p:cNvSpPr>
          <p:nvPr/>
        </p:nvSpPr>
        <p:spPr>
          <a:xfrm>
            <a:off x="5247862" y="1277380"/>
            <a:ext cx="6006546" cy="148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ctr">
              <a:spcAft>
                <a:spcPts val="1200"/>
              </a:spcAft>
              <a:buNone/>
            </a:pP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 hành xử đối với Trái Đất 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99F47E-ED53-5745-9131-1C098E9693AB}"/>
              </a:ext>
            </a:extLst>
          </p:cNvPr>
          <p:cNvSpPr txBox="1">
            <a:spLocks/>
          </p:cNvSpPr>
          <p:nvPr/>
        </p:nvSpPr>
        <p:spPr>
          <a:xfrm>
            <a:off x="937587" y="1277381"/>
            <a:ext cx="4568691" cy="14811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ách gọi đối với Trái đất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A95DE8-24AE-0346-9D9C-FA51B0B2CB80}"/>
              </a:ext>
            </a:extLst>
          </p:cNvPr>
          <p:cNvSpPr txBox="1">
            <a:spLocks/>
          </p:cNvSpPr>
          <p:nvPr/>
        </p:nvSpPr>
        <p:spPr>
          <a:xfrm>
            <a:off x="937589" y="3799620"/>
            <a:ext cx="10316818" cy="1041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Thái độ của tác giả: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615560-DEB8-904E-89EE-9FB101B37784}"/>
              </a:ext>
            </a:extLst>
          </p:cNvPr>
          <p:cNvSpPr txBox="1">
            <a:spLocks/>
          </p:cNvSpPr>
          <p:nvPr/>
        </p:nvSpPr>
        <p:spPr>
          <a:xfrm>
            <a:off x="937590" y="4894076"/>
            <a:ext cx="10316817" cy="1041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ra thái độ ấy vì: 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251C9F-6C13-184A-96F2-AD0D29623AEA}"/>
              </a:ext>
            </a:extLst>
          </p:cNvPr>
          <p:cNvSpPr txBox="1">
            <a:spLocks/>
          </p:cNvSpPr>
          <p:nvPr/>
        </p:nvSpPr>
        <p:spPr>
          <a:xfrm>
            <a:off x="937589" y="2758484"/>
            <a:ext cx="10316818" cy="1041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 chung: 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1AA50-FC01-F54B-9644-D4AA18B9D373}"/>
              </a:ext>
            </a:extLst>
          </p:cNvPr>
          <p:cNvSpPr txBox="1"/>
          <p:nvPr/>
        </p:nvSpPr>
        <p:spPr>
          <a:xfrm>
            <a:off x="0" y="0"/>
            <a:ext cx="12192000" cy="1307537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 SỐ 1: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FCB8-A388-D34C-8F64-20DB84FD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61A22-561B-1F4B-B682-DBF6455EA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026" y="2055812"/>
            <a:ext cx="10976113" cy="4437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Đất! Có bọn xem người là quả dưa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bổ, cắn người thành muôn mảnh nhỏ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Lũ khác nhìn người như quả bóng trên sân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giành giật, họ lao vào đá, đá.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16101-F51D-2A43-A08D-ABC7F812A375}"/>
              </a:ext>
            </a:extLst>
          </p:cNvPr>
          <p:cNvSpPr txBox="1"/>
          <p:nvPr/>
        </p:nvSpPr>
        <p:spPr>
          <a:xfrm>
            <a:off x="1275521" y="21592"/>
            <a:ext cx="10296940" cy="823752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A7174A-0413-FE41-B344-937DF13919E1}"/>
              </a:ext>
            </a:extLst>
          </p:cNvPr>
          <p:cNvCxnSpPr/>
          <p:nvPr/>
        </p:nvCxnSpPr>
        <p:spPr>
          <a:xfrm>
            <a:off x="8428383" y="2544417"/>
            <a:ext cx="133184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02FC01-609B-1140-A747-7401F157C0AB}"/>
              </a:ext>
            </a:extLst>
          </p:cNvPr>
          <p:cNvCxnSpPr>
            <a:cxnSpLocks/>
          </p:cNvCxnSpPr>
          <p:nvPr/>
        </p:nvCxnSpPr>
        <p:spPr>
          <a:xfrm>
            <a:off x="7248939" y="3770243"/>
            <a:ext cx="302812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F951F1-6A18-074E-AB34-44556C38D481}"/>
              </a:ext>
            </a:extLst>
          </p:cNvPr>
          <p:cNvCxnSpPr>
            <a:cxnSpLocks/>
          </p:cNvCxnSpPr>
          <p:nvPr/>
        </p:nvCxnSpPr>
        <p:spPr>
          <a:xfrm>
            <a:off x="5910469" y="4359965"/>
            <a:ext cx="2676939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C9B502-4ECD-2243-9496-D6C18EF11064}"/>
              </a:ext>
            </a:extLst>
          </p:cNvPr>
          <p:cNvCxnSpPr>
            <a:cxnSpLocks/>
          </p:cNvCxnSpPr>
          <p:nvPr/>
        </p:nvCxnSpPr>
        <p:spPr>
          <a:xfrm>
            <a:off x="3525078" y="4359965"/>
            <a:ext cx="172278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4477DF-37A1-BD48-AC56-51E5A1871795}"/>
              </a:ext>
            </a:extLst>
          </p:cNvPr>
          <p:cNvCxnSpPr>
            <a:cxnSpLocks/>
          </p:cNvCxnSpPr>
          <p:nvPr/>
        </p:nvCxnSpPr>
        <p:spPr>
          <a:xfrm>
            <a:off x="3525078" y="3160643"/>
            <a:ext cx="6374296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0FEB523-3E02-F241-86B9-AEE62551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22" y="0"/>
            <a:ext cx="1527313" cy="1690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F62EBE-1315-E140-8654-0F6DFF2C2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5" y="4496587"/>
            <a:ext cx="2749826" cy="23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20FC57-CE0D-3F4E-A0EA-161E57E350D5}"/>
              </a:ext>
            </a:extLst>
          </p:cNvPr>
          <p:cNvSpPr txBox="1">
            <a:spLocks/>
          </p:cNvSpPr>
          <p:nvPr/>
        </p:nvSpPr>
        <p:spPr>
          <a:xfrm>
            <a:off x="5905501" y="1277379"/>
            <a:ext cx="5526142" cy="22447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>
              <a:spcAft>
                <a:spcPts val="1200"/>
              </a:spcAft>
              <a:buNone/>
            </a:pP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 hành xử đối với Trái Đất</a:t>
            </a:r>
          </a:p>
          <a:p>
            <a:pPr marR="30480">
              <a:spcAft>
                <a:spcPts val="1200"/>
              </a:spcAft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Bổ, cắn thành muôn mảnh nhỏ</a:t>
            </a:r>
          </a:p>
          <a:p>
            <a:pPr marR="30480">
              <a:spcAft>
                <a:spcPts val="1200"/>
              </a:spcAft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Giành giật, lao vào đá, đá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99F47E-ED53-5745-9131-1C098E9693AB}"/>
              </a:ext>
            </a:extLst>
          </p:cNvPr>
          <p:cNvSpPr txBox="1">
            <a:spLocks/>
          </p:cNvSpPr>
          <p:nvPr/>
        </p:nvSpPr>
        <p:spPr>
          <a:xfrm>
            <a:off x="781879" y="1277380"/>
            <a:ext cx="5123621" cy="22447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ách gọi đối với Trái đất:</a:t>
            </a:r>
          </a:p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JP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là quả dưa</a:t>
            </a:r>
          </a:p>
          <a:p>
            <a:pPr>
              <a:buFontTx/>
              <a:buChar char="-"/>
            </a:pPr>
            <a:r>
              <a:rPr lang="en-JP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như quả bóng trên sân</a:t>
            </a:r>
          </a:p>
          <a:p>
            <a:pPr>
              <a:buFontTx/>
              <a:buChar char="-"/>
            </a:pP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A95DE8-24AE-0346-9D9C-FA51B0B2CB80}"/>
              </a:ext>
            </a:extLst>
          </p:cNvPr>
          <p:cNvSpPr txBox="1">
            <a:spLocks/>
          </p:cNvSpPr>
          <p:nvPr/>
        </p:nvSpPr>
        <p:spPr>
          <a:xfrm>
            <a:off x="781879" y="4563265"/>
            <a:ext cx="10649763" cy="9823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Thái độ của tác giả: căm phẫn, khinh bỉ, lên án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615560-DEB8-904E-89EE-9FB101B37784}"/>
              </a:ext>
            </a:extLst>
          </p:cNvPr>
          <p:cNvSpPr txBox="1">
            <a:spLocks/>
          </p:cNvSpPr>
          <p:nvPr/>
        </p:nvSpPr>
        <p:spPr>
          <a:xfrm>
            <a:off x="781878" y="5545571"/>
            <a:ext cx="10649764" cy="1041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ra thái độ ấy vì: tác giả gọi là “bọn”, “lũ”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251C9F-6C13-184A-96F2-AD0D29623AEA}"/>
              </a:ext>
            </a:extLst>
          </p:cNvPr>
          <p:cNvSpPr txBox="1">
            <a:spLocks/>
          </p:cNvSpPr>
          <p:nvPr/>
        </p:nvSpPr>
        <p:spPr>
          <a:xfrm>
            <a:off x="781880" y="3522129"/>
            <a:ext cx="10649763" cy="1041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 chung: Đều phá huỷ Trái đất 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AAB6758C-7BE3-F245-AD04-24CA03E5C34A}"/>
              </a:ext>
            </a:extLst>
          </p:cNvPr>
          <p:cNvSpPr/>
          <p:nvPr/>
        </p:nvSpPr>
        <p:spPr>
          <a:xfrm>
            <a:off x="760357" y="3522126"/>
            <a:ext cx="10649763" cy="1041136"/>
          </a:xfrm>
          <a:prstGeom prst="roundRect">
            <a:avLst/>
          </a:prstGeom>
          <a:solidFill>
            <a:srgbClr val="F6FF7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7AFCC93A-01C4-B047-A501-EFFFCEF45E89}"/>
              </a:ext>
            </a:extLst>
          </p:cNvPr>
          <p:cNvSpPr/>
          <p:nvPr/>
        </p:nvSpPr>
        <p:spPr>
          <a:xfrm>
            <a:off x="760356" y="5545568"/>
            <a:ext cx="10649763" cy="1041136"/>
          </a:xfrm>
          <a:prstGeom prst="roundRect">
            <a:avLst/>
          </a:prstGeom>
          <a:solidFill>
            <a:srgbClr val="F6FF7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3A443ACB-F3CC-2048-A2F1-3CC25F7E14D0}"/>
              </a:ext>
            </a:extLst>
          </p:cNvPr>
          <p:cNvSpPr/>
          <p:nvPr/>
        </p:nvSpPr>
        <p:spPr>
          <a:xfrm>
            <a:off x="760356" y="1277376"/>
            <a:ext cx="5145144" cy="22447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4BD8928A-A8AC-FC45-A2E1-30E8B3B5134E}"/>
              </a:ext>
            </a:extLst>
          </p:cNvPr>
          <p:cNvSpPr/>
          <p:nvPr/>
        </p:nvSpPr>
        <p:spPr>
          <a:xfrm>
            <a:off x="5927021" y="1277376"/>
            <a:ext cx="5483097" cy="22096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2E10D225-8CBD-9F4F-AA21-A0A8E810666C}"/>
              </a:ext>
            </a:extLst>
          </p:cNvPr>
          <p:cNvSpPr/>
          <p:nvPr/>
        </p:nvSpPr>
        <p:spPr>
          <a:xfrm>
            <a:off x="803401" y="4563261"/>
            <a:ext cx="10628240" cy="98230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09CED7-BF80-6F4F-94B7-18441E01BE17}"/>
              </a:ext>
            </a:extLst>
          </p:cNvPr>
          <p:cNvSpPr txBox="1"/>
          <p:nvPr/>
        </p:nvSpPr>
        <p:spPr>
          <a:xfrm>
            <a:off x="827437" y="24220"/>
            <a:ext cx="10515600" cy="823752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6559E3-B1F4-864F-81F6-43383E7A3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01" y="24220"/>
            <a:ext cx="1181270" cy="1253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BBA1A-CC42-A84F-BCAF-0E9FD4607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118" y="6162837"/>
            <a:ext cx="763380" cy="6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FCB8-A388-D34C-8F64-20DB84FD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61A22-561B-1F4B-B682-DBF6455EA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487" y="2055812"/>
            <a:ext cx="10976113" cy="4437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với tôi – chẳng là dưa, là bóng 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tôi, người – khuôn mặt thân thương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mắt người tôi lau – xin đừng khóc nữa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Rửa sạch máu cho người đây, tôi hát, dịu dàng.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16101-F51D-2A43-A08D-ABC7F812A375}"/>
              </a:ext>
            </a:extLst>
          </p:cNvPr>
          <p:cNvSpPr txBox="1"/>
          <p:nvPr/>
        </p:nvSpPr>
        <p:spPr>
          <a:xfrm>
            <a:off x="838200" y="1"/>
            <a:ext cx="10515600" cy="823752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7C117-C20A-BC4B-8E4A-C310A8164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88948" cy="1373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C5F42B-0470-154B-8905-7EB1D1966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5" y="4496587"/>
            <a:ext cx="2749826" cy="2361414"/>
          </a:xfrm>
          <a:prstGeom prst="rect">
            <a:avLst/>
          </a:prstGeom>
        </p:spPr>
      </p:pic>
      <p:pic>
        <p:nvPicPr>
          <p:cNvPr id="9" name="图片 37">
            <a:extLst>
              <a:ext uri="{FF2B5EF4-FFF2-40B4-BE49-F238E27FC236}">
                <a16:creationId xmlns:a16="http://schemas.microsoft.com/office/drawing/2014/main" id="{DAAF0870-4553-7F4C-8597-2B77249A7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971" y="0"/>
            <a:ext cx="787503" cy="5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99F47E-ED53-5745-9131-1C098E9693AB}"/>
              </a:ext>
            </a:extLst>
          </p:cNvPr>
          <p:cNvSpPr txBox="1">
            <a:spLocks/>
          </p:cNvSpPr>
          <p:nvPr/>
        </p:nvSpPr>
        <p:spPr>
          <a:xfrm>
            <a:off x="937587" y="1394354"/>
            <a:ext cx="10316817" cy="881147"/>
          </a:xfrm>
          <a:prstGeom prst="rect">
            <a:avLst/>
          </a:prstGeom>
          <a:solidFill>
            <a:srgbClr val="C9F5FF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ách gọi, xưng hô đối với Trái đất: 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A95DE8-24AE-0346-9D9C-FA51B0B2CB80}"/>
              </a:ext>
            </a:extLst>
          </p:cNvPr>
          <p:cNvSpPr txBox="1">
            <a:spLocks/>
          </p:cNvSpPr>
          <p:nvPr/>
        </p:nvSpPr>
        <p:spPr>
          <a:xfrm>
            <a:off x="937586" y="3602601"/>
            <a:ext cx="10316818" cy="12625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JP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hình ảnh “máu”, “nước mắt”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nói lên thực trạng gì của Trái đất?</a:t>
            </a:r>
            <a:endParaRPr lang="en-JP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615560-DEB8-904E-89EE-9FB101B37784}"/>
              </a:ext>
            </a:extLst>
          </p:cNvPr>
          <p:cNvSpPr txBox="1">
            <a:spLocks/>
          </p:cNvSpPr>
          <p:nvPr/>
        </p:nvSpPr>
        <p:spPr>
          <a:xfrm>
            <a:off x="937587" y="5925805"/>
            <a:ext cx="10316817" cy="9321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Thái độ của tác giả: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251C9F-6C13-184A-96F2-AD0D29623AEA}"/>
              </a:ext>
            </a:extLst>
          </p:cNvPr>
          <p:cNvSpPr txBox="1">
            <a:spLocks/>
          </p:cNvSpPr>
          <p:nvPr/>
        </p:nvSpPr>
        <p:spPr>
          <a:xfrm>
            <a:off x="937586" y="2275501"/>
            <a:ext cx="10316818" cy="13075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  <a:r>
              <a:rPr lang="en-JP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JP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1AA50-FC01-F54B-9644-D4AA18B9D373}"/>
              </a:ext>
            </a:extLst>
          </p:cNvPr>
          <p:cNvSpPr txBox="1"/>
          <p:nvPr/>
        </p:nvSpPr>
        <p:spPr>
          <a:xfrm>
            <a:off x="-5" y="-19566"/>
            <a:ext cx="12192000" cy="1394356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 SỐ 2: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272569-6514-9F48-9461-F42D4E755D46}"/>
              </a:ext>
            </a:extLst>
          </p:cNvPr>
          <p:cNvSpPr txBox="1">
            <a:spLocks/>
          </p:cNvSpPr>
          <p:nvPr/>
        </p:nvSpPr>
        <p:spPr>
          <a:xfrm>
            <a:off x="937586" y="4884668"/>
            <a:ext cx="10316818" cy="1041137"/>
          </a:xfrm>
          <a:prstGeom prst="rect">
            <a:avLst/>
          </a:prstGeom>
          <a:solidFill>
            <a:srgbClr val="E3FF86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điệp:</a:t>
            </a:r>
          </a:p>
        </p:txBody>
      </p:sp>
      <p:pic>
        <p:nvPicPr>
          <p:cNvPr id="11" name="Graphic 10" descr="Shamrock">
            <a:extLst>
              <a:ext uri="{FF2B5EF4-FFF2-40B4-BE49-F238E27FC236}">
                <a16:creationId xmlns:a16="http://schemas.microsoft.com/office/drawing/2014/main" id="{ED5243F4-D77F-CD49-A2CD-FA3A282D7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027454">
            <a:off x="229204" y="12977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FCB8-A388-D34C-8F64-20DB84FD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61A22-561B-1F4B-B682-DBF6455EA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487" y="2055812"/>
            <a:ext cx="10976113" cy="4437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với tôi – chẳng là dưa, là bóng 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tôi, người – khuôn mặt thân thương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mắt người tôi lau – xin đừng khóc nữa</a:t>
            </a:r>
          </a:p>
          <a:p>
            <a:pPr marL="0" indent="0">
              <a:buNone/>
            </a:pPr>
            <a:r>
              <a:rPr lang="en-JP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Rửa sạch máu cho người đây, tôi hát, dịu dàng.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16101-F51D-2A43-A08D-ABC7F812A375}"/>
              </a:ext>
            </a:extLst>
          </p:cNvPr>
          <p:cNvSpPr txBox="1"/>
          <p:nvPr/>
        </p:nvSpPr>
        <p:spPr>
          <a:xfrm>
            <a:off x="838200" y="1"/>
            <a:ext cx="10515600" cy="823752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366BA1-34C7-BB41-A8EF-1C68A77FC817}"/>
              </a:ext>
            </a:extLst>
          </p:cNvPr>
          <p:cNvCxnSpPr/>
          <p:nvPr/>
        </p:nvCxnSpPr>
        <p:spPr>
          <a:xfrm>
            <a:off x="4890052" y="2524539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EB792C-B4F7-6C41-A91D-C3B685D88F6F}"/>
              </a:ext>
            </a:extLst>
          </p:cNvPr>
          <p:cNvCxnSpPr>
            <a:cxnSpLocks/>
          </p:cNvCxnSpPr>
          <p:nvPr/>
        </p:nvCxnSpPr>
        <p:spPr>
          <a:xfrm>
            <a:off x="4048539" y="3134139"/>
            <a:ext cx="109993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02BBF-FEF8-3344-8690-2EE79044CFE7}"/>
              </a:ext>
            </a:extLst>
          </p:cNvPr>
          <p:cNvCxnSpPr>
            <a:cxnSpLocks/>
          </p:cNvCxnSpPr>
          <p:nvPr/>
        </p:nvCxnSpPr>
        <p:spPr>
          <a:xfrm>
            <a:off x="5638800" y="3134139"/>
            <a:ext cx="390276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0DDD68-270C-C846-89F7-D2CDBF354943}"/>
              </a:ext>
            </a:extLst>
          </p:cNvPr>
          <p:cNvCxnSpPr>
            <a:cxnSpLocks/>
          </p:cNvCxnSpPr>
          <p:nvPr/>
        </p:nvCxnSpPr>
        <p:spPr>
          <a:xfrm>
            <a:off x="2587487" y="3743739"/>
            <a:ext cx="421087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48298E-68F0-3145-B853-F6CA5E8D6B35}"/>
              </a:ext>
            </a:extLst>
          </p:cNvPr>
          <p:cNvCxnSpPr>
            <a:cxnSpLocks/>
          </p:cNvCxnSpPr>
          <p:nvPr/>
        </p:nvCxnSpPr>
        <p:spPr>
          <a:xfrm>
            <a:off x="7142922" y="3743739"/>
            <a:ext cx="3432313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48ACFE-4BA5-C84E-92F4-E8D7ACC1C8C2}"/>
              </a:ext>
            </a:extLst>
          </p:cNvPr>
          <p:cNvCxnSpPr>
            <a:cxnSpLocks/>
          </p:cNvCxnSpPr>
          <p:nvPr/>
        </p:nvCxnSpPr>
        <p:spPr>
          <a:xfrm>
            <a:off x="2693504" y="4393095"/>
            <a:ext cx="7881731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502C831-AD78-5947-BFF9-B1B376944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60" y="0"/>
            <a:ext cx="1084560" cy="108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A36FDC-3BAD-8443-8F85-16C86F4B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5" y="4496587"/>
            <a:ext cx="2749826" cy="2361414"/>
          </a:xfrm>
          <a:prstGeom prst="rect">
            <a:avLst/>
          </a:prstGeom>
        </p:spPr>
      </p:pic>
      <p:pic>
        <p:nvPicPr>
          <p:cNvPr id="14" name="图片 35">
            <a:extLst>
              <a:ext uri="{FF2B5EF4-FFF2-40B4-BE49-F238E27FC236}">
                <a16:creationId xmlns:a16="http://schemas.microsoft.com/office/drawing/2014/main" id="{7E9CDEFB-B6AF-0247-8D49-D1858ED7D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42634" y="-62101"/>
            <a:ext cx="1160252" cy="85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D7D85A-E9BF-4F43-9F97-E497C2827EF0}"/>
              </a:ext>
            </a:extLst>
          </p:cNvPr>
          <p:cNvSpPr txBox="1"/>
          <p:nvPr/>
        </p:nvSpPr>
        <p:spPr>
          <a:xfrm>
            <a:off x="3083453" y="3201987"/>
            <a:ext cx="6025093" cy="1446550"/>
          </a:xfrm>
          <a:prstGeom prst="rect">
            <a:avLst/>
          </a:prstGeom>
          <a:noFill/>
        </p:spPr>
        <p:txBody>
          <a:bodyPr wrap="square">
            <a:prstTxWarp prst="textCircle">
              <a:avLst/>
            </a:prstTxWarp>
            <a:spAutoFit/>
          </a:bodyPr>
          <a:lstStyle/>
          <a:p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JP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AC8847-D8B2-9C45-8330-D6236D15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5522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99F47E-ED53-5745-9131-1C098E9693AB}"/>
              </a:ext>
            </a:extLst>
          </p:cNvPr>
          <p:cNvSpPr txBox="1">
            <a:spLocks/>
          </p:cNvSpPr>
          <p:nvPr/>
        </p:nvSpPr>
        <p:spPr>
          <a:xfrm>
            <a:off x="937586" y="762073"/>
            <a:ext cx="10316817" cy="992860"/>
          </a:xfrm>
          <a:prstGeom prst="rect">
            <a:avLst/>
          </a:prstGeom>
          <a:solidFill>
            <a:srgbClr val="C9F5FF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vi-VN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JP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ách gọi, xưng hô đối với Trái đất: </a:t>
            </a:r>
            <a:r>
              <a:rPr lang="en-JP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 tôi, g</a:t>
            </a:r>
            <a:r>
              <a:rPr lang="en-JP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ọi Trái đất là người.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Nhà thơ coi là khuôn mặt đáng thương.</a:t>
            </a:r>
            <a:r>
              <a:rPr lang="en-JP" sz="3000" dirty="0">
                <a:effectLst/>
              </a:rPr>
              <a:t> </a:t>
            </a:r>
            <a:endParaRPr lang="en-JP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A95DE8-24AE-0346-9D9C-FA51B0B2CB80}"/>
              </a:ext>
            </a:extLst>
          </p:cNvPr>
          <p:cNvSpPr txBox="1">
            <a:spLocks/>
          </p:cNvSpPr>
          <p:nvPr/>
        </p:nvSpPr>
        <p:spPr>
          <a:xfrm>
            <a:off x="937585" y="3062469"/>
            <a:ext cx="10316818" cy="12625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JP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hình ảnh “máu”, “nước mắt” 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nói lên thực trạng gì của Trái đất? </a:t>
            </a:r>
            <a:r>
              <a:rPr lang="vi-VN" sz="3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 người gây ra ô nghiễm, thương tổn đến Trái đất.</a:t>
            </a:r>
            <a:endParaRPr lang="en-JP" sz="3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0480" indent="0" algn="just">
              <a:spcAft>
                <a:spcPts val="1200"/>
              </a:spcAft>
              <a:buNone/>
            </a:pPr>
            <a:endParaRPr lang="en-JP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615560-DEB8-904E-89EE-9FB101B37784}"/>
              </a:ext>
            </a:extLst>
          </p:cNvPr>
          <p:cNvSpPr txBox="1">
            <a:spLocks/>
          </p:cNvSpPr>
          <p:nvPr/>
        </p:nvSpPr>
        <p:spPr>
          <a:xfrm>
            <a:off x="937584" y="5337396"/>
            <a:ext cx="10316818" cy="1270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Thái độ của tác giả:</a:t>
            </a:r>
            <a:r>
              <a:rPr lang="en-JP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 xót, vỗ về những tổn thương, đau đớn mà Trái đất đang gánh chịu.</a:t>
            </a:r>
            <a:r>
              <a:rPr lang="en-JP" dirty="0">
                <a:effectLst/>
              </a:rPr>
              <a:t> </a:t>
            </a:r>
            <a:endParaRPr lang="en-JP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251C9F-6C13-184A-96F2-AD0D29623AEA}"/>
              </a:ext>
            </a:extLst>
          </p:cNvPr>
          <p:cNvSpPr txBox="1">
            <a:spLocks/>
          </p:cNvSpPr>
          <p:nvPr/>
        </p:nvSpPr>
        <p:spPr>
          <a:xfrm>
            <a:off x="937585" y="1754933"/>
            <a:ext cx="10316818" cy="13075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  <a:r>
              <a:rPr lang="en-JP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mắt người tôi lau – xin đừng khóc nữa; Rửa sạch máu cho người đây, tôi hát, dịu dàng. </a:t>
            </a:r>
          </a:p>
          <a:p>
            <a:pPr marL="0" marR="30480" indent="0" algn="just">
              <a:spcAft>
                <a:spcPts val="1200"/>
              </a:spcAft>
              <a:buNone/>
            </a:pPr>
            <a:endParaRPr lang="en-JP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1AA50-FC01-F54B-9644-D4AA18B9D373}"/>
              </a:ext>
            </a:extLst>
          </p:cNvPr>
          <p:cNvSpPr txBox="1"/>
          <p:nvPr/>
        </p:nvSpPr>
        <p:spPr>
          <a:xfrm>
            <a:off x="0" y="-2"/>
            <a:ext cx="12192000" cy="742511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 SỐ 2: Thái </a:t>
            </a:r>
            <a:r>
              <a:rPr lang="nl-NL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272569-6514-9F48-9461-F42D4E755D46}"/>
              </a:ext>
            </a:extLst>
          </p:cNvPr>
          <p:cNvSpPr txBox="1">
            <a:spLocks/>
          </p:cNvSpPr>
          <p:nvPr/>
        </p:nvSpPr>
        <p:spPr>
          <a:xfrm>
            <a:off x="937584" y="4324972"/>
            <a:ext cx="10316818" cy="1041137"/>
          </a:xfrm>
          <a:prstGeom prst="rect">
            <a:avLst/>
          </a:prstGeom>
          <a:solidFill>
            <a:srgbClr val="E3FF86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480" indent="0" algn="just">
              <a:spcAft>
                <a:spcPts val="1200"/>
              </a:spcAft>
              <a:buNone/>
            </a:pPr>
            <a:r>
              <a:rPr lang="en-JP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điệp: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đang bị tổn hại nặng nề và cần được bảo vệ.</a:t>
            </a:r>
            <a:r>
              <a:rPr lang="en-JP" sz="3000" dirty="0">
                <a:effectLst/>
              </a:rPr>
              <a:t> </a:t>
            </a:r>
            <a:endParaRPr lang="en-JP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35">
            <a:extLst>
              <a:ext uri="{FF2B5EF4-FFF2-40B4-BE49-F238E27FC236}">
                <a16:creationId xmlns:a16="http://schemas.microsoft.com/office/drawing/2014/main" id="{516B2CCD-0501-8445-AB9E-6E33DFCDC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58168"/>
            <a:ext cx="1160252" cy="858841"/>
          </a:xfrm>
          <a:prstGeom prst="rect">
            <a:avLst/>
          </a:prstGeom>
        </p:spPr>
      </p:pic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7B531DF9-101F-B641-8E07-4C55C942824A}"/>
              </a:ext>
            </a:extLst>
          </p:cNvPr>
          <p:cNvSpPr/>
          <p:nvPr/>
        </p:nvSpPr>
        <p:spPr>
          <a:xfrm>
            <a:off x="937583" y="698283"/>
            <a:ext cx="10316817" cy="1056650"/>
          </a:xfrm>
          <a:prstGeom prst="roundRect">
            <a:avLst/>
          </a:prstGeom>
          <a:solidFill>
            <a:srgbClr val="C9F5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B6FFF9"/>
              </a:highlight>
            </a:endParaRP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6559E5B7-39F5-1548-AD59-27360F2D5E1D}"/>
              </a:ext>
            </a:extLst>
          </p:cNvPr>
          <p:cNvSpPr/>
          <p:nvPr/>
        </p:nvSpPr>
        <p:spPr>
          <a:xfrm>
            <a:off x="937583" y="1774496"/>
            <a:ext cx="10316817" cy="1270525"/>
          </a:xfrm>
          <a:prstGeom prst="roundRect">
            <a:avLst/>
          </a:prstGeom>
          <a:solidFill>
            <a:srgbClr val="F6FF7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664E7ABA-C3EA-6446-B7F6-859FAA5D136B}"/>
              </a:ext>
            </a:extLst>
          </p:cNvPr>
          <p:cNvSpPr/>
          <p:nvPr/>
        </p:nvSpPr>
        <p:spPr>
          <a:xfrm>
            <a:off x="937583" y="3054713"/>
            <a:ext cx="10316817" cy="1307536"/>
          </a:xfrm>
          <a:prstGeom prst="roundRect">
            <a:avLst/>
          </a:prstGeom>
          <a:solidFill>
            <a:srgbClr val="C9F5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B6FFF9"/>
              </a:highlight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85EE81FA-5D4B-E744-8A0C-2CBBAB8B7302}"/>
              </a:ext>
            </a:extLst>
          </p:cNvPr>
          <p:cNvSpPr/>
          <p:nvPr/>
        </p:nvSpPr>
        <p:spPr>
          <a:xfrm>
            <a:off x="937582" y="4387536"/>
            <a:ext cx="10316817" cy="978574"/>
          </a:xfrm>
          <a:prstGeom prst="roundRect">
            <a:avLst/>
          </a:prstGeom>
          <a:solidFill>
            <a:srgbClr val="F6FF7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614D18C7-69D3-D14A-978E-F188FEB4EBBE}"/>
              </a:ext>
            </a:extLst>
          </p:cNvPr>
          <p:cNvSpPr/>
          <p:nvPr/>
        </p:nvSpPr>
        <p:spPr>
          <a:xfrm>
            <a:off x="937582" y="5318890"/>
            <a:ext cx="10316817" cy="1307536"/>
          </a:xfrm>
          <a:prstGeom prst="roundRect">
            <a:avLst/>
          </a:prstGeom>
          <a:solidFill>
            <a:srgbClr val="C9F5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B6FFF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316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1030" y="4917732"/>
            <a:ext cx="12913030" cy="20455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67" y="1639712"/>
            <a:ext cx="540000" cy="3712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28" y="396519"/>
            <a:ext cx="795054" cy="4195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432" y="69677"/>
            <a:ext cx="1289800" cy="954735"/>
          </a:xfrm>
          <a:prstGeom prst="rect">
            <a:avLst/>
          </a:prstGeom>
        </p:spPr>
      </p:pic>
      <p:sp>
        <p:nvSpPr>
          <p:cNvPr id="48" name="云形标注 5"/>
          <p:cNvSpPr/>
          <p:nvPr/>
        </p:nvSpPr>
        <p:spPr>
          <a:xfrm flipH="1">
            <a:off x="3041411" y="1024412"/>
            <a:ext cx="8793084" cy="3663529"/>
          </a:xfrm>
          <a:prstGeom prst="cloudCallout">
            <a:avLst>
              <a:gd name="adj1" fmla="val 60701"/>
              <a:gd name="adj2" fmla="val 4648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r>
              <a:rPr lang="en-JP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ưu thế riêng của mỗi loại VB (thông tin, văn học) khi thể hiện chủ đề này là gì? </a:t>
            </a:r>
          </a:p>
        </p:txBody>
      </p:sp>
      <p:pic>
        <p:nvPicPr>
          <p:cNvPr id="49" name="图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55" y="-160115"/>
            <a:ext cx="11216940" cy="141431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793720-DF77-0349-A864-AAA5BC79B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0285" y="1825325"/>
            <a:ext cx="4594375" cy="513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1030" y="4917732"/>
            <a:ext cx="12913030" cy="20455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67" y="1639712"/>
            <a:ext cx="540000" cy="3712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28" y="396519"/>
            <a:ext cx="795054" cy="4195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432" y="69677"/>
            <a:ext cx="1289800" cy="954735"/>
          </a:xfrm>
          <a:prstGeom prst="rect">
            <a:avLst/>
          </a:prstGeom>
        </p:spPr>
      </p:pic>
      <p:sp>
        <p:nvSpPr>
          <p:cNvPr id="48" name="云形标注 5"/>
          <p:cNvSpPr/>
          <p:nvPr/>
        </p:nvSpPr>
        <p:spPr>
          <a:xfrm flipH="1">
            <a:off x="3200400" y="878734"/>
            <a:ext cx="8135819" cy="4038998"/>
          </a:xfrm>
          <a:prstGeom prst="cloudCallout">
            <a:avLst>
              <a:gd name="adj1" fmla="val 60701"/>
              <a:gd name="adj2" fmla="val 4648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marL="30480" marR="30480" algn="just">
              <a:spcAft>
                <a:spcPts val="1200"/>
              </a:spcAft>
            </a:pPr>
            <a:r>
              <a:rPr lang="en-JP" sz="3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nội dung chính và những biện pháp nghệ thuật của văn bản “Trái đất”?</a:t>
            </a:r>
            <a:endParaRPr lang="en-JP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图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55" y="-160115"/>
            <a:ext cx="11216940" cy="1414318"/>
          </a:xfrm>
          <a:prstGeom prst="rect">
            <a:avLst/>
          </a:prstGeom>
        </p:spPr>
      </p:pic>
      <p:pic>
        <p:nvPicPr>
          <p:cNvPr id="9" name="Picture 8" descr="22858PICdbgea5Gz679dY_PIC2018.png">
            <a:extLst>
              <a:ext uri="{FF2B5EF4-FFF2-40B4-BE49-F238E27FC236}">
                <a16:creationId xmlns:a16="http://schemas.microsoft.com/office/drawing/2014/main" id="{BDC8A09E-8A04-C049-B2D8-4592F9C1285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884968" y="1810837"/>
            <a:ext cx="5385435" cy="4662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9053D8-3ED3-4746-AF1D-2231F52B3B31}"/>
              </a:ext>
            </a:extLst>
          </p:cNvPr>
          <p:cNvSpPr txBox="1"/>
          <p:nvPr/>
        </p:nvSpPr>
        <p:spPr>
          <a:xfrm>
            <a:off x="3200400" y="0"/>
            <a:ext cx="6122505" cy="823752"/>
          </a:xfrm>
          <a:prstGeom prst="rect">
            <a:avLst/>
          </a:prstGeom>
          <a:solidFill>
            <a:srgbClr val="F9998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FD07D-25B1-8694-2135-F4365F4B6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628851" y="58722"/>
            <a:ext cx="1572105" cy="15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9E2FF-A389-D0A2-E702-0537CCCA7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872131" y="-316736"/>
            <a:ext cx="1572105" cy="1572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E70BEA-98DB-2A49-82BE-61DAEBBEA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035"/>
            <a:ext cx="2660955" cy="3597965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C5D97D2-264D-1C4F-8A1A-035B4620C1FA}"/>
              </a:ext>
            </a:extLst>
          </p:cNvPr>
          <p:cNvSpPr/>
          <p:nvPr/>
        </p:nvSpPr>
        <p:spPr>
          <a:xfrm>
            <a:off x="1139022" y="469316"/>
            <a:ext cx="3357259" cy="176335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20609EF4-E4AC-2B49-97BF-12A818FBFCF0}"/>
              </a:ext>
            </a:extLst>
          </p:cNvPr>
          <p:cNvSpPr/>
          <p:nvPr/>
        </p:nvSpPr>
        <p:spPr>
          <a:xfrm>
            <a:off x="2118398" y="2547322"/>
            <a:ext cx="3357259" cy="176335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A0678C-766F-6D40-AAAE-2A07B109C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584" y="4776724"/>
            <a:ext cx="1842314" cy="2081276"/>
          </a:xfrm>
          <a:prstGeom prst="rect">
            <a:avLst/>
          </a:prstGeom>
        </p:spPr>
      </p:pic>
      <p:pic>
        <p:nvPicPr>
          <p:cNvPr id="15" name="PA_图片 8" descr="C:\Users\Thinkpad\Desktop\学校\1_0007_图层-9.png">
            <a:extLst>
              <a:ext uri="{FF2B5EF4-FFF2-40B4-BE49-F238E27FC236}">
                <a16:creationId xmlns:a16="http://schemas.microsoft.com/office/drawing/2014/main" id="{F862A0D9-51A3-EC4B-9688-B98D778A8F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243" y="5605670"/>
            <a:ext cx="801757" cy="125233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3C8C5C0-A722-B34E-9344-5D23749E2476}"/>
              </a:ext>
            </a:extLst>
          </p:cNvPr>
          <p:cNvSpPr/>
          <p:nvPr/>
        </p:nvSpPr>
        <p:spPr>
          <a:xfrm>
            <a:off x="4353339" y="735495"/>
            <a:ext cx="1816273" cy="397565"/>
          </a:xfrm>
          <a:custGeom>
            <a:avLst/>
            <a:gdLst>
              <a:gd name="connsiteX0" fmla="*/ 0 w 1769165"/>
              <a:gd name="connsiteY0" fmla="*/ 377796 h 377796"/>
              <a:gd name="connsiteX1" fmla="*/ 477078 w 1769165"/>
              <a:gd name="connsiteY1" fmla="*/ 109 h 377796"/>
              <a:gd name="connsiteX2" fmla="*/ 1510748 w 1769165"/>
              <a:gd name="connsiteY2" fmla="*/ 338040 h 377796"/>
              <a:gd name="connsiteX3" fmla="*/ 1769165 w 1769165"/>
              <a:gd name="connsiteY3" fmla="*/ 298283 h 37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165" h="377796">
                <a:moveTo>
                  <a:pt x="0" y="377796"/>
                </a:moveTo>
                <a:cubicBezTo>
                  <a:pt x="112643" y="192265"/>
                  <a:pt x="225287" y="6735"/>
                  <a:pt x="477078" y="109"/>
                </a:cubicBezTo>
                <a:cubicBezTo>
                  <a:pt x="728869" y="-6517"/>
                  <a:pt x="1295400" y="288344"/>
                  <a:pt x="1510748" y="338040"/>
                </a:cubicBezTo>
                <a:cubicBezTo>
                  <a:pt x="1726096" y="387736"/>
                  <a:pt x="1747630" y="343009"/>
                  <a:pt x="1769165" y="2982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9938D3-BEEE-D849-97A2-42DAD29EE1B6}"/>
              </a:ext>
            </a:extLst>
          </p:cNvPr>
          <p:cNvSpPr/>
          <p:nvPr/>
        </p:nvSpPr>
        <p:spPr>
          <a:xfrm>
            <a:off x="6169612" y="372559"/>
            <a:ext cx="4644129" cy="22762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JP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thể hiện thái độ lên án với những kẻ làm hại Trái đất, đồng thời thương xót, vỗ về những đau đớn của Trái đất.  của Trái đất.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EDABD5-0AB9-C441-A1AC-7E4BBE0CE0DF}"/>
              </a:ext>
            </a:extLst>
          </p:cNvPr>
          <p:cNvSpPr/>
          <p:nvPr/>
        </p:nvSpPr>
        <p:spPr>
          <a:xfrm>
            <a:off x="6321285" y="3293850"/>
            <a:ext cx="5691346" cy="14828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thơ tự do, các biện pháp nghệ thuật: điệp từ, liệt kê, ẩn dụ..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B5E8154-4561-EC42-9604-90DCC96349E3}"/>
              </a:ext>
            </a:extLst>
          </p:cNvPr>
          <p:cNvSpPr/>
          <p:nvPr/>
        </p:nvSpPr>
        <p:spPr>
          <a:xfrm rot="10800000">
            <a:off x="5068956" y="3776870"/>
            <a:ext cx="1252329" cy="258416"/>
          </a:xfrm>
          <a:custGeom>
            <a:avLst/>
            <a:gdLst>
              <a:gd name="connsiteX0" fmla="*/ 0 w 1769165"/>
              <a:gd name="connsiteY0" fmla="*/ 377796 h 377796"/>
              <a:gd name="connsiteX1" fmla="*/ 477078 w 1769165"/>
              <a:gd name="connsiteY1" fmla="*/ 109 h 377796"/>
              <a:gd name="connsiteX2" fmla="*/ 1510748 w 1769165"/>
              <a:gd name="connsiteY2" fmla="*/ 338040 h 377796"/>
              <a:gd name="connsiteX3" fmla="*/ 1769165 w 1769165"/>
              <a:gd name="connsiteY3" fmla="*/ 298283 h 37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165" h="377796">
                <a:moveTo>
                  <a:pt x="0" y="377796"/>
                </a:moveTo>
                <a:cubicBezTo>
                  <a:pt x="112643" y="192265"/>
                  <a:pt x="225287" y="6735"/>
                  <a:pt x="477078" y="109"/>
                </a:cubicBezTo>
                <a:cubicBezTo>
                  <a:pt x="728869" y="-6517"/>
                  <a:pt x="1295400" y="288344"/>
                  <a:pt x="1510748" y="338040"/>
                </a:cubicBezTo>
                <a:cubicBezTo>
                  <a:pt x="1726096" y="387736"/>
                  <a:pt x="1747630" y="343009"/>
                  <a:pt x="1769165" y="2982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752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4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E713B1-9E5F-86CB-D37F-A8C63318C5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68" y="110636"/>
            <a:ext cx="805342" cy="71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CC16BC-416B-3C0A-2D12-E0616E43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15" y="469316"/>
            <a:ext cx="965789" cy="860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FD07D-25B1-8694-2135-F4365F4B6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628851" y="58722"/>
            <a:ext cx="1572105" cy="15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9E2FF-A389-D0A2-E702-0537CCCA7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872131" y="-316736"/>
            <a:ext cx="1572105" cy="1572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75492-9DB8-4540-8C74-51FEFA0A4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802" y="800749"/>
            <a:ext cx="10520292" cy="4776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0794BD-062C-F341-A0B1-F0000A6D3ED8}"/>
              </a:ext>
            </a:extLst>
          </p:cNvPr>
          <p:cNvSpPr txBox="1"/>
          <p:nvPr/>
        </p:nvSpPr>
        <p:spPr>
          <a:xfrm>
            <a:off x="2987993" y="2314283"/>
            <a:ext cx="6426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50">
            <a:extLst>
              <a:ext uri="{FF2B5EF4-FFF2-40B4-BE49-F238E27FC236}">
                <a16:creationId xmlns:a16="http://schemas.microsoft.com/office/drawing/2014/main" id="{69423B46-D902-2649-8BE9-6B4191BCE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23" y="-93073"/>
            <a:ext cx="11216940" cy="1414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C26586-D75C-644E-B4B6-0B1E95CCF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6" y="3442556"/>
            <a:ext cx="1364974" cy="1364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F5ACE8-F045-C84F-9AD9-4B693E1A0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3" y="1380408"/>
            <a:ext cx="1292087" cy="145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71327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hlinkshowjump?jump=previousslide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10112A6-1CF1-1F40-BF92-F926447FA8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70" y="5321531"/>
            <a:ext cx="1292087" cy="1459681"/>
          </a:xfrm>
          <a:prstGeom prst="rect">
            <a:avLst/>
          </a:prstGeom>
        </p:spPr>
      </p:pic>
      <p:pic>
        <p:nvPicPr>
          <p:cNvPr id="63" name="Picture 62">
            <a:hlinkClick r:id="rId19" action="ppaction://hlinksldjump"/>
            <a:extLst>
              <a:ext uri="{FF2B5EF4-FFF2-40B4-BE49-F238E27FC236}">
                <a16:creationId xmlns:a16="http://schemas.microsoft.com/office/drawing/2014/main" id="{F36451DE-CBE3-A040-815B-92653BDAE2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25" y="5336992"/>
            <a:ext cx="1292087" cy="145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 : “Trái Đất” thuộc loại văn bản?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1616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311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Truyền thuyết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587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2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MENU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1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9162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19917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Na – um Grép – nhi – ốp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9875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Ra – xun Gam – da – tốp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65698" y="4194232"/>
            <a:ext cx="4906798" cy="23774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Minh Tâm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222734"/>
            <a:ext cx="4995687" cy="23489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Cả A, B,C </a:t>
            </a:r>
            <a:r>
              <a:rPr lang="pt-B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13064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7960" y="47927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479748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874118" y="57750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7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6393" y="77544"/>
            <a:ext cx="112742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Theo tác giả, kẻ xấu đã coi Trái Đất là gì?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16559" y="2771503"/>
            <a:ext cx="4906798" cy="21805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Quả dưa, quả bóng trên sân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Quả bí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19984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Không gian cụ thể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0220" y="19398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Người thân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13055" y="388996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198534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Bọn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Bảo vệ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Giữ gìn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7724" y="2858512"/>
            <a:ext cx="4906798" cy="16773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Bổ, cắn người thành muôn mảnh nhỏ; Giành giật, lao vào đá, đá.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16190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D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Giành giật, lao vào đá đá.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65" y="381399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34" y="372873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D1E416-F6FB-F7A6-3500-0D9241B5F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46" y="778425"/>
            <a:ext cx="8229596" cy="4879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985A7A-0202-692C-3B0E-1E72DB012627}"/>
              </a:ext>
            </a:extLst>
          </p:cNvPr>
          <p:cNvSpPr txBox="1"/>
          <p:nvPr/>
        </p:nvSpPr>
        <p:spPr>
          <a:xfrm>
            <a:off x="3050361" y="2000307"/>
            <a:ext cx="51135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73A80-7E33-414C-83CC-03889AC5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7" y="3578311"/>
            <a:ext cx="4028074" cy="327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Tác giả xưng hô, coi Trái đất là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2192" y="1949345"/>
            <a:ext cx="5064826" cy="13407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Tôi – bạn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332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Người tri kỉ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58802" y="3823195"/>
            <a:ext cx="4906798" cy="12303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t-B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pt-BR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52192" y="3871335"/>
            <a:ext cx="4906798" cy="1182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chí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30" y="443317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57" y="424486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39463" y="514451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0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6: Trong khổ thơ thứ 2, tác giả dùng từ “nước mắt” và “máu” để nói về điều gì? 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7792" y="2059391"/>
            <a:ext cx="5642822" cy="10650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Nước trên Trái Đất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852874"/>
            <a:ext cx="5716829" cy="15135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gây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87792" y="3394927"/>
            <a:ext cx="5229002" cy="10925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cối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3414805"/>
            <a:ext cx="5573593" cy="11093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37" y="221796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9281" y="345392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100" y="36502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87" y="277923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5384732" cy="27197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JP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mắt người tôi lau – xin đừng khóc nữa; Rửa sạch máu cho người đây, tôi hát, dịu dàng.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73865" y="1943266"/>
            <a:ext cx="5020428" cy="17622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90068" y="4702499"/>
            <a:ext cx="540488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787495" y="3883843"/>
            <a:ext cx="4906798" cy="1541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Chăm sóc,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thương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64580" y="3853080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73586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551" y="465465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551" y="2588520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797111" y="582276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8: Văn bản thông tin </a:t>
            </a:r>
            <a:r>
              <a:rPr lang="vi-VN" sz="4400" b="1" u="sng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yếu tố nào sau đây?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19" y="1949346"/>
            <a:ext cx="5020395" cy="11352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Nhan đề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5450048" cy="11310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Cốt truyện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397206"/>
            <a:ext cx="4906798" cy="11186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Đề mục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341241"/>
            <a:ext cx="545004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pt-BR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pt-BR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đều đúng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9281" y="345392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409" y="326290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27" y="4688563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JP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</a:t>
            </a:r>
            <a:r>
              <a:rPr lang="en-JP" sz="4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JP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534" y="1878283"/>
            <a:ext cx="5184382" cy="930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Bảo vệ Trái đất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3030" y="1953534"/>
            <a:ext cx="5506333" cy="930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Tiếp tục tàn phá và huỷ hoại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33534" y="3272769"/>
            <a:ext cx="5184382" cy="930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Trái đất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53031" y="3234694"/>
            <a:ext cx="5184382" cy="930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Giữ gìn Trái đất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94" y="190375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13380" y="328134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332611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91" y="2343589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9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E713B1-9E5F-86CB-D37F-A8C63318C5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68" y="110636"/>
            <a:ext cx="805342" cy="71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CC16BC-416B-3C0A-2D12-E0616E43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82" y="724696"/>
            <a:ext cx="965789" cy="860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FD07D-25B1-8694-2135-F4365F4B6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628851" y="58722"/>
            <a:ext cx="1572105" cy="15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9E2FF-A389-D0A2-E702-0537CCCA7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872131" y="-316736"/>
            <a:ext cx="1572105" cy="1572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75492-9DB8-4540-8C74-51FEFA0A4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77" y="724696"/>
            <a:ext cx="10310968" cy="5079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0794BD-062C-F341-A0B1-F0000A6D3ED8}"/>
              </a:ext>
            </a:extLst>
          </p:cNvPr>
          <p:cNvSpPr txBox="1"/>
          <p:nvPr/>
        </p:nvSpPr>
        <p:spPr>
          <a:xfrm>
            <a:off x="3000242" y="2341334"/>
            <a:ext cx="6426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383B9-9462-6D49-BBFA-F49F5410C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56" y="1479975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937D-6D9F-5B46-A612-6732CE2D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D994C-B932-9D4A-BADF-370C3D132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68"/>
            <a:ext cx="12192000" cy="6918167"/>
          </a:xfrm>
        </p:spPr>
      </p:pic>
    </p:spTree>
    <p:extLst>
      <p:ext uri="{BB962C8B-B14F-4D97-AF65-F5344CB8AC3E}">
        <p14:creationId xmlns:p14="http://schemas.microsoft.com/office/powerpoint/2010/main" val="6171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C5C51-CBD4-D345-BABD-B11ADD31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314FF8-5F8B-2A4A-ABC2-F7F24F8F9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628"/>
          </a:xfrm>
        </p:spPr>
      </p:pic>
    </p:spTree>
    <p:extLst>
      <p:ext uri="{BB962C8B-B14F-4D97-AF65-F5344CB8AC3E}">
        <p14:creationId xmlns:p14="http://schemas.microsoft.com/office/powerpoint/2010/main" val="20621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24ABC-9942-F144-8491-558D9E559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692E2F-229A-784E-8D24-644273D35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4"/>
            <a:ext cx="12192000" cy="6800056"/>
          </a:xfrm>
        </p:spPr>
      </p:pic>
    </p:spTree>
    <p:extLst>
      <p:ext uri="{BB962C8B-B14F-4D97-AF65-F5344CB8AC3E}">
        <p14:creationId xmlns:p14="http://schemas.microsoft.com/office/powerpoint/2010/main" val="30733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B748-C23D-C24D-994B-D0D64EC5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50BDE-9FC4-6C44-87E7-7BE2AC398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17E24-8B42-1F45-A0A2-54539A8AF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5">
            <a:extLst>
              <a:ext uri="{FF2B5EF4-FFF2-40B4-BE49-F238E27FC236}">
                <a16:creationId xmlns:a16="http://schemas.microsoft.com/office/drawing/2014/main" id="{9966F703-2714-594C-8069-636B114FE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8051" y="0"/>
            <a:ext cx="4277654" cy="1561180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01ED1580-29EF-2844-97F7-2F9FB6752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732" y="1408780"/>
            <a:ext cx="1299778" cy="893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75F6AB-48F4-B543-BA64-B09F2AEBD60B}"/>
              </a:ext>
            </a:extLst>
          </p:cNvPr>
          <p:cNvSpPr txBox="1"/>
          <p:nvPr/>
        </p:nvSpPr>
        <p:spPr>
          <a:xfrm>
            <a:off x="2246244" y="4555674"/>
            <a:ext cx="7293488" cy="3129111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5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5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5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85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highlight>
                <a:srgbClr val="FF00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B086DDF-8635-884C-B1C1-E8A68C316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7" y="1561180"/>
            <a:ext cx="541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Văn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bản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E99D-EF6F-B94A-B065-F056D060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49309A-E041-0349-8F3D-D078047BB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" y="0"/>
            <a:ext cx="12156282" cy="6857999"/>
          </a:xfrm>
        </p:spPr>
      </p:pic>
    </p:spTree>
    <p:extLst>
      <p:ext uri="{BB962C8B-B14F-4D97-AF65-F5344CB8AC3E}">
        <p14:creationId xmlns:p14="http://schemas.microsoft.com/office/powerpoint/2010/main" val="8930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A190-2E35-B44E-8026-AEB8F83A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7A180-6EAE-BD4D-87E0-0B6FF5AEE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60A5B-64BF-EB48-BF85-C41594C10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C86D9-3C2C-6E42-8323-E774531A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85D3EF-C8D9-AB41-97F5-A5B26A7D6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46"/>
            <a:ext cx="12192000" cy="6905246"/>
          </a:xfrm>
        </p:spPr>
      </p:pic>
    </p:spTree>
    <p:extLst>
      <p:ext uri="{BB962C8B-B14F-4D97-AF65-F5344CB8AC3E}">
        <p14:creationId xmlns:p14="http://schemas.microsoft.com/office/powerpoint/2010/main" val="40849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E713B1-9E5F-86CB-D37F-A8C63318C5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68" y="110636"/>
            <a:ext cx="805342" cy="71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CC16BC-416B-3C0A-2D12-E0616E43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82" y="724696"/>
            <a:ext cx="965789" cy="860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FD07D-25B1-8694-2135-F4365F4B6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628851" y="58722"/>
            <a:ext cx="1572105" cy="15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9E2FF-A389-D0A2-E702-0537CCCA7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872131" y="-316736"/>
            <a:ext cx="1572105" cy="1572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75492-9DB8-4540-8C74-51FEFA0A4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77" y="724696"/>
            <a:ext cx="10310968" cy="5079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0794BD-062C-F341-A0B1-F0000A6D3ED8}"/>
              </a:ext>
            </a:extLst>
          </p:cNvPr>
          <p:cNvSpPr txBox="1"/>
          <p:nvPr/>
        </p:nvSpPr>
        <p:spPr>
          <a:xfrm>
            <a:off x="3154382" y="2112474"/>
            <a:ext cx="6426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80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E713B1-9E5F-86CB-D37F-A8C63318C54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68" y="110636"/>
            <a:ext cx="805342" cy="71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FD07D-25B1-8694-2135-F4365F4B6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628851" y="58722"/>
            <a:ext cx="1572105" cy="15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9E2FF-A389-D0A2-E702-0537CCCA7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872131" y="-316736"/>
            <a:ext cx="1572105" cy="1572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75492-9DB8-4540-8C74-51FEFA0A4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087" y="0"/>
            <a:ext cx="10704773" cy="5648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0794BD-062C-F341-A0B1-F0000A6D3ED8}"/>
              </a:ext>
            </a:extLst>
          </p:cNvPr>
          <p:cNvSpPr txBox="1"/>
          <p:nvPr/>
        </p:nvSpPr>
        <p:spPr>
          <a:xfrm>
            <a:off x="451215" y="1479975"/>
            <a:ext cx="74361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những hình ảnh trên, em thấy chúng ta cần làm gì để bảo vệ và yêu thương Trái đất?</a:t>
            </a:r>
            <a:endParaRPr lang="en-JP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ƯỞNG ỨNG GIỜ TRÁI ĐẤT - CLB MÔI TRƯỜNG" descr="HƯỞNG ỨNG GIỜ TRÁI ĐẤT - CLB MÔI TRƯỜNG">
            <a:hlinkClick r:id="" action="ppaction://media"/>
            <a:extLst>
              <a:ext uri="{FF2B5EF4-FFF2-40B4-BE49-F238E27FC236}">
                <a16:creationId xmlns:a16="http://schemas.microsoft.com/office/drawing/2014/main" id="{6A8DAAF8-B598-894B-959D-DF6FBC3BE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078" y="3429000"/>
            <a:ext cx="7142922" cy="4524831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thật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vui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thú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vị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641E9-E012-9047-8112-22DB0B03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BDEC70-7F8D-BF43-B619-4DD8E6342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360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D6A8-38B4-FF4D-995D-A23E8B6A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F7FD4A-4C8A-0D4D-B312-AC7DD3B30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13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01F7-4E9E-5E4F-B88F-A25B16D06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2" y="1513359"/>
            <a:ext cx="1998134" cy="3477865"/>
          </a:xfrm>
          <a:solidFill>
            <a:srgbClr val="DCECF4"/>
          </a:solidFill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JP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719B01-4CF8-AE4F-BBC6-2B50B135FE1B}"/>
              </a:ext>
            </a:extLst>
          </p:cNvPr>
          <p:cNvSpPr/>
          <p:nvPr/>
        </p:nvSpPr>
        <p:spPr>
          <a:xfrm>
            <a:off x="2912311" y="1142514"/>
            <a:ext cx="7994817" cy="905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</a:pP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I.Tìm</a:t>
            </a: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chung</a:t>
            </a:r>
            <a:endParaRPr lang="en-US" altLang="zh-CN" sz="4000" b="1" spc="45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2A2754D-AD05-A147-B327-B91C28DAB5FC}"/>
              </a:ext>
            </a:extLst>
          </p:cNvPr>
          <p:cNvSpPr/>
          <p:nvPr/>
        </p:nvSpPr>
        <p:spPr>
          <a:xfrm>
            <a:off x="2912312" y="3066869"/>
            <a:ext cx="7994817" cy="905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257175" indent="-257175">
              <a:lnSpc>
                <a:spcPct val="150000"/>
              </a:lnSpc>
            </a:pP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II.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chi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văn</a:t>
            </a: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endParaRPr lang="en-US" altLang="zh-CN" sz="4000" b="1" spc="45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733D204C-1288-C94C-94E6-A11231E0878F}"/>
              </a:ext>
            </a:extLst>
          </p:cNvPr>
          <p:cNvSpPr/>
          <p:nvPr/>
        </p:nvSpPr>
        <p:spPr>
          <a:xfrm>
            <a:off x="2912312" y="4991224"/>
            <a:ext cx="7994816" cy="905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</a:pP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III.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4000" b="1" spc="45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spc="45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endParaRPr lang="en-US" altLang="zh-CN" sz="4000" b="1" spc="45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7" name="Graphic 6" descr="Shamrock">
            <a:extLst>
              <a:ext uri="{FF2B5EF4-FFF2-40B4-BE49-F238E27FC236}">
                <a16:creationId xmlns:a16="http://schemas.microsoft.com/office/drawing/2014/main" id="{3787F9E9-5368-3949-B870-0C8C93CBA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01" y="874034"/>
            <a:ext cx="905056" cy="905056"/>
          </a:xfrm>
          <a:prstGeom prst="rect">
            <a:avLst/>
          </a:prstGeom>
        </p:spPr>
      </p:pic>
      <p:sp>
        <p:nvSpPr>
          <p:cNvPr id="8" name="五边形 2">
            <a:extLst>
              <a:ext uri="{FF2B5EF4-FFF2-40B4-BE49-F238E27FC236}">
                <a16:creationId xmlns:a16="http://schemas.microsoft.com/office/drawing/2014/main" id="{B3F6D0CB-1ABB-414C-9BB6-3BF2B1F5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515" y="1681110"/>
            <a:ext cx="418796" cy="366460"/>
          </a:xfrm>
          <a:prstGeom prst="homePlate">
            <a:avLst>
              <a:gd name="adj" fmla="val 46735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anchor="ctr"/>
          <a:lstStyle/>
          <a:p>
            <a:pPr algn="ctr"/>
            <a:endParaRPr lang="zh-CN" altLang="zh-CN" sz="1896">
              <a:solidFill>
                <a:srgbClr val="FFFFFF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9" name="五边形 2">
            <a:extLst>
              <a:ext uri="{FF2B5EF4-FFF2-40B4-BE49-F238E27FC236}">
                <a16:creationId xmlns:a16="http://schemas.microsoft.com/office/drawing/2014/main" id="{344E887E-F990-C242-9297-D82946D8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863" y="5532256"/>
            <a:ext cx="418796" cy="366460"/>
          </a:xfrm>
          <a:prstGeom prst="homePlate">
            <a:avLst>
              <a:gd name="adj" fmla="val 4673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896">
              <a:solidFill>
                <a:srgbClr val="FFFFFF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0" name="五边形 2">
            <a:extLst>
              <a:ext uri="{FF2B5EF4-FFF2-40B4-BE49-F238E27FC236}">
                <a16:creationId xmlns:a16="http://schemas.microsoft.com/office/drawing/2014/main" id="{6E1B507F-11E5-2744-95EF-8A9B2513D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863" y="3605465"/>
            <a:ext cx="418796" cy="366460"/>
          </a:xfrm>
          <a:prstGeom prst="homePlate">
            <a:avLst>
              <a:gd name="adj" fmla="val 4673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896">
              <a:solidFill>
                <a:srgbClr val="FFFFFF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pic>
        <p:nvPicPr>
          <p:cNvPr id="11" name="Graphic 10" descr="Shamrock">
            <a:extLst>
              <a:ext uri="{FF2B5EF4-FFF2-40B4-BE49-F238E27FC236}">
                <a16:creationId xmlns:a16="http://schemas.microsoft.com/office/drawing/2014/main" id="{14FCFF93-E9CD-A649-ABC1-A3F569813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356734">
            <a:off x="9726432" y="4071414"/>
            <a:ext cx="905056" cy="90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FD07D-25B1-8694-2135-F4365F4B6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10165287" y="1632289"/>
            <a:ext cx="1572105" cy="15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9E2FF-A389-D0A2-E702-0537CCCA7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9724201" y="1902170"/>
            <a:ext cx="1572105" cy="1572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75492-9DB8-4540-8C74-51FEFA0A4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10" y="1270000"/>
            <a:ext cx="10462935" cy="4180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7559D1-0D3F-8C41-8D17-CD0630A67151}"/>
              </a:ext>
            </a:extLst>
          </p:cNvPr>
          <p:cNvSpPr txBox="1"/>
          <p:nvPr/>
        </p:nvSpPr>
        <p:spPr>
          <a:xfrm>
            <a:off x="2691297" y="2465033"/>
            <a:ext cx="70443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7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7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7">
            <a:extLst>
              <a:ext uri="{FF2B5EF4-FFF2-40B4-BE49-F238E27FC236}">
                <a16:creationId xmlns:a16="http://schemas.microsoft.com/office/drawing/2014/main" id="{CC181B17-CAAE-9541-A1E5-2857D0040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408" y="1380115"/>
            <a:ext cx="1299778" cy="893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86BD1-786D-0149-9530-D574E1E27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23326">
            <a:off x="9572235" y="1202547"/>
            <a:ext cx="1572105" cy="1572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964CC-DA7A-814C-BC17-56909E206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19" y="3401622"/>
            <a:ext cx="1428750" cy="1428750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4ACCCFFB-048A-544C-A320-54B1484CD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496" y="3974927"/>
            <a:ext cx="1299778" cy="893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B628C1-69FA-9F4C-BD46-64A588B6A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95" y="1727242"/>
            <a:ext cx="1147813" cy="11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996">
              <a:srgbClr val="ABC0E4"/>
            </a:gs>
            <a:gs pos="64003">
              <a:srgbClr val="B5C7E7"/>
            </a:gs>
            <a:gs pos="45998">
              <a:srgbClr val="C8D5ED"/>
            </a:gs>
            <a:gs pos="28980">
              <a:srgbClr val="D9E2F3"/>
            </a:gs>
            <a:gs pos="15984">
              <a:srgbClr val="E6ECF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e3ac8950acf69c1d0eb3701c31096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272646"/>
            <a:ext cx="3776133" cy="3183467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049867" y="2760132"/>
            <a:ext cx="5672666" cy="31834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9B96C-91C1-7B4A-ADAF-7FD0E3E03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7148" y="1046890"/>
            <a:ext cx="5875139" cy="58111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Ra-xun Gam-da-tốp (1923 – 2003)</a:t>
            </a:r>
          </a:p>
          <a:p>
            <a:pPr marL="0" indent="0" algn="just">
              <a:buNone/>
            </a:pP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Người dân tộc A-va, nước cộng hòa</a:t>
            </a:r>
          </a:p>
          <a:p>
            <a:pPr marL="0" indent="0" algn="just">
              <a:buNone/>
            </a:pPr>
            <a:r>
              <a:rPr lang="vi-VN" sz="3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Đa-ghe-xtan thuộc Liên bang Nga.</a:t>
            </a:r>
          </a:p>
          <a:p>
            <a:pPr marL="0" indent="0" algn="just">
              <a:buNone/>
            </a:pPr>
            <a:r>
              <a:rPr lang="en-JP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Thơ ông tràn đầy tình yêu thương đối với quê hương, con người, sự sống và luôn hướng tới việc xây đắp tình hữu nghị giữa các dân tộc.</a:t>
            </a:r>
            <a:endParaRPr lang="en-JP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JP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Các tác phẩm chính: </a:t>
            </a:r>
            <a:r>
              <a:rPr lang="en-JP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 tôi sinh, Mùa xuân Đa-ghe-xtan, Trái tim tôi trên núi, Những ngôi sao xa, Đa-ghe-xtan của tôi…</a:t>
            </a:r>
            <a:r>
              <a:rPr lang="en-JP" sz="3200" dirty="0">
                <a:effectLst/>
              </a:rPr>
              <a:t> </a:t>
            </a:r>
            <a:endParaRPr lang="vi-VN" sz="3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7868D-CB08-9647-B1CE-70864CB32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1046890"/>
            <a:ext cx="4673600" cy="5811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50497A-552E-3D4B-BF12-3ECD262B9D0D}"/>
              </a:ext>
            </a:extLst>
          </p:cNvPr>
          <p:cNvSpPr txBox="1"/>
          <p:nvPr/>
        </p:nvSpPr>
        <p:spPr>
          <a:xfrm>
            <a:off x="2515327" y="169670"/>
            <a:ext cx="587513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821" y="1723922"/>
            <a:ext cx="8797454" cy="282510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843" y="674939"/>
            <a:ext cx="1325706" cy="112484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48" y="1160009"/>
            <a:ext cx="540000" cy="37122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8209" y="242542"/>
            <a:ext cx="795054" cy="419589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7148" y="1088036"/>
            <a:ext cx="2091119" cy="154788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2000" y="425480"/>
            <a:ext cx="540000" cy="371229"/>
          </a:xfrm>
          <a:prstGeom prst="rect">
            <a:avLst/>
          </a:prstGeom>
        </p:spPr>
      </p:pic>
      <p:sp>
        <p:nvSpPr>
          <p:cNvPr id="110" name="Title 3"/>
          <p:cNvSpPr txBox="1"/>
          <p:nvPr/>
        </p:nvSpPr>
        <p:spPr>
          <a:xfrm>
            <a:off x="2791451" y="1735511"/>
            <a:ext cx="6517485" cy="1957238"/>
          </a:xfrm>
          <a:prstGeom prst="rect">
            <a:avLst/>
          </a:prstGeom>
        </p:spPr>
        <p:txBody>
          <a:bodyPr vert="horz" lIns="91433" tIns="45716" rIns="91433" bIns="45716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</a:t>
            </a:r>
          </a:p>
        </p:txBody>
      </p:sp>
      <p:pic>
        <p:nvPicPr>
          <p:cNvPr id="11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890" y="3277883"/>
            <a:ext cx="1003484" cy="581024"/>
          </a:xfrm>
          <a:prstGeom prst="rect">
            <a:avLst/>
          </a:prstGeom>
        </p:spPr>
      </p:pic>
      <p:pic>
        <p:nvPicPr>
          <p:cNvPr id="11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639" y="3219205"/>
            <a:ext cx="795054" cy="419589"/>
          </a:xfrm>
          <a:prstGeom prst="rect">
            <a:avLst/>
          </a:prstGeom>
        </p:spPr>
      </p:pic>
      <p:pic>
        <p:nvPicPr>
          <p:cNvPr id="116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736" y="2186610"/>
            <a:ext cx="787503" cy="541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9C7956-875C-5B4F-ADFB-BE21190A1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87" y="3878474"/>
            <a:ext cx="2880356" cy="28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7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4393</TotalTime>
  <Words>1419</Words>
  <Application>Microsoft Macintosh PowerPoint</Application>
  <PresentationFormat>Widescreen</PresentationFormat>
  <Paragraphs>172</Paragraphs>
  <Slides>47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Malgun Gothic</vt:lpstr>
      <vt:lpstr>.VnTime</vt:lpstr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Office User</cp:lastModifiedBy>
  <cp:revision>64</cp:revision>
  <dcterms:created xsi:type="dcterms:W3CDTF">2022-07-26T12:30:00Z</dcterms:created>
  <dcterms:modified xsi:type="dcterms:W3CDTF">2023-04-03T15:55:20Z</dcterms:modified>
</cp:coreProperties>
</file>