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8"/>
  </p:notesMasterIdLst>
  <p:sldIdLst>
    <p:sldId id="256" r:id="rId2"/>
    <p:sldId id="329" r:id="rId3"/>
    <p:sldId id="332" r:id="rId4"/>
    <p:sldId id="330" r:id="rId5"/>
    <p:sldId id="331" r:id="rId6"/>
    <p:sldId id="333" r:id="rId7"/>
    <p:sldId id="334" r:id="rId8"/>
    <p:sldId id="335" r:id="rId9"/>
    <p:sldId id="337" r:id="rId10"/>
    <p:sldId id="338" r:id="rId11"/>
    <p:sldId id="336" r:id="rId12"/>
    <p:sldId id="339" r:id="rId13"/>
    <p:sldId id="340" r:id="rId14"/>
    <p:sldId id="341" r:id="rId15"/>
    <p:sldId id="362" r:id="rId16"/>
    <p:sldId id="342" r:id="rId17"/>
    <p:sldId id="343" r:id="rId18"/>
    <p:sldId id="344" r:id="rId19"/>
    <p:sldId id="345" r:id="rId20"/>
    <p:sldId id="346" r:id="rId21"/>
    <p:sldId id="347" r:id="rId22"/>
    <p:sldId id="348" r:id="rId23"/>
    <p:sldId id="349" r:id="rId24"/>
    <p:sldId id="350" r:id="rId25"/>
    <p:sldId id="351" r:id="rId26"/>
    <p:sldId id="352" r:id="rId27"/>
    <p:sldId id="363" r:id="rId28"/>
    <p:sldId id="353" r:id="rId29"/>
    <p:sldId id="354" r:id="rId30"/>
    <p:sldId id="355" r:id="rId31"/>
    <p:sldId id="356" r:id="rId32"/>
    <p:sldId id="357" r:id="rId33"/>
    <p:sldId id="358" r:id="rId34"/>
    <p:sldId id="359" r:id="rId35"/>
    <p:sldId id="360" r:id="rId36"/>
    <p:sldId id="361" r:id="rId37"/>
  </p:sldIdLst>
  <p:sldSz cx="9144000" cy="5143500" type="screen16x9"/>
  <p:notesSz cx="6858000" cy="9144000"/>
  <p:embeddedFontLst>
    <p:embeddedFont>
      <p:font typeface="Nanum Pen Script" panose="020B0604020202020204" charset="-127"/>
      <p:regular r:id="rId39"/>
    </p:embeddedFont>
    <p:embeddedFont>
      <p:font typeface="Cambria" panose="02040503050406030204" pitchFamily="18" charset="0"/>
      <p:regular r:id="rId40"/>
      <p:bold r:id="rId41"/>
      <p:italic r:id="rId42"/>
      <p:boldItalic r:id="rId43"/>
    </p:embeddedFont>
    <p:embeddedFont>
      <p:font typeface="Nunito"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60A3BC-0E84-47FB-A754-60202C9D1EB4}">
  <a:tblStyle styleId="{9C60A3BC-0E84-47FB-A754-60202C9D1E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2" autoAdjust="0"/>
    <p:restoredTop sz="94660"/>
  </p:normalViewPr>
  <p:slideViewPr>
    <p:cSldViewPr snapToGrid="0">
      <p:cViewPr>
        <p:scale>
          <a:sx n="82" d="100"/>
          <a:sy n="82" d="100"/>
        </p:scale>
        <p:origin x="708"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8591138361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859113836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12800" y="768100"/>
            <a:ext cx="4312800" cy="1929300"/>
          </a:xfrm>
          <a:prstGeom prst="rect">
            <a:avLst/>
          </a:prstGeom>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112800" y="2697338"/>
            <a:ext cx="4312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a:hlinkClick r:id="rId2" action="ppaction://hlinksldjump"/>
          </p:cNvPr>
          <p:cNvSpPr txBox="1">
            <a:spLocks noGrp="1"/>
          </p:cNvSpPr>
          <p:nvPr>
            <p:ph type="subTitle" idx="2"/>
          </p:nvPr>
        </p:nvSpPr>
        <p:spPr>
          <a:xfrm>
            <a:off x="5160250" y="3675338"/>
            <a:ext cx="2217900" cy="603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a:lvl1pPr>
            <a:lvl2pPr lvl="1" algn="ctr">
              <a:spcBef>
                <a:spcPts val="0"/>
              </a:spcBef>
              <a:spcAft>
                <a:spcPts val="0"/>
              </a:spcAft>
              <a:buNone/>
              <a:defRPr sz="3000"/>
            </a:lvl2pPr>
            <a:lvl3pPr lvl="2" algn="ctr">
              <a:spcBef>
                <a:spcPts val="0"/>
              </a:spcBef>
              <a:spcAft>
                <a:spcPts val="0"/>
              </a:spcAft>
              <a:buNone/>
              <a:defRPr sz="3000"/>
            </a:lvl3pPr>
            <a:lvl4pPr lvl="3" algn="ctr">
              <a:spcBef>
                <a:spcPts val="0"/>
              </a:spcBef>
              <a:spcAft>
                <a:spcPts val="0"/>
              </a:spcAft>
              <a:buNone/>
              <a:defRPr sz="3000"/>
            </a:lvl4pPr>
            <a:lvl5pPr lvl="4" algn="ctr">
              <a:spcBef>
                <a:spcPts val="0"/>
              </a:spcBef>
              <a:spcAft>
                <a:spcPts val="0"/>
              </a:spcAft>
              <a:buNone/>
              <a:defRPr sz="3000"/>
            </a:lvl5pPr>
            <a:lvl6pPr lvl="5" algn="ctr">
              <a:spcBef>
                <a:spcPts val="0"/>
              </a:spcBef>
              <a:spcAft>
                <a:spcPts val="0"/>
              </a:spcAft>
              <a:buNone/>
              <a:defRPr sz="3000"/>
            </a:lvl6pPr>
            <a:lvl7pPr lvl="6" algn="ctr">
              <a:spcBef>
                <a:spcPts val="0"/>
              </a:spcBef>
              <a:spcAft>
                <a:spcPts val="0"/>
              </a:spcAft>
              <a:buNone/>
              <a:defRPr sz="3000"/>
            </a:lvl7pPr>
            <a:lvl8pPr lvl="7" algn="ctr">
              <a:spcBef>
                <a:spcPts val="0"/>
              </a:spcBef>
              <a:spcAft>
                <a:spcPts val="0"/>
              </a:spcAft>
              <a:buNone/>
              <a:defRPr sz="3000"/>
            </a:lvl8pPr>
            <a:lvl9pPr lvl="8" algn="ctr">
              <a:spcBef>
                <a:spcPts val="0"/>
              </a:spcBef>
              <a:spcAft>
                <a:spcPts val="0"/>
              </a:spcAft>
              <a:buNone/>
              <a:defRPr sz="3000"/>
            </a:lvl9pPr>
          </a:lstStyle>
          <a:p>
            <a:endParaRPr/>
          </a:p>
        </p:txBody>
      </p:sp>
      <p:sp>
        <p:nvSpPr>
          <p:cNvPr id="12" name="Google Shape;12;p2"/>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title"/>
          </p:nvPr>
        </p:nvSpPr>
        <p:spPr>
          <a:xfrm>
            <a:off x="4318325" y="3172825"/>
            <a:ext cx="40452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42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
        <p:cNvGrpSpPr/>
        <p:nvPr/>
      </p:nvGrpSpPr>
      <p:grpSpPr>
        <a:xfrm>
          <a:off x="0" y="0"/>
          <a:ext cx="0" cy="0"/>
          <a:chOff x="0" y="0"/>
          <a:chExt cx="0" cy="0"/>
        </a:xfrm>
      </p:grpSpPr>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6000"/>
            </a:lvl1pPr>
            <a:lvl2pPr lvl="1">
              <a:spcBef>
                <a:spcPts val="0"/>
              </a:spcBef>
              <a:spcAft>
                <a:spcPts val="0"/>
              </a:spcAft>
              <a:buNone/>
              <a:defRPr sz="6000">
                <a:latin typeface="Nunito"/>
                <a:ea typeface="Nunito"/>
                <a:cs typeface="Nunito"/>
                <a:sym typeface="Nunito"/>
              </a:defRPr>
            </a:lvl2pPr>
            <a:lvl3pPr lvl="2">
              <a:spcBef>
                <a:spcPts val="0"/>
              </a:spcBef>
              <a:spcAft>
                <a:spcPts val="0"/>
              </a:spcAft>
              <a:buNone/>
              <a:defRPr sz="6000">
                <a:latin typeface="Nunito"/>
                <a:ea typeface="Nunito"/>
                <a:cs typeface="Nunito"/>
                <a:sym typeface="Nunito"/>
              </a:defRPr>
            </a:lvl3pPr>
            <a:lvl4pPr lvl="3">
              <a:spcBef>
                <a:spcPts val="0"/>
              </a:spcBef>
              <a:spcAft>
                <a:spcPts val="0"/>
              </a:spcAft>
              <a:buNone/>
              <a:defRPr sz="6000">
                <a:latin typeface="Nunito"/>
                <a:ea typeface="Nunito"/>
                <a:cs typeface="Nunito"/>
                <a:sym typeface="Nunito"/>
              </a:defRPr>
            </a:lvl4pPr>
            <a:lvl5pPr lvl="4">
              <a:spcBef>
                <a:spcPts val="0"/>
              </a:spcBef>
              <a:spcAft>
                <a:spcPts val="0"/>
              </a:spcAft>
              <a:buNone/>
              <a:defRPr sz="6000">
                <a:latin typeface="Nunito"/>
                <a:ea typeface="Nunito"/>
                <a:cs typeface="Nunito"/>
                <a:sym typeface="Nunito"/>
              </a:defRPr>
            </a:lvl5pPr>
            <a:lvl6pPr lvl="5">
              <a:spcBef>
                <a:spcPts val="0"/>
              </a:spcBef>
              <a:spcAft>
                <a:spcPts val="0"/>
              </a:spcAft>
              <a:buNone/>
              <a:defRPr sz="6000">
                <a:latin typeface="Nunito"/>
                <a:ea typeface="Nunito"/>
                <a:cs typeface="Nunito"/>
                <a:sym typeface="Nunito"/>
              </a:defRPr>
            </a:lvl6pPr>
            <a:lvl7pPr lvl="6">
              <a:spcBef>
                <a:spcPts val="0"/>
              </a:spcBef>
              <a:spcAft>
                <a:spcPts val="0"/>
              </a:spcAft>
              <a:buNone/>
              <a:defRPr sz="6000">
                <a:latin typeface="Nunito"/>
                <a:ea typeface="Nunito"/>
                <a:cs typeface="Nunito"/>
                <a:sym typeface="Nunito"/>
              </a:defRPr>
            </a:lvl7pPr>
            <a:lvl8pPr lvl="7">
              <a:spcBef>
                <a:spcPts val="0"/>
              </a:spcBef>
              <a:spcAft>
                <a:spcPts val="0"/>
              </a:spcAft>
              <a:buNone/>
              <a:defRPr sz="6000">
                <a:latin typeface="Nunito"/>
                <a:ea typeface="Nunito"/>
                <a:cs typeface="Nunito"/>
                <a:sym typeface="Nunito"/>
              </a:defRPr>
            </a:lvl8pPr>
            <a:lvl9pPr lvl="8">
              <a:spcBef>
                <a:spcPts val="0"/>
              </a:spcBef>
              <a:spcAft>
                <a:spcPts val="0"/>
              </a:spcAft>
              <a:buNone/>
              <a:defRPr sz="6000">
                <a:latin typeface="Nunito"/>
                <a:ea typeface="Nunito"/>
                <a:cs typeface="Nunito"/>
                <a:sym typeface="Nunito"/>
              </a:defRPr>
            </a:lvl9pPr>
          </a:lstStyle>
          <a:p>
            <a:endParaRPr/>
          </a:p>
        </p:txBody>
      </p:sp>
      <p:sp>
        <p:nvSpPr>
          <p:cNvPr id="54" name="Google Shape;54;p13"/>
          <p:cNvSpPr txBox="1">
            <a:spLocks noGrp="1"/>
          </p:cNvSpPr>
          <p:nvPr>
            <p:ph type="subTitle" idx="1"/>
          </p:nvPr>
        </p:nvSpPr>
        <p:spPr>
          <a:xfrm>
            <a:off x="713225" y="2055745"/>
            <a:ext cx="2984100" cy="39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a:endParaRPr/>
          </a:p>
        </p:txBody>
      </p:sp>
      <p:sp>
        <p:nvSpPr>
          <p:cNvPr id="55" name="Google Shape;55;p13"/>
          <p:cNvSpPr txBox="1">
            <a:spLocks noGrp="1"/>
          </p:cNvSpPr>
          <p:nvPr>
            <p:ph type="title" idx="2"/>
          </p:nvPr>
        </p:nvSpPr>
        <p:spPr>
          <a:xfrm>
            <a:off x="716075" y="1151538"/>
            <a:ext cx="2978400" cy="7647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5000"/>
            </a:lvl1pPr>
            <a:lvl2pPr lvl="1" algn="ctr">
              <a:spcBef>
                <a:spcPts val="0"/>
              </a:spcBef>
              <a:spcAft>
                <a:spcPts val="0"/>
              </a:spcAft>
              <a:buNone/>
              <a:defRPr sz="5000"/>
            </a:lvl2pPr>
            <a:lvl3pPr lvl="2" algn="ctr">
              <a:spcBef>
                <a:spcPts val="0"/>
              </a:spcBef>
              <a:spcAft>
                <a:spcPts val="0"/>
              </a:spcAft>
              <a:buNone/>
              <a:defRPr sz="5000"/>
            </a:lvl3pPr>
            <a:lvl4pPr lvl="3" algn="ctr">
              <a:spcBef>
                <a:spcPts val="0"/>
              </a:spcBef>
              <a:spcAft>
                <a:spcPts val="0"/>
              </a:spcAft>
              <a:buNone/>
              <a:defRPr sz="5000"/>
            </a:lvl4pPr>
            <a:lvl5pPr lvl="4" algn="ctr">
              <a:spcBef>
                <a:spcPts val="0"/>
              </a:spcBef>
              <a:spcAft>
                <a:spcPts val="0"/>
              </a:spcAft>
              <a:buNone/>
              <a:defRPr sz="5000"/>
            </a:lvl5pPr>
            <a:lvl6pPr lvl="5" algn="ctr">
              <a:spcBef>
                <a:spcPts val="0"/>
              </a:spcBef>
              <a:spcAft>
                <a:spcPts val="0"/>
              </a:spcAft>
              <a:buNone/>
              <a:defRPr sz="5000"/>
            </a:lvl6pPr>
            <a:lvl7pPr lvl="6" algn="ctr">
              <a:spcBef>
                <a:spcPts val="0"/>
              </a:spcBef>
              <a:spcAft>
                <a:spcPts val="0"/>
              </a:spcAft>
              <a:buNone/>
              <a:defRPr sz="5000"/>
            </a:lvl7pPr>
            <a:lvl8pPr lvl="7" algn="ctr">
              <a:spcBef>
                <a:spcPts val="0"/>
              </a:spcBef>
              <a:spcAft>
                <a:spcPts val="0"/>
              </a:spcAft>
              <a:buNone/>
              <a:defRPr sz="5000"/>
            </a:lvl8pPr>
            <a:lvl9pPr lvl="8" algn="ctr">
              <a:spcBef>
                <a:spcPts val="0"/>
              </a:spcBef>
              <a:spcAft>
                <a:spcPts val="0"/>
              </a:spcAft>
              <a:buNone/>
              <a:defRPr sz="5000"/>
            </a:lvl9pPr>
          </a:lstStyle>
          <a:p>
            <a:endParaRPr/>
          </a:p>
        </p:txBody>
      </p:sp>
      <p:sp>
        <p:nvSpPr>
          <p:cNvPr id="56" name="Google Shape;56;p13"/>
          <p:cNvSpPr txBox="1">
            <a:spLocks noGrp="1"/>
          </p:cNvSpPr>
          <p:nvPr>
            <p:ph type="subTitle" idx="3"/>
          </p:nvPr>
        </p:nvSpPr>
        <p:spPr>
          <a:xfrm>
            <a:off x="713225" y="29563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7" name="Google Shape;57;p13"/>
          <p:cNvSpPr txBox="1">
            <a:spLocks noGrp="1"/>
          </p:cNvSpPr>
          <p:nvPr>
            <p:ph type="subTitle" idx="4"/>
          </p:nvPr>
        </p:nvSpPr>
        <p:spPr>
          <a:xfrm>
            <a:off x="713225" y="38569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8" name="Google Shape;58;p13"/>
          <p:cNvSpPr txBox="1">
            <a:spLocks noGrp="1"/>
          </p:cNvSpPr>
          <p:nvPr>
            <p:ph type="subTitle" idx="5"/>
          </p:nvPr>
        </p:nvSpPr>
        <p:spPr>
          <a:xfrm>
            <a:off x="5446675" y="2055745"/>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9" name="Google Shape;59;p13"/>
          <p:cNvSpPr txBox="1">
            <a:spLocks noGrp="1"/>
          </p:cNvSpPr>
          <p:nvPr>
            <p:ph type="title" idx="6"/>
          </p:nvPr>
        </p:nvSpPr>
        <p:spPr>
          <a:xfrm>
            <a:off x="5449525" y="1151538"/>
            <a:ext cx="2978400" cy="764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5000"/>
            </a:lvl1pPr>
            <a:lvl2pPr lvl="1" algn="ctr" rtl="0">
              <a:spcBef>
                <a:spcPts val="0"/>
              </a:spcBef>
              <a:spcAft>
                <a:spcPts val="0"/>
              </a:spcAft>
              <a:buNone/>
              <a:defRPr sz="5000"/>
            </a:lvl2pPr>
            <a:lvl3pPr lvl="2" algn="ctr" rtl="0">
              <a:spcBef>
                <a:spcPts val="0"/>
              </a:spcBef>
              <a:spcAft>
                <a:spcPts val="0"/>
              </a:spcAft>
              <a:buNone/>
              <a:defRPr sz="5000"/>
            </a:lvl3pPr>
            <a:lvl4pPr lvl="3" algn="ctr" rtl="0">
              <a:spcBef>
                <a:spcPts val="0"/>
              </a:spcBef>
              <a:spcAft>
                <a:spcPts val="0"/>
              </a:spcAft>
              <a:buNone/>
              <a:defRPr sz="5000"/>
            </a:lvl4pPr>
            <a:lvl5pPr lvl="4" algn="ctr" rtl="0">
              <a:spcBef>
                <a:spcPts val="0"/>
              </a:spcBef>
              <a:spcAft>
                <a:spcPts val="0"/>
              </a:spcAft>
              <a:buNone/>
              <a:defRPr sz="5000"/>
            </a:lvl5pPr>
            <a:lvl6pPr lvl="5" algn="ctr" rtl="0">
              <a:spcBef>
                <a:spcPts val="0"/>
              </a:spcBef>
              <a:spcAft>
                <a:spcPts val="0"/>
              </a:spcAft>
              <a:buNone/>
              <a:defRPr sz="5000"/>
            </a:lvl6pPr>
            <a:lvl7pPr lvl="6" algn="ctr" rtl="0">
              <a:spcBef>
                <a:spcPts val="0"/>
              </a:spcBef>
              <a:spcAft>
                <a:spcPts val="0"/>
              </a:spcAft>
              <a:buNone/>
              <a:defRPr sz="5000"/>
            </a:lvl7pPr>
            <a:lvl8pPr lvl="7" algn="ctr" rtl="0">
              <a:spcBef>
                <a:spcPts val="0"/>
              </a:spcBef>
              <a:spcAft>
                <a:spcPts val="0"/>
              </a:spcAft>
              <a:buNone/>
              <a:defRPr sz="5000"/>
            </a:lvl8pPr>
            <a:lvl9pPr lvl="8" algn="ctr" rtl="0">
              <a:spcBef>
                <a:spcPts val="0"/>
              </a:spcBef>
              <a:spcAft>
                <a:spcPts val="0"/>
              </a:spcAft>
              <a:buNone/>
              <a:defRPr sz="5000"/>
            </a:lvl9pPr>
          </a:lstStyle>
          <a:p>
            <a:endParaRPr/>
          </a:p>
        </p:txBody>
      </p:sp>
      <p:sp>
        <p:nvSpPr>
          <p:cNvPr id="60" name="Google Shape;60;p13"/>
          <p:cNvSpPr txBox="1">
            <a:spLocks noGrp="1"/>
          </p:cNvSpPr>
          <p:nvPr>
            <p:ph type="subTitle" idx="7"/>
          </p:nvPr>
        </p:nvSpPr>
        <p:spPr>
          <a:xfrm>
            <a:off x="5446675" y="29563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61" name="Google Shape;61;p13"/>
          <p:cNvSpPr txBox="1">
            <a:spLocks noGrp="1"/>
          </p:cNvSpPr>
          <p:nvPr>
            <p:ph type="subTitle" idx="8"/>
          </p:nvPr>
        </p:nvSpPr>
        <p:spPr>
          <a:xfrm>
            <a:off x="5446675" y="38569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p:cSld name="CUSTOM_4">
    <p:spTree>
      <p:nvGrpSpPr>
        <p:cNvPr id="1" name="Shape 446"/>
        <p:cNvGrpSpPr/>
        <p:nvPr/>
      </p:nvGrpSpPr>
      <p:grpSpPr>
        <a:xfrm>
          <a:off x="0" y="0"/>
          <a:ext cx="0" cy="0"/>
          <a:chOff x="0" y="0"/>
          <a:chExt cx="0" cy="0"/>
        </a:xfrm>
      </p:grpSpPr>
      <p:sp>
        <p:nvSpPr>
          <p:cNvPr id="447" name="Google Shape;447;p23"/>
          <p:cNvSpPr txBox="1">
            <a:spLocks noGrp="1"/>
          </p:cNvSpPr>
          <p:nvPr>
            <p:ph type="title"/>
          </p:nvPr>
        </p:nvSpPr>
        <p:spPr>
          <a:xfrm>
            <a:off x="2632795" y="2462018"/>
            <a:ext cx="3878400" cy="576000"/>
          </a:xfrm>
          <a:prstGeom prst="rect">
            <a:avLst/>
          </a:prstGeom>
        </p:spPr>
        <p:txBody>
          <a:bodyPr spcFirstLastPara="1" wrap="square" lIns="91425" tIns="91425" rIns="91425" bIns="91425" anchor="ctr" anchorCtr="0">
            <a:noAutofit/>
          </a:bodyPr>
          <a:lstStyle>
            <a:lvl1pPr lvl="0">
              <a:spcBef>
                <a:spcPts val="0"/>
              </a:spcBef>
              <a:spcAft>
                <a:spcPts val="0"/>
              </a:spcAft>
              <a:buNone/>
              <a:defRPr b="0">
                <a:solidFill>
                  <a:schemeClr val="accent1"/>
                </a:solidFill>
              </a:defRPr>
            </a:lvl1pPr>
            <a:lvl2pPr lvl="1">
              <a:spcBef>
                <a:spcPts val="0"/>
              </a:spcBef>
              <a:spcAft>
                <a:spcPts val="0"/>
              </a:spcAft>
              <a:buNone/>
              <a:defRPr b="0">
                <a:solidFill>
                  <a:schemeClr val="accent1"/>
                </a:solidFill>
                <a:latin typeface="Nunito"/>
                <a:ea typeface="Nunito"/>
                <a:cs typeface="Nunito"/>
                <a:sym typeface="Nunito"/>
              </a:defRPr>
            </a:lvl2pPr>
            <a:lvl3pPr lvl="2">
              <a:spcBef>
                <a:spcPts val="0"/>
              </a:spcBef>
              <a:spcAft>
                <a:spcPts val="0"/>
              </a:spcAft>
              <a:buNone/>
              <a:defRPr b="0">
                <a:solidFill>
                  <a:schemeClr val="accent1"/>
                </a:solidFill>
                <a:latin typeface="Nunito"/>
                <a:ea typeface="Nunito"/>
                <a:cs typeface="Nunito"/>
                <a:sym typeface="Nunito"/>
              </a:defRPr>
            </a:lvl3pPr>
            <a:lvl4pPr lvl="3">
              <a:spcBef>
                <a:spcPts val="0"/>
              </a:spcBef>
              <a:spcAft>
                <a:spcPts val="0"/>
              </a:spcAft>
              <a:buNone/>
              <a:defRPr b="0">
                <a:solidFill>
                  <a:schemeClr val="accent1"/>
                </a:solidFill>
                <a:latin typeface="Nunito"/>
                <a:ea typeface="Nunito"/>
                <a:cs typeface="Nunito"/>
                <a:sym typeface="Nunito"/>
              </a:defRPr>
            </a:lvl4pPr>
            <a:lvl5pPr lvl="4">
              <a:spcBef>
                <a:spcPts val="0"/>
              </a:spcBef>
              <a:spcAft>
                <a:spcPts val="0"/>
              </a:spcAft>
              <a:buNone/>
              <a:defRPr b="0">
                <a:solidFill>
                  <a:schemeClr val="accent1"/>
                </a:solidFill>
                <a:latin typeface="Nunito"/>
                <a:ea typeface="Nunito"/>
                <a:cs typeface="Nunito"/>
                <a:sym typeface="Nunito"/>
              </a:defRPr>
            </a:lvl5pPr>
            <a:lvl6pPr lvl="5">
              <a:spcBef>
                <a:spcPts val="0"/>
              </a:spcBef>
              <a:spcAft>
                <a:spcPts val="0"/>
              </a:spcAft>
              <a:buNone/>
              <a:defRPr b="0">
                <a:solidFill>
                  <a:schemeClr val="accent1"/>
                </a:solidFill>
                <a:latin typeface="Nunito"/>
                <a:ea typeface="Nunito"/>
                <a:cs typeface="Nunito"/>
                <a:sym typeface="Nunito"/>
              </a:defRPr>
            </a:lvl6pPr>
            <a:lvl7pPr lvl="6">
              <a:spcBef>
                <a:spcPts val="0"/>
              </a:spcBef>
              <a:spcAft>
                <a:spcPts val="0"/>
              </a:spcAft>
              <a:buNone/>
              <a:defRPr b="0">
                <a:solidFill>
                  <a:schemeClr val="accent1"/>
                </a:solidFill>
                <a:latin typeface="Nunito"/>
                <a:ea typeface="Nunito"/>
                <a:cs typeface="Nunito"/>
                <a:sym typeface="Nunito"/>
              </a:defRPr>
            </a:lvl7pPr>
            <a:lvl8pPr lvl="7">
              <a:spcBef>
                <a:spcPts val="0"/>
              </a:spcBef>
              <a:spcAft>
                <a:spcPts val="0"/>
              </a:spcAft>
              <a:buNone/>
              <a:defRPr b="0">
                <a:solidFill>
                  <a:schemeClr val="accent1"/>
                </a:solidFill>
                <a:latin typeface="Nunito"/>
                <a:ea typeface="Nunito"/>
                <a:cs typeface="Nunito"/>
                <a:sym typeface="Nunito"/>
              </a:defRPr>
            </a:lvl8pPr>
            <a:lvl9pPr lvl="8">
              <a:spcBef>
                <a:spcPts val="0"/>
              </a:spcBef>
              <a:spcAft>
                <a:spcPts val="0"/>
              </a:spcAft>
              <a:buNone/>
              <a:defRPr b="0">
                <a:solidFill>
                  <a:schemeClr val="accent1"/>
                </a:solidFill>
                <a:latin typeface="Nunito"/>
                <a:ea typeface="Nunito"/>
                <a:cs typeface="Nunito"/>
                <a:sym typeface="Nunito"/>
              </a:defRPr>
            </a:lvl9pPr>
          </a:lstStyle>
          <a:p>
            <a:endParaRPr/>
          </a:p>
        </p:txBody>
      </p:sp>
      <p:grpSp>
        <p:nvGrpSpPr>
          <p:cNvPr id="448" name="Google Shape;448;p23"/>
          <p:cNvGrpSpPr/>
          <p:nvPr/>
        </p:nvGrpSpPr>
        <p:grpSpPr>
          <a:xfrm>
            <a:off x="-1203356" y="1404269"/>
            <a:ext cx="3481571" cy="3118549"/>
            <a:chOff x="-813174" y="1753753"/>
            <a:chExt cx="2701195" cy="2419543"/>
          </a:xfrm>
        </p:grpSpPr>
        <p:sp>
          <p:nvSpPr>
            <p:cNvPr id="449" name="Google Shape;449;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23"/>
            <p:cNvGrpSpPr/>
            <p:nvPr/>
          </p:nvGrpSpPr>
          <p:grpSpPr>
            <a:xfrm>
              <a:off x="-144996" y="1753753"/>
              <a:ext cx="821067" cy="1785140"/>
              <a:chOff x="5269250" y="2611925"/>
              <a:chExt cx="520750" cy="1132200"/>
            </a:xfrm>
          </p:grpSpPr>
          <p:sp>
            <p:nvSpPr>
              <p:cNvPr id="451" name="Google Shape;451;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23"/>
            <p:cNvGrpSpPr/>
            <p:nvPr/>
          </p:nvGrpSpPr>
          <p:grpSpPr>
            <a:xfrm rot="5165891">
              <a:off x="-51172" y="2432185"/>
              <a:ext cx="1070081" cy="1187666"/>
              <a:chOff x="6073625" y="2772425"/>
              <a:chExt cx="837925" cy="930000"/>
            </a:xfrm>
          </p:grpSpPr>
          <p:sp>
            <p:nvSpPr>
              <p:cNvPr id="460" name="Google Shape;460;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23"/>
            <p:cNvGrpSpPr/>
            <p:nvPr/>
          </p:nvGrpSpPr>
          <p:grpSpPr>
            <a:xfrm rot="4398606">
              <a:off x="-2434" y="2904431"/>
              <a:ext cx="1017753" cy="1214156"/>
              <a:chOff x="3711575" y="2879575"/>
              <a:chExt cx="753325" cy="898700"/>
            </a:xfrm>
          </p:grpSpPr>
          <p:sp>
            <p:nvSpPr>
              <p:cNvPr id="466" name="Google Shape;466;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23"/>
            <p:cNvGrpSpPr/>
            <p:nvPr/>
          </p:nvGrpSpPr>
          <p:grpSpPr>
            <a:xfrm>
              <a:off x="743200" y="2185888"/>
              <a:ext cx="113650" cy="99750"/>
              <a:chOff x="5042000" y="1255775"/>
              <a:chExt cx="113650" cy="99750"/>
            </a:xfrm>
          </p:grpSpPr>
          <p:sp>
            <p:nvSpPr>
              <p:cNvPr id="480" name="Google Shape;480;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23"/>
            <p:cNvGrpSpPr/>
            <p:nvPr/>
          </p:nvGrpSpPr>
          <p:grpSpPr>
            <a:xfrm>
              <a:off x="1198625" y="2537138"/>
              <a:ext cx="113650" cy="99750"/>
              <a:chOff x="5042000" y="1255775"/>
              <a:chExt cx="113650" cy="99750"/>
            </a:xfrm>
          </p:grpSpPr>
          <p:sp>
            <p:nvSpPr>
              <p:cNvPr id="484" name="Google Shape;484;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7" name="Google Shape;487;p23"/>
          <p:cNvGrpSpPr/>
          <p:nvPr/>
        </p:nvGrpSpPr>
        <p:grpSpPr>
          <a:xfrm>
            <a:off x="7018558" y="887256"/>
            <a:ext cx="2733883" cy="3368985"/>
            <a:chOff x="7588862" y="1559757"/>
            <a:chExt cx="2010799" cy="2477924"/>
          </a:xfrm>
        </p:grpSpPr>
        <p:grpSp>
          <p:nvGrpSpPr>
            <p:cNvPr id="488" name="Google Shape;488;p23"/>
            <p:cNvGrpSpPr/>
            <p:nvPr/>
          </p:nvGrpSpPr>
          <p:grpSpPr>
            <a:xfrm rot="-7760581">
              <a:off x="7904694" y="2312488"/>
              <a:ext cx="1194199" cy="1148422"/>
              <a:chOff x="4531600" y="1944475"/>
              <a:chExt cx="956750" cy="920075"/>
            </a:xfrm>
          </p:grpSpPr>
          <p:sp>
            <p:nvSpPr>
              <p:cNvPr id="489" name="Google Shape;489;p2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23"/>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23"/>
            <p:cNvGrpSpPr/>
            <p:nvPr/>
          </p:nvGrpSpPr>
          <p:grpSpPr>
            <a:xfrm rot="-1110331">
              <a:off x="8152884" y="1711856"/>
              <a:ext cx="1221803" cy="1616571"/>
              <a:chOff x="5845441" y="724157"/>
              <a:chExt cx="793200" cy="1049550"/>
            </a:xfrm>
          </p:grpSpPr>
          <p:sp>
            <p:nvSpPr>
              <p:cNvPr id="497" name="Google Shape;497;p23"/>
              <p:cNvSpPr/>
              <p:nvPr/>
            </p:nvSpPr>
            <p:spPr>
              <a:xfrm>
                <a:off x="5845441" y="724157"/>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6202091" y="765932"/>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3"/>
              <p:cNvSpPr/>
              <p:nvPr/>
            </p:nvSpPr>
            <p:spPr>
              <a:xfrm>
                <a:off x="6108691" y="914732"/>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3"/>
              <p:cNvSpPr/>
              <p:nvPr/>
            </p:nvSpPr>
            <p:spPr>
              <a:xfrm>
                <a:off x="5998991" y="1033482"/>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5910091" y="1183082"/>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5986291" y="1316157"/>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3"/>
            <p:cNvGrpSpPr/>
            <p:nvPr/>
          </p:nvGrpSpPr>
          <p:grpSpPr>
            <a:xfrm rot="-7159447">
              <a:off x="8503860" y="2580437"/>
              <a:ext cx="812207" cy="627289"/>
              <a:chOff x="5569342" y="1716318"/>
              <a:chExt cx="533715" cy="412203"/>
            </a:xfrm>
          </p:grpSpPr>
          <p:sp>
            <p:nvSpPr>
              <p:cNvPr id="504" name="Google Shape;504;p23"/>
              <p:cNvSpPr/>
              <p:nvPr/>
            </p:nvSpPr>
            <p:spPr>
              <a:xfrm>
                <a:off x="5569342" y="1716318"/>
                <a:ext cx="533715" cy="401990"/>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5631397" y="1863692"/>
                <a:ext cx="342391" cy="257413"/>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5683425" y="1910437"/>
                <a:ext cx="58672" cy="21314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3"/>
              <p:cNvSpPr/>
              <p:nvPr/>
            </p:nvSpPr>
            <p:spPr>
              <a:xfrm>
                <a:off x="5731788" y="1910330"/>
                <a:ext cx="87695" cy="218191"/>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3"/>
              <p:cNvSpPr/>
              <p:nvPr/>
            </p:nvSpPr>
            <p:spPr>
              <a:xfrm>
                <a:off x="5734828" y="1980922"/>
                <a:ext cx="204607" cy="143563"/>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23"/>
            <p:cNvGrpSpPr/>
            <p:nvPr/>
          </p:nvGrpSpPr>
          <p:grpSpPr>
            <a:xfrm>
              <a:off x="8001025" y="2341963"/>
              <a:ext cx="113650" cy="99750"/>
              <a:chOff x="5042000" y="1255775"/>
              <a:chExt cx="113650" cy="99750"/>
            </a:xfrm>
          </p:grpSpPr>
          <p:sp>
            <p:nvSpPr>
              <p:cNvPr id="510" name="Google Shape;510;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23"/>
            <p:cNvGrpSpPr/>
            <p:nvPr/>
          </p:nvGrpSpPr>
          <p:grpSpPr>
            <a:xfrm>
              <a:off x="7778175" y="3202738"/>
              <a:ext cx="113650" cy="99750"/>
              <a:chOff x="5042000" y="1255775"/>
              <a:chExt cx="113650" cy="99750"/>
            </a:xfrm>
          </p:grpSpPr>
          <p:sp>
            <p:nvSpPr>
              <p:cNvPr id="514" name="Google Shape;514;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0"/>
        <p:cNvGrpSpPr/>
        <p:nvPr/>
      </p:nvGrpSpPr>
      <p:grpSpPr>
        <a:xfrm>
          <a:off x="0" y="0"/>
          <a:ext cx="0" cy="0"/>
          <a:chOff x="0" y="0"/>
          <a:chExt cx="0" cy="0"/>
        </a:xfrm>
      </p:grpSpPr>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4"/>
        <p:cNvGrpSpPr/>
        <p:nvPr/>
      </p:nvGrpSpPr>
      <p:grpSpPr>
        <a:xfrm>
          <a:off x="0" y="0"/>
          <a:ext cx="0" cy="0"/>
          <a:chOff x="0" y="0"/>
          <a:chExt cx="0" cy="0"/>
        </a:xfrm>
      </p:grpSpPr>
      <p:sp>
        <p:nvSpPr>
          <p:cNvPr id="655" name="Google Shape;655;p31"/>
          <p:cNvSpPr txBox="1">
            <a:spLocks noGrp="1"/>
          </p:cNvSpPr>
          <p:nvPr>
            <p:ph type="title"/>
          </p:nvPr>
        </p:nvSpPr>
        <p:spPr>
          <a:xfrm>
            <a:off x="5151850" y="1762086"/>
            <a:ext cx="3415200" cy="19395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SzPts val="4800"/>
              <a:buNone/>
              <a:defRPr sz="10000">
                <a:solidFill>
                  <a:schemeClr val="accent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2"/>
              </a:buClr>
              <a:buSzPts val="6000"/>
              <a:buFont typeface="Nanum Pen Script"/>
              <a:buNone/>
              <a:defRPr sz="6000" b="1">
                <a:solidFill>
                  <a:schemeClr val="dk2"/>
                </a:solidFill>
                <a:latin typeface="Nanum Pen Script"/>
                <a:ea typeface="Nanum Pen Script"/>
                <a:cs typeface="Nanum Pen Script"/>
                <a:sym typeface="Nanum Pen Script"/>
              </a:defRPr>
            </a:lvl1pPr>
            <a:lvl2pPr lvl="1">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2pPr>
            <a:lvl3pPr lvl="2">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3pPr>
            <a:lvl4pPr lvl="3">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4pPr>
            <a:lvl5pPr lvl="4">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5pPr>
            <a:lvl6pPr lvl="5">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6pPr>
            <a:lvl7pPr lvl="6">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7pPr>
            <a:lvl8pPr lvl="7">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8pPr>
            <a:lvl9pPr lvl="8">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6"/>
              </a:buClr>
              <a:buSzPts val="1800"/>
              <a:buFont typeface="Nunito"/>
              <a:buChar char="●"/>
              <a:defRPr sz="1800">
                <a:solidFill>
                  <a:schemeClr val="accent6"/>
                </a:solidFill>
                <a:latin typeface="Nunito"/>
                <a:ea typeface="Nunito"/>
                <a:cs typeface="Nunito"/>
                <a:sym typeface="Nunito"/>
              </a:defRPr>
            </a:lvl1pPr>
            <a:lvl2pPr marL="914400" lvl="1"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7" r:id="rId4"/>
    <p:sldLayoutId id="2147483658" r:id="rId5"/>
    <p:sldLayoutId id="2147483659" r:id="rId6"/>
    <p:sldLayoutId id="2147483669" r:id="rId7"/>
    <p:sldLayoutId id="2147483671" r:id="rId8"/>
    <p:sldLayoutId id="2147483677" r:id="rId9"/>
  </p:sldLayoutIdLst>
  <p:transition spd="med">
    <p:pull/>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ideo" Target="https://www.youtube.com/embed/wj0kgF2pt9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ideo" Target="https://www.youtube.com/embed/wj0kgF2pt9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35"/>
          <p:cNvGrpSpPr/>
          <p:nvPr/>
        </p:nvGrpSpPr>
        <p:grpSpPr>
          <a:xfrm>
            <a:off x="204465" y="746860"/>
            <a:ext cx="3063294" cy="3461946"/>
            <a:chOff x="807514" y="821316"/>
            <a:chExt cx="3062988" cy="3480392"/>
          </a:xfrm>
        </p:grpSpPr>
        <p:grpSp>
          <p:nvGrpSpPr>
            <p:cNvPr id="667" name="Google Shape;667;p35"/>
            <p:cNvGrpSpPr/>
            <p:nvPr/>
          </p:nvGrpSpPr>
          <p:grpSpPr>
            <a:xfrm>
              <a:off x="807514" y="821316"/>
              <a:ext cx="3062988" cy="1781411"/>
              <a:chOff x="640276" y="674499"/>
              <a:chExt cx="6947126" cy="4058809"/>
            </a:xfrm>
          </p:grpSpPr>
          <p:grpSp>
            <p:nvGrpSpPr>
              <p:cNvPr id="668" name="Google Shape;668;p35"/>
              <p:cNvGrpSpPr/>
              <p:nvPr/>
            </p:nvGrpSpPr>
            <p:grpSpPr>
              <a:xfrm>
                <a:off x="7012119" y="4163474"/>
                <a:ext cx="575002" cy="496567"/>
                <a:chOff x="5218225" y="1474825"/>
                <a:chExt cx="259700" cy="224275"/>
              </a:xfrm>
            </p:grpSpPr>
            <p:sp>
              <p:nvSpPr>
                <p:cNvPr id="669" name="Google Shape;66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5"/>
              <p:cNvGrpSpPr/>
              <p:nvPr/>
            </p:nvGrpSpPr>
            <p:grpSpPr>
              <a:xfrm>
                <a:off x="6323195" y="1928748"/>
                <a:ext cx="251632" cy="220856"/>
                <a:chOff x="5042000" y="1255775"/>
                <a:chExt cx="113650" cy="99750"/>
              </a:xfrm>
            </p:grpSpPr>
            <p:sp>
              <p:nvSpPr>
                <p:cNvPr id="675" name="Google Shape;675;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5"/>
              <p:cNvGrpSpPr/>
              <p:nvPr/>
            </p:nvGrpSpPr>
            <p:grpSpPr>
              <a:xfrm rot="-5400000">
                <a:off x="5180808" y="1061658"/>
                <a:ext cx="575002" cy="496567"/>
                <a:chOff x="5218225" y="1474825"/>
                <a:chExt cx="259700" cy="224275"/>
              </a:xfrm>
            </p:grpSpPr>
            <p:sp>
              <p:nvSpPr>
                <p:cNvPr id="679" name="Google Shape;67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35"/>
              <p:cNvGrpSpPr/>
              <p:nvPr/>
            </p:nvGrpSpPr>
            <p:grpSpPr>
              <a:xfrm rot="10800000">
                <a:off x="1449245" y="1613944"/>
                <a:ext cx="575002" cy="496567"/>
                <a:chOff x="5218225" y="1474825"/>
                <a:chExt cx="259700" cy="224275"/>
              </a:xfrm>
            </p:grpSpPr>
            <p:sp>
              <p:nvSpPr>
                <p:cNvPr id="685" name="Google Shape;685;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35"/>
              <p:cNvGrpSpPr/>
              <p:nvPr/>
            </p:nvGrpSpPr>
            <p:grpSpPr>
              <a:xfrm>
                <a:off x="3039726" y="1199520"/>
                <a:ext cx="251632" cy="220856"/>
                <a:chOff x="5042000" y="1255775"/>
                <a:chExt cx="113650" cy="99750"/>
              </a:xfrm>
            </p:grpSpPr>
            <p:sp>
              <p:nvSpPr>
                <p:cNvPr id="691" name="Google Shape;69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35"/>
              <p:cNvGrpSpPr/>
              <p:nvPr/>
            </p:nvGrpSpPr>
            <p:grpSpPr>
              <a:xfrm>
                <a:off x="937479" y="2697722"/>
                <a:ext cx="251632" cy="220856"/>
                <a:chOff x="5042000" y="1131200"/>
                <a:chExt cx="113650" cy="99750"/>
              </a:xfrm>
            </p:grpSpPr>
            <p:sp>
              <p:nvSpPr>
                <p:cNvPr id="695" name="Google Shape;695;p35"/>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35"/>
              <p:cNvGrpSpPr/>
              <p:nvPr/>
            </p:nvGrpSpPr>
            <p:grpSpPr>
              <a:xfrm rot="-5400000">
                <a:off x="1157650" y="3785607"/>
                <a:ext cx="569027" cy="706699"/>
                <a:chOff x="6095413" y="2311605"/>
                <a:chExt cx="257002" cy="319181"/>
              </a:xfrm>
            </p:grpSpPr>
            <p:sp>
              <p:nvSpPr>
                <p:cNvPr id="699" name="Google Shape;699;p35"/>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35"/>
              <p:cNvGrpSpPr/>
              <p:nvPr/>
            </p:nvGrpSpPr>
            <p:grpSpPr>
              <a:xfrm>
                <a:off x="6188241" y="1318245"/>
                <a:ext cx="521476" cy="478854"/>
                <a:chOff x="5874900" y="2285650"/>
                <a:chExt cx="235525" cy="216275"/>
              </a:xfrm>
            </p:grpSpPr>
            <p:sp>
              <p:nvSpPr>
                <p:cNvPr id="702" name="Google Shape;702;p35"/>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35"/>
              <p:cNvGrpSpPr/>
              <p:nvPr/>
            </p:nvGrpSpPr>
            <p:grpSpPr>
              <a:xfrm>
                <a:off x="4946919" y="1499571"/>
                <a:ext cx="1083004" cy="2354636"/>
                <a:chOff x="5269250" y="2611925"/>
                <a:chExt cx="520750" cy="1132200"/>
              </a:xfrm>
            </p:grpSpPr>
            <p:sp>
              <p:nvSpPr>
                <p:cNvPr id="705" name="Google Shape;705;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35"/>
              <p:cNvGrpSpPr/>
              <p:nvPr/>
            </p:nvGrpSpPr>
            <p:grpSpPr>
              <a:xfrm>
                <a:off x="5467143" y="2234512"/>
                <a:ext cx="1989753" cy="1913480"/>
                <a:chOff x="4531600" y="1944475"/>
                <a:chExt cx="956750" cy="920075"/>
              </a:xfrm>
            </p:grpSpPr>
            <p:sp>
              <p:nvSpPr>
                <p:cNvPr id="714" name="Google Shape;714;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35"/>
              <p:cNvGrpSpPr/>
              <p:nvPr/>
            </p:nvGrpSpPr>
            <p:grpSpPr>
              <a:xfrm rot="1472793">
                <a:off x="5262958" y="2882778"/>
                <a:ext cx="1286956" cy="993969"/>
                <a:chOff x="5517750" y="1707725"/>
                <a:chExt cx="618800" cy="477925"/>
              </a:xfrm>
            </p:grpSpPr>
            <p:sp>
              <p:nvSpPr>
                <p:cNvPr id="721" name="Google Shape;72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35"/>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8" name="Google Shape;728;p35"/>
              <p:cNvGrpSpPr/>
              <p:nvPr/>
            </p:nvGrpSpPr>
            <p:grpSpPr>
              <a:xfrm>
                <a:off x="1271029" y="2416472"/>
                <a:ext cx="1742633" cy="1934121"/>
                <a:chOff x="6073625" y="2772425"/>
                <a:chExt cx="837925" cy="930000"/>
              </a:xfrm>
            </p:grpSpPr>
            <p:sp>
              <p:nvSpPr>
                <p:cNvPr id="729" name="Google Shape;729;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5"/>
              <p:cNvGrpSpPr/>
              <p:nvPr/>
            </p:nvGrpSpPr>
            <p:grpSpPr>
              <a:xfrm>
                <a:off x="1991305" y="1624971"/>
                <a:ext cx="1649618" cy="2182749"/>
                <a:chOff x="5908250" y="536500"/>
                <a:chExt cx="793200" cy="1049550"/>
              </a:xfrm>
            </p:grpSpPr>
            <p:sp>
              <p:nvSpPr>
                <p:cNvPr id="735" name="Google Shape;735;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35"/>
              <p:cNvGrpSpPr/>
              <p:nvPr/>
            </p:nvGrpSpPr>
            <p:grpSpPr>
              <a:xfrm rot="-2700000">
                <a:off x="2630043" y="2544018"/>
                <a:ext cx="1286945" cy="993961"/>
                <a:chOff x="5517750" y="1707725"/>
                <a:chExt cx="618800" cy="477925"/>
              </a:xfrm>
            </p:grpSpPr>
            <p:sp>
              <p:nvSpPr>
                <p:cNvPr id="742" name="Google Shape;742;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7" name="Google Shape;747;p35"/>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49;p35"/>
              <p:cNvGrpSpPr/>
              <p:nvPr/>
            </p:nvGrpSpPr>
            <p:grpSpPr>
              <a:xfrm rot="-6383177">
                <a:off x="974472" y="2783656"/>
                <a:ext cx="1566670" cy="1869002"/>
                <a:chOff x="3768000" y="2982868"/>
                <a:chExt cx="753325" cy="898700"/>
              </a:xfrm>
            </p:grpSpPr>
            <p:sp>
              <p:nvSpPr>
                <p:cNvPr id="750" name="Google Shape;750;p35"/>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35"/>
              <p:cNvGrpSpPr/>
              <p:nvPr/>
            </p:nvGrpSpPr>
            <p:grpSpPr>
              <a:xfrm>
                <a:off x="3854376" y="1663189"/>
                <a:ext cx="1707538" cy="2027292"/>
                <a:chOff x="5243900" y="3898675"/>
                <a:chExt cx="821050" cy="974800"/>
              </a:xfrm>
            </p:grpSpPr>
            <p:sp>
              <p:nvSpPr>
                <p:cNvPr id="764" name="Google Shape;764;p35"/>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2" name="Google Shape;782;p35"/>
            <p:cNvGrpSpPr/>
            <p:nvPr/>
          </p:nvGrpSpPr>
          <p:grpSpPr>
            <a:xfrm>
              <a:off x="932058" y="1961497"/>
              <a:ext cx="2901262" cy="2340210"/>
              <a:chOff x="582175" y="238125"/>
              <a:chExt cx="6401725" cy="5169450"/>
            </a:xfrm>
          </p:grpSpPr>
          <p:sp>
            <p:nvSpPr>
              <p:cNvPr id="783" name="Google Shape;783;p35"/>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5" name="Google Shape;875;p35"/>
          <p:cNvSpPr txBox="1">
            <a:spLocks noGrp="1"/>
          </p:cNvSpPr>
          <p:nvPr>
            <p:ph type="ctrTitle"/>
          </p:nvPr>
        </p:nvSpPr>
        <p:spPr>
          <a:xfrm>
            <a:off x="3110999" y="1866522"/>
            <a:ext cx="6018160" cy="19293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US" sz="5400" dirty="0" err="1" smtClean="0">
                <a:latin typeface="Cambria" panose="02040503050406030204" pitchFamily="18" charset="0"/>
                <a:ea typeface="Cambria" panose="02040503050406030204" pitchFamily="18" charset="0"/>
              </a:rPr>
              <a:t>Vă</a:t>
            </a:r>
            <a:r>
              <a:rPr lang="en" sz="5400" dirty="0" smtClean="0">
                <a:latin typeface="Cambria" panose="02040503050406030204" pitchFamily="18" charset="0"/>
                <a:ea typeface="Cambria" panose="02040503050406030204" pitchFamily="18" charset="0"/>
              </a:rPr>
              <a:t>n bản 1: Trái Đất – cái nôi của sự sống</a:t>
            </a:r>
            <a:endParaRPr sz="5400" dirty="0">
              <a:latin typeface="Cambria" panose="02040503050406030204" pitchFamily="18" charset="0"/>
              <a:ea typeface="Cambria" panose="02040503050406030204" pitchFamily="18" charset="0"/>
            </a:endParaRPr>
          </a:p>
        </p:txBody>
      </p:sp>
      <p:sp>
        <p:nvSpPr>
          <p:cNvPr id="877" name="Google Shape;877;p35"/>
          <p:cNvSpPr/>
          <p:nvPr/>
        </p:nvSpPr>
        <p:spPr>
          <a:xfrm flipH="1">
            <a:off x="2298904" y="3710556"/>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337900" y="3202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1607924" y="227552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flipH="1">
            <a:off x="5030800" y="42600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35"/>
          <p:cNvGrpSpPr/>
          <p:nvPr/>
        </p:nvGrpSpPr>
        <p:grpSpPr>
          <a:xfrm>
            <a:off x="8710861" y="3913318"/>
            <a:ext cx="261975" cy="340700"/>
            <a:chOff x="4716975" y="1463450"/>
            <a:chExt cx="261975" cy="340700"/>
          </a:xfrm>
        </p:grpSpPr>
        <p:sp>
          <p:nvSpPr>
            <p:cNvPr id="882" name="Google Shape;882;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35"/>
          <p:cNvGrpSpPr/>
          <p:nvPr/>
        </p:nvGrpSpPr>
        <p:grpSpPr>
          <a:xfrm flipH="1">
            <a:off x="3418183" y="1189100"/>
            <a:ext cx="261975" cy="340700"/>
            <a:chOff x="4716975" y="1463450"/>
            <a:chExt cx="261975" cy="340700"/>
          </a:xfrm>
        </p:grpSpPr>
        <p:sp>
          <p:nvSpPr>
            <p:cNvPr id="886" name="Google Shape;886;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35"/>
          <p:cNvSpPr/>
          <p:nvPr/>
        </p:nvSpPr>
        <p:spPr>
          <a:xfrm flipH="1">
            <a:off x="3289129" y="234214"/>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5516801" y="4114016"/>
            <a:ext cx="3263971" cy="7925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a:hlinkClick r:id="rId3" action="ppaction://hlinksldjump"/>
          </p:cNvPr>
          <p:cNvSpPr txBox="1">
            <a:spLocks noGrp="1"/>
          </p:cNvSpPr>
          <p:nvPr>
            <p:ph type="subTitle" idx="2"/>
          </p:nvPr>
        </p:nvSpPr>
        <p:spPr>
          <a:xfrm>
            <a:off x="5657747" y="4208806"/>
            <a:ext cx="3003290" cy="60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Cambria" panose="02040503050406030204" pitchFamily="18" charset="0"/>
                <a:ea typeface="Cambria" panose="02040503050406030204" pitchFamily="18" charset="0"/>
              </a:rPr>
              <a:t>Hồ Thanh Trang</a:t>
            </a:r>
            <a:endParaRPr dirty="0">
              <a:latin typeface="Cambria" panose="02040503050406030204" pitchFamily="18" charset="0"/>
              <a:ea typeface="Cambria" panose="020405030504060302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91"/>
                                        </p:tgtEl>
                                        <p:attrNameLst>
                                          <p:attrName>style.visibility</p:attrName>
                                        </p:attrNameLst>
                                      </p:cBhvr>
                                      <p:to>
                                        <p:strVal val="visible"/>
                                      </p:to>
                                    </p:set>
                                    <p:animEffect transition="in" filter="fade">
                                      <p:cBhvr>
                                        <p:cTn id="7" dur="900"/>
                                        <p:tgtEl>
                                          <p:spTgt spid="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smtClean="0">
                <a:latin typeface="Cambria" panose="02040503050406030204" pitchFamily="18" charset="0"/>
                <a:ea typeface="Cambria" panose="02040503050406030204" pitchFamily="18" charset="0"/>
              </a:rPr>
              <a:t>2. </a:t>
            </a:r>
            <a:r>
              <a:rPr lang="en-US" sz="2800" dirty="0" err="1" smtClean="0">
                <a:latin typeface="Cambria" panose="02040503050406030204" pitchFamily="18" charset="0"/>
                <a:ea typeface="Cambria" panose="02040503050406030204" pitchFamily="18" charset="0"/>
              </a:rPr>
              <a:t>Tìm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các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nội</a:t>
            </a:r>
            <a:r>
              <a:rPr lang="en-US" sz="2800" dirty="0" smtClean="0">
                <a:latin typeface="Cambria" panose="02040503050406030204" pitchFamily="18" charset="0"/>
                <a:ea typeface="Cambria" panose="02040503050406030204" pitchFamily="18" charset="0"/>
              </a:rPr>
              <a:t> dung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528122"/>
            <a:ext cx="8520600" cy="1300800"/>
          </a:xfrm>
        </p:spPr>
        <p:txBody>
          <a:body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a.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trong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hệ</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Mặt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Trời</a:t>
            </a:r>
            <a:endParaRPr lang="en-US" sz="2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337702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stretch>
            <a:fillRect/>
          </a:stretch>
        </p:blipFill>
        <p:spPr>
          <a:xfrm>
            <a:off x="163185" y="568538"/>
            <a:ext cx="5439532" cy="4079650"/>
          </a:xfrm>
          <a:prstGeom prst="rect">
            <a:avLst/>
          </a:prstGeom>
        </p:spPr>
      </p:pic>
      <p:sp>
        <p:nvSpPr>
          <p:cNvPr id="4" name="Title 3"/>
          <p:cNvSpPr>
            <a:spLocks noGrp="1"/>
          </p:cNvSpPr>
          <p:nvPr>
            <p:ph type="title"/>
          </p:nvPr>
        </p:nvSpPr>
        <p:spPr>
          <a:xfrm>
            <a:off x="5602717" y="-40544"/>
            <a:ext cx="3229583" cy="4411000"/>
          </a:xfrm>
        </p:spPr>
        <p:txBody>
          <a:bodyPr/>
          <a:lstStyle/>
          <a:p>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Quan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sát</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hình</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ảnh</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dựa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vào</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thông</a:t>
            </a:r>
            <a:r>
              <a:rPr lang="en-US" sz="2800" dirty="0" smtClean="0">
                <a:latin typeface="Cambria" panose="02040503050406030204" pitchFamily="18" charset="0"/>
                <a:ea typeface="Cambria" panose="02040503050406030204" pitchFamily="18" charset="0"/>
              </a:rPr>
              <a:t> tin ở </a:t>
            </a:r>
            <a:r>
              <a:rPr lang="en-US" sz="2800" dirty="0" err="1" smtClean="0">
                <a:latin typeface="Cambria" panose="02040503050406030204" pitchFamily="18" charset="0"/>
                <a:ea typeface="Cambria" panose="02040503050406030204" pitchFamily="18" charset="0"/>
              </a:rPr>
              <a:t>mục</a:t>
            </a:r>
            <a:r>
              <a:rPr lang="en-US" sz="2800" dirty="0" smtClean="0">
                <a:latin typeface="Cambria" panose="02040503050406030204" pitchFamily="18" charset="0"/>
                <a:ea typeface="Cambria" panose="02040503050406030204" pitchFamily="18" charset="0"/>
              </a:rPr>
              <a:t> 1, </a:t>
            </a:r>
            <a:r>
              <a:rPr lang="en-US" sz="2800" dirty="0" err="1" smtClean="0">
                <a:latin typeface="Cambria" panose="02040503050406030204" pitchFamily="18" charset="0"/>
                <a:ea typeface="Cambria" panose="02040503050406030204" pitchFamily="18" charset="0"/>
              </a:rPr>
              <a:t>kết</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hợp</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với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biết</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thân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Hãy</a:t>
            </a:r>
            <a:r>
              <a:rPr lang="en-US" sz="2800" dirty="0" smtClean="0">
                <a:latin typeface="Cambria" panose="02040503050406030204" pitchFamily="18" charset="0"/>
                <a:ea typeface="Cambria" panose="02040503050406030204" pitchFamily="18" charset="0"/>
              </a:rPr>
              <a:t> chia </a:t>
            </a:r>
            <a:r>
              <a:rPr lang="en-US" sz="2800" dirty="0" err="1" smtClean="0">
                <a:latin typeface="Cambria" panose="02040503050406030204" pitchFamily="18" charset="0"/>
                <a:ea typeface="Cambria" panose="02040503050406030204" pitchFamily="18" charset="0"/>
              </a:rPr>
              <a:t>sẻ</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những</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biết</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mình</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về</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Trái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Đất</a:t>
            </a:r>
            <a:r>
              <a:rPr lang="en-US" sz="2800" dirty="0" smtClean="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3185676"/>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smtClean="0">
                <a:latin typeface="Cambria" panose="02040503050406030204" pitchFamily="18" charset="0"/>
                <a:ea typeface="Cambria" panose="02040503050406030204" pitchFamily="18" charset="0"/>
              </a:rPr>
              <a:t>2. </a:t>
            </a:r>
            <a:r>
              <a:rPr lang="en-US" sz="2800" dirty="0" err="1" smtClean="0">
                <a:latin typeface="Cambria" panose="02040503050406030204" pitchFamily="18" charset="0"/>
                <a:ea typeface="Cambria" panose="02040503050406030204" pitchFamily="18" charset="0"/>
              </a:rPr>
              <a:t>Tìm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các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nội</a:t>
            </a:r>
            <a:r>
              <a:rPr lang="en-US" sz="2800" dirty="0" smtClean="0">
                <a:latin typeface="Cambria" panose="02040503050406030204" pitchFamily="18" charset="0"/>
                <a:ea typeface="Cambria" panose="02040503050406030204" pitchFamily="18" charset="0"/>
              </a:rPr>
              <a:t> dung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528122"/>
            <a:ext cx="8520600" cy="1300800"/>
          </a:xfrm>
        </p:spPr>
        <p:txBody>
          <a:body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a.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trong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hệ</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Mặt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Trời</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Là</a:t>
            </a:r>
            <a:r>
              <a:rPr lang="en-US" sz="2400" dirty="0" smtClean="0">
                <a:solidFill>
                  <a:schemeClr val="bg2"/>
                </a:solidFill>
                <a:latin typeface="Cambria" panose="02040503050406030204" pitchFamily="18" charset="0"/>
                <a:ea typeface="Cambria" panose="02040503050406030204" pitchFamily="18" charset="0"/>
              </a:rPr>
              <a:t> 1 </a:t>
            </a:r>
            <a:r>
              <a:rPr lang="en-US" sz="2400" dirty="0" err="1" smtClean="0">
                <a:solidFill>
                  <a:schemeClr val="bg2"/>
                </a:solidFill>
                <a:latin typeface="Cambria" panose="02040503050406030204" pitchFamily="18" charset="0"/>
                <a:ea typeface="Cambria" panose="02040503050406030204" pitchFamily="18" charset="0"/>
              </a:rPr>
              <a:t>trong</a:t>
            </a:r>
            <a:r>
              <a:rPr lang="en-US" sz="2400" dirty="0" smtClean="0">
                <a:solidFill>
                  <a:schemeClr val="bg2"/>
                </a:solidFill>
                <a:latin typeface="Cambria" panose="02040503050406030204" pitchFamily="18" charset="0"/>
                <a:ea typeface="Cambria" panose="02040503050406030204" pitchFamily="18" charset="0"/>
              </a:rPr>
              <a:t> 8 </a:t>
            </a:r>
            <a:r>
              <a:rPr lang="en-US" sz="2400" dirty="0" err="1" smtClean="0">
                <a:solidFill>
                  <a:schemeClr val="bg2"/>
                </a:solidFill>
                <a:latin typeface="Cambria" panose="02040503050406030204" pitchFamily="18" charset="0"/>
                <a:ea typeface="Cambria" panose="02040503050406030204" pitchFamily="18" charset="0"/>
              </a:rPr>
              <a:t>hành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tinh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trong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hệ</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Mặt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Trời</a:t>
            </a:r>
            <a:r>
              <a:rPr lang="en-US" sz="2400" dirty="0" smtClean="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Tự</a:t>
            </a:r>
            <a:r>
              <a:rPr lang="en-US" sz="2400" dirty="0" smtClean="0">
                <a:solidFill>
                  <a:schemeClr val="bg2"/>
                </a:solidFill>
                <a:latin typeface="Cambria" panose="02040503050406030204" pitchFamily="18" charset="0"/>
                <a:ea typeface="Cambria" panose="02040503050406030204" pitchFamily="18" charset="0"/>
              </a:rPr>
              <a:t> quay </a:t>
            </a:r>
            <a:r>
              <a:rPr lang="en-US" sz="2400" dirty="0" err="1" smtClean="0">
                <a:solidFill>
                  <a:schemeClr val="bg2"/>
                </a:solidFill>
                <a:latin typeface="Cambria" panose="02040503050406030204" pitchFamily="18" charset="0"/>
                <a:ea typeface="Cambria" panose="02040503050406030204" pitchFamily="18" charset="0"/>
              </a:rPr>
              <a:t>quanh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trục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mỗi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vòng</a:t>
            </a:r>
            <a:r>
              <a:rPr lang="en-US" sz="2400" dirty="0" smtClean="0">
                <a:solidFill>
                  <a:schemeClr val="bg2"/>
                </a:solidFill>
                <a:latin typeface="Cambria" panose="02040503050406030204" pitchFamily="18" charset="0"/>
                <a:ea typeface="Cambria" panose="02040503050406030204" pitchFamily="18" charset="0"/>
              </a:rPr>
              <a:t> quay </a:t>
            </a:r>
            <a:r>
              <a:rPr lang="en-US" sz="2400" dirty="0" err="1" smtClean="0">
                <a:solidFill>
                  <a:schemeClr val="bg2"/>
                </a:solidFill>
                <a:latin typeface="Cambria" panose="02040503050406030204" pitchFamily="18" charset="0"/>
                <a:ea typeface="Cambria" panose="02040503050406030204" pitchFamily="18" charset="0"/>
              </a:rPr>
              <a:t>hết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trọn</a:t>
            </a:r>
            <a:r>
              <a:rPr lang="en-US" sz="2400" dirty="0" smtClean="0">
                <a:solidFill>
                  <a:schemeClr val="bg2"/>
                </a:solidFill>
                <a:latin typeface="Cambria" panose="02040503050406030204" pitchFamily="18" charset="0"/>
                <a:ea typeface="Cambria" panose="02040503050406030204" pitchFamily="18" charset="0"/>
              </a:rPr>
              <a:t> 1 </a:t>
            </a:r>
            <a:r>
              <a:rPr lang="en-US" sz="2400" dirty="0" err="1" smtClean="0">
                <a:solidFill>
                  <a:schemeClr val="bg2"/>
                </a:solidFill>
                <a:latin typeface="Cambria" panose="02040503050406030204" pitchFamily="18" charset="0"/>
                <a:ea typeface="Cambria" panose="02040503050406030204" pitchFamily="18" charset="0"/>
              </a:rPr>
              <a:t>ngày</a:t>
            </a:r>
            <a:r>
              <a:rPr lang="en-US" sz="2400" dirty="0" smtClean="0">
                <a:solidFill>
                  <a:schemeClr val="bg2"/>
                </a:solidFill>
                <a:latin typeface="Cambria" panose="02040503050406030204" pitchFamily="18" charset="0"/>
                <a:ea typeface="Cambria" panose="02040503050406030204" pitchFamily="18" charset="0"/>
              </a:rPr>
              <a:t> (23, 934 </a:t>
            </a:r>
            <a:r>
              <a:rPr lang="en-US" sz="2400" dirty="0" err="1" smtClean="0">
                <a:solidFill>
                  <a:schemeClr val="bg2"/>
                </a:solidFill>
                <a:latin typeface="Cambria" panose="02040503050406030204" pitchFamily="18" charset="0"/>
                <a:ea typeface="Cambria" panose="02040503050406030204" pitchFamily="18" charset="0"/>
              </a:rPr>
              <a:t>giờ</a:t>
            </a:r>
            <a:r>
              <a:rPr lang="en-US" sz="2400" dirty="0" smtClean="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Quay </a:t>
            </a:r>
            <a:r>
              <a:rPr lang="en-US" sz="2400" dirty="0" err="1" smtClean="0">
                <a:solidFill>
                  <a:schemeClr val="bg2"/>
                </a:solidFill>
                <a:latin typeface="Cambria" panose="02040503050406030204" pitchFamily="18" charset="0"/>
                <a:ea typeface="Cambria" panose="02040503050406030204" pitchFamily="18" charset="0"/>
              </a:rPr>
              <a:t>quanh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mặt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trời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theo</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quỹ</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đạo</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hình</a:t>
            </a:r>
            <a:r>
              <a:rPr lang="en-US" sz="2400" dirty="0" smtClean="0">
                <a:solidFill>
                  <a:schemeClr val="bg2"/>
                </a:solidFill>
                <a:latin typeface="Cambria" panose="02040503050406030204" pitchFamily="18" charset="0"/>
                <a:ea typeface="Cambria" panose="02040503050406030204" pitchFamily="18" charset="0"/>
              </a:rPr>
              <a:t> e-lip </a:t>
            </a:r>
            <a:r>
              <a:rPr lang="en-US" sz="2400" dirty="0" err="1" smtClean="0">
                <a:solidFill>
                  <a:schemeClr val="bg2"/>
                </a:solidFill>
                <a:latin typeface="Cambria" panose="02040503050406030204" pitchFamily="18" charset="0"/>
                <a:ea typeface="Cambria" panose="02040503050406030204" pitchFamily="18" charset="0"/>
              </a:rPr>
              <a:t>với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vận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tốc</a:t>
            </a:r>
            <a:r>
              <a:rPr lang="en-US" sz="2400" dirty="0" smtClean="0">
                <a:solidFill>
                  <a:schemeClr val="bg2"/>
                </a:solidFill>
                <a:latin typeface="Cambria" panose="02040503050406030204" pitchFamily="18" charset="0"/>
                <a:ea typeface="Cambria" panose="02040503050406030204" pitchFamily="18" charset="0"/>
              </a:rPr>
              <a:t> ~30km/s</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Một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vòng</a:t>
            </a:r>
            <a:r>
              <a:rPr lang="en-US" sz="2400" dirty="0" smtClean="0">
                <a:solidFill>
                  <a:schemeClr val="bg2"/>
                </a:solidFill>
                <a:latin typeface="Cambria" panose="02040503050406030204" pitchFamily="18" charset="0"/>
                <a:ea typeface="Cambria" panose="02040503050406030204" pitchFamily="18" charset="0"/>
              </a:rPr>
              <a:t> quay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quanh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Mặt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Trời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hết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trọn</a:t>
            </a:r>
            <a:r>
              <a:rPr lang="en-US" sz="2400" dirty="0" smtClean="0">
                <a:solidFill>
                  <a:schemeClr val="bg2"/>
                </a:solidFill>
                <a:latin typeface="Cambria" panose="02040503050406030204" pitchFamily="18" charset="0"/>
                <a:ea typeface="Cambria" panose="02040503050406030204" pitchFamily="18" charset="0"/>
              </a:rPr>
              <a:t> 1 </a:t>
            </a:r>
            <a:r>
              <a:rPr lang="en-US" sz="2400" dirty="0" err="1" smtClean="0">
                <a:solidFill>
                  <a:schemeClr val="bg2"/>
                </a:solidFill>
                <a:latin typeface="Cambria" panose="02040503050406030204" pitchFamily="18" charset="0"/>
                <a:ea typeface="Cambria" panose="02040503050406030204" pitchFamily="18" charset="0"/>
              </a:rPr>
              <a:t>năm</a:t>
            </a:r>
            <a:r>
              <a:rPr lang="en-US" sz="2400" dirty="0" smtClean="0">
                <a:solidFill>
                  <a:schemeClr val="bg2"/>
                </a:solidFill>
                <a:latin typeface="Cambria" panose="02040503050406030204" pitchFamily="18" charset="0"/>
                <a:ea typeface="Cambria" panose="02040503050406030204" pitchFamily="18" charset="0"/>
              </a:rPr>
              <a:t> (365,25 </a:t>
            </a:r>
            <a:r>
              <a:rPr lang="en-US" sz="2400" dirty="0" err="1" smtClean="0">
                <a:solidFill>
                  <a:schemeClr val="bg2"/>
                </a:solidFill>
                <a:latin typeface="Cambria" panose="02040503050406030204" pitchFamily="18" charset="0"/>
                <a:ea typeface="Cambria" panose="02040503050406030204" pitchFamily="18" charset="0"/>
              </a:rPr>
              <a:t>ngày</a:t>
            </a:r>
            <a:r>
              <a:rPr lang="en-US" sz="2400" dirty="0" smtClean="0">
                <a:solidFill>
                  <a:schemeClr val="bg2"/>
                </a:solidFill>
                <a:latin typeface="Cambria" panose="02040503050406030204" pitchFamily="18" charset="0"/>
                <a:ea typeface="Cambria" panose="02040503050406030204" pitchFamily="18" charset="0"/>
              </a:rPr>
              <a:t>)</a:t>
            </a:r>
            <a:endParaRPr lang="en-US" sz="2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40331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smtClean="0">
                <a:latin typeface="Cambria" panose="02040503050406030204" pitchFamily="18" charset="0"/>
                <a:ea typeface="Cambria" panose="02040503050406030204" pitchFamily="18" charset="0"/>
              </a:rPr>
              <a:t>2. </a:t>
            </a:r>
            <a:r>
              <a:rPr lang="en-US" sz="2800" dirty="0" err="1" smtClean="0">
                <a:latin typeface="Cambria" panose="02040503050406030204" pitchFamily="18" charset="0"/>
                <a:ea typeface="Cambria" panose="02040503050406030204" pitchFamily="18" charset="0"/>
              </a:rPr>
              <a:t>Tìm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các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nội</a:t>
            </a:r>
            <a:r>
              <a:rPr lang="en-US" sz="2800" dirty="0" smtClean="0">
                <a:latin typeface="Cambria" panose="02040503050406030204" pitchFamily="18" charset="0"/>
                <a:ea typeface="Cambria" panose="02040503050406030204" pitchFamily="18" charset="0"/>
              </a:rPr>
              <a:t> dung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528122"/>
            <a:ext cx="8520600" cy="1300800"/>
          </a:xfrm>
        </p:spPr>
        <p:txBody>
          <a:body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b. “</a:t>
            </a:r>
            <a:r>
              <a:rPr lang="en-US" sz="2400" dirty="0" err="1" smtClean="0">
                <a:solidFill>
                  <a:schemeClr val="bg2"/>
                </a:solidFill>
                <a:latin typeface="Cambria" panose="02040503050406030204" pitchFamily="18" charset="0"/>
                <a:ea typeface="Cambria" panose="02040503050406030204" pitchFamily="18" charset="0"/>
              </a:rPr>
              <a:t>Vị</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thần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hộ</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mệnh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sự</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endParaRPr lang="en-US" sz="2400" dirty="0" smtClean="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11824659"/>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9080" y="3117935"/>
            <a:ext cx="8520600" cy="1300800"/>
          </a:xfrm>
        </p:spPr>
        <p:txBody>
          <a:bodyPr/>
          <a:lstStyle/>
          <a:p>
            <a:endParaRPr lang="en-US"/>
          </a:p>
        </p:txBody>
      </p:sp>
      <p:sp>
        <p:nvSpPr>
          <p:cNvPr id="4" name="Title 3"/>
          <p:cNvSpPr>
            <a:spLocks noGrp="1"/>
          </p:cNvSpPr>
          <p:nvPr>
            <p:ph type="title"/>
          </p:nvPr>
        </p:nvSpPr>
        <p:spPr>
          <a:xfrm>
            <a:off x="160020" y="108046"/>
            <a:ext cx="8709660" cy="589184"/>
          </a:xfrm>
        </p:spPr>
        <p:txBody>
          <a:bodyPr/>
          <a:lstStyle/>
          <a:p>
            <a:r>
              <a:rPr lang="en-US" sz="2800" dirty="0" err="1" smtClean="0">
                <a:latin typeface="Cambria" panose="02040503050406030204" pitchFamily="18" charset="0"/>
                <a:ea typeface="Cambria" panose="02040503050406030204" pitchFamily="18" charset="0"/>
              </a:rPr>
              <a:t>Thảo</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luận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nhóm</a:t>
            </a:r>
            <a:r>
              <a:rPr lang="en-US" sz="2800" dirty="0" smtClean="0">
                <a:latin typeface="Cambria" panose="02040503050406030204" pitchFamily="18" charset="0"/>
                <a:ea typeface="Cambria" panose="02040503050406030204" pitchFamily="18" charset="0"/>
              </a:rPr>
              <a:t> 5 </a:t>
            </a:r>
            <a:r>
              <a:rPr lang="en-US" sz="2800" dirty="0" err="1" smtClean="0">
                <a:latin typeface="Cambria" panose="02040503050406030204" pitchFamily="18" charset="0"/>
                <a:ea typeface="Cambria" panose="02040503050406030204" pitchFamily="18" charset="0"/>
              </a:rPr>
              <a:t>để</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hoàn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thành</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phiếu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bài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tập</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sau</a:t>
            </a:r>
            <a:r>
              <a:rPr lang="en-US" sz="2800" dirty="0" smtClean="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2" name="Rounded Rectangle 1"/>
          <p:cNvSpPr/>
          <p:nvPr/>
        </p:nvSpPr>
        <p:spPr>
          <a:xfrm>
            <a:off x="3028950" y="697230"/>
            <a:ext cx="2971800" cy="58293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err="1" smtClean="0">
                <a:solidFill>
                  <a:schemeClr val="bg2"/>
                </a:solidFill>
                <a:latin typeface="Cambria" panose="02040503050406030204" pitchFamily="18" charset="0"/>
                <a:ea typeface="Cambria" panose="02040503050406030204" pitchFamily="18" charset="0"/>
              </a:rPr>
              <a:t>Phiếu</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học</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tập</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số</a:t>
            </a:r>
            <a:r>
              <a:rPr lang="en-US" sz="2400" b="1" dirty="0" smtClean="0">
                <a:solidFill>
                  <a:schemeClr val="bg2"/>
                </a:solidFill>
                <a:latin typeface="Cambria" panose="02040503050406030204" pitchFamily="18" charset="0"/>
                <a:ea typeface="Cambria" panose="02040503050406030204" pitchFamily="18" charset="0"/>
              </a:rPr>
              <a:t> 02</a:t>
            </a:r>
            <a:endParaRPr lang="en-US" sz="2400" b="1" dirty="0">
              <a:solidFill>
                <a:schemeClr val="bg2"/>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64293046"/>
              </p:ext>
            </p:extLst>
          </p:nvPr>
        </p:nvGraphicFramePr>
        <p:xfrm>
          <a:off x="874860" y="1517735"/>
          <a:ext cx="7469040" cy="3200400"/>
        </p:xfrm>
        <a:graphic>
          <a:graphicData uri="http://schemas.openxmlformats.org/drawingml/2006/table">
            <a:tbl>
              <a:tblPr firstRow="1" bandRow="1">
                <a:tableStyleId>{775DCB02-9BB8-47FD-8907-85C794F793BA}</a:tableStyleId>
              </a:tblPr>
              <a:tblGrid>
                <a:gridCol w="3230360">
                  <a:extLst>
                    <a:ext uri="{9D8B030D-6E8A-4147-A177-3AD203B41FA5}">
                      <a16:colId xmlns:a16="http://schemas.microsoft.com/office/drawing/2014/main" val="2018797280"/>
                    </a:ext>
                  </a:extLst>
                </a:gridCol>
                <a:gridCol w="4238680">
                  <a:extLst>
                    <a:ext uri="{9D8B030D-6E8A-4147-A177-3AD203B41FA5}">
                      <a16:colId xmlns:a16="http://schemas.microsoft.com/office/drawing/2014/main" val="2136016000"/>
                    </a:ext>
                  </a:extLst>
                </a:gridCol>
              </a:tblGrid>
              <a:tr h="763050">
                <a:tc>
                  <a:txBody>
                    <a:bodyPr/>
                    <a:lstStyle/>
                    <a:p>
                      <a:r>
                        <a:rPr lang="en-US" sz="2400" b="0" dirty="0" err="1" smtClean="0">
                          <a:solidFill>
                            <a:schemeClr val="bg2"/>
                          </a:solidFill>
                          <a:latin typeface="Cambria" panose="02040503050406030204" pitchFamily="18" charset="0"/>
                          <a:ea typeface="Cambria" panose="02040503050406030204" pitchFamily="18" charset="0"/>
                        </a:rPr>
                        <a:t>Gi</a:t>
                      </a:r>
                      <a:r>
                        <a:rPr lang="en-US" sz="2400" b="0" baseline="0" dirty="0" err="1" smtClean="0">
                          <a:solidFill>
                            <a:schemeClr val="bg2"/>
                          </a:solidFill>
                          <a:latin typeface="Cambria" panose="02040503050406030204" pitchFamily="18" charset="0"/>
                          <a:ea typeface="Cambria" panose="02040503050406030204" pitchFamily="18" charset="0"/>
                        </a:rPr>
                        <a:t>ải</a:t>
                      </a:r>
                      <a:r>
                        <a:rPr lang="en-US" sz="2400" b="0" dirty="0" smtClean="0">
                          <a:solidFill>
                            <a:schemeClr val="bg2"/>
                          </a:solidFill>
                          <a:latin typeface="Cambria" panose="02040503050406030204" pitchFamily="18" charset="0"/>
                          <a:ea typeface="Cambria" panose="02040503050406030204" pitchFamily="18" charset="0"/>
                        </a:rPr>
                        <a:t> </a:t>
                      </a:r>
                      <a:r>
                        <a:rPr lang="en-US" sz="2400" b="0" dirty="0" err="1" smtClean="0">
                          <a:solidFill>
                            <a:schemeClr val="bg2"/>
                          </a:solidFill>
                          <a:latin typeface="Cambria" panose="02040503050406030204" pitchFamily="18" charset="0"/>
                          <a:ea typeface="Cambria" panose="02040503050406030204" pitchFamily="18" charset="0"/>
                        </a:rPr>
                        <a:t>thích</a:t>
                      </a:r>
                      <a:r>
                        <a:rPr lang="en-US" sz="2400" b="0" baseline="0" dirty="0" smtClean="0">
                          <a:solidFill>
                            <a:schemeClr val="bg2"/>
                          </a:solidFill>
                          <a:latin typeface="Cambria" panose="02040503050406030204" pitchFamily="18" charset="0"/>
                          <a:ea typeface="Cambria" panose="02040503050406030204" pitchFamily="18" charset="0"/>
                        </a:rPr>
                        <a:t> ý </a:t>
                      </a:r>
                      <a:r>
                        <a:rPr lang="en-US" sz="2400" b="0" baseline="0" dirty="0" err="1" smtClean="0">
                          <a:solidFill>
                            <a:schemeClr val="bg2"/>
                          </a:solidFill>
                          <a:latin typeface="Cambria" panose="02040503050406030204" pitchFamily="18" charset="0"/>
                          <a:ea typeface="Cambria" panose="02040503050406030204" pitchFamily="18" charset="0"/>
                        </a:rPr>
                        <a:t>nghĩa</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cụm</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từ</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Vị</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thần</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hộ</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mệnh</a:t>
                      </a:r>
                      <a:r>
                        <a:rPr lang="en-US" sz="2400" b="0" baseline="0" dirty="0" smtClean="0">
                          <a:solidFill>
                            <a:schemeClr val="bg2"/>
                          </a:solidFill>
                          <a:latin typeface="Cambria" panose="02040503050406030204" pitchFamily="18" charset="0"/>
                          <a:ea typeface="Cambria" panose="02040503050406030204" pitchFamily="18" charset="0"/>
                        </a:rPr>
                        <a:t>”</a:t>
                      </a:r>
                      <a:endParaRPr lang="en-US" sz="2400" b="0" dirty="0">
                        <a:solidFill>
                          <a:schemeClr val="bg2"/>
                        </a:solidFill>
                        <a:latin typeface="Cambria" panose="02040503050406030204" pitchFamily="18" charset="0"/>
                        <a:ea typeface="Cambria" panose="02040503050406030204" pitchFamily="18" charset="0"/>
                      </a:endParaRPr>
                    </a:p>
                  </a:txBody>
                  <a:tcPr/>
                </a:tc>
                <a:tc>
                  <a:txBody>
                    <a:bodyPr/>
                    <a:lstStyle/>
                    <a:p>
                      <a:endParaRPr lang="en-US" sz="240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128830286"/>
                  </a:ext>
                </a:extLst>
              </a:tr>
              <a:tr h="455521">
                <a:tc>
                  <a:txBody>
                    <a:bodyPr/>
                    <a:lstStyle/>
                    <a:p>
                      <a:r>
                        <a:rPr lang="en-US" sz="2400" b="0" dirty="0" err="1" smtClean="0">
                          <a:solidFill>
                            <a:schemeClr val="bg2"/>
                          </a:solidFill>
                          <a:latin typeface="Cambria" panose="02040503050406030204" pitchFamily="18" charset="0"/>
                          <a:ea typeface="Cambria" panose="02040503050406030204" pitchFamily="18" charset="0"/>
                        </a:rPr>
                        <a:t>Tầm</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quan</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trọng</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của</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nước</a:t>
                      </a:r>
                      <a:endParaRPr lang="en-US" sz="2400" b="0" dirty="0">
                        <a:solidFill>
                          <a:schemeClr val="bg2"/>
                        </a:solidFill>
                        <a:latin typeface="Cambria" panose="02040503050406030204" pitchFamily="18" charset="0"/>
                        <a:ea typeface="Cambria" panose="02040503050406030204" pitchFamily="18" charset="0"/>
                      </a:endParaRPr>
                    </a:p>
                  </a:txBody>
                  <a:tcPr/>
                </a:tc>
                <a:tc>
                  <a:txBody>
                    <a:bodyPr/>
                    <a:lstStyle/>
                    <a:p>
                      <a:endParaRPr lang="en-US" sz="240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146955309"/>
                  </a:ext>
                </a:extLst>
              </a:tr>
              <a:tr h="1441317">
                <a:tc>
                  <a:txBody>
                    <a:bodyPr/>
                    <a:lstStyle/>
                    <a:p>
                      <a:r>
                        <a:rPr lang="en-US" sz="2400" b="0" dirty="0" err="1" smtClean="0">
                          <a:solidFill>
                            <a:schemeClr val="bg2"/>
                          </a:solidFill>
                          <a:latin typeface="Cambria" panose="02040503050406030204" pitchFamily="18" charset="0"/>
                          <a:ea typeface="Cambria" panose="02040503050406030204" pitchFamily="18" charset="0"/>
                        </a:rPr>
                        <a:t>Vai</a:t>
                      </a:r>
                      <a:r>
                        <a:rPr lang="en-US" sz="2400" b="0" dirty="0" smtClean="0">
                          <a:solidFill>
                            <a:schemeClr val="bg2"/>
                          </a:solidFill>
                          <a:latin typeface="Cambria" panose="02040503050406030204" pitchFamily="18" charset="0"/>
                          <a:ea typeface="Cambria" panose="02040503050406030204" pitchFamily="18" charset="0"/>
                        </a:rPr>
                        <a:t> </a:t>
                      </a:r>
                      <a:r>
                        <a:rPr lang="en-US" sz="2400" b="0" dirty="0" err="1" smtClean="0">
                          <a:solidFill>
                            <a:schemeClr val="bg2"/>
                          </a:solidFill>
                          <a:latin typeface="Cambria" panose="02040503050406030204" pitchFamily="18" charset="0"/>
                          <a:ea typeface="Cambria" panose="02040503050406030204" pitchFamily="18" charset="0"/>
                        </a:rPr>
                        <a:t>trò</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của</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phần</a:t>
                      </a:r>
                      <a:r>
                        <a:rPr lang="en-US" sz="2400" b="0" baseline="0" dirty="0" smtClean="0">
                          <a:solidFill>
                            <a:schemeClr val="bg2"/>
                          </a:solidFill>
                          <a:latin typeface="Cambria" panose="02040503050406030204" pitchFamily="18" charset="0"/>
                          <a:ea typeface="Cambria" panose="02040503050406030204" pitchFamily="18" charset="0"/>
                        </a:rPr>
                        <a:t> 2 </a:t>
                      </a:r>
                      <a:r>
                        <a:rPr lang="en-US" sz="2400" b="0" baseline="0" dirty="0" err="1" smtClean="0">
                          <a:solidFill>
                            <a:schemeClr val="bg2"/>
                          </a:solidFill>
                          <a:latin typeface="Cambria" panose="02040503050406030204" pitchFamily="18" charset="0"/>
                          <a:ea typeface="Cambria" panose="02040503050406030204" pitchFamily="18" charset="0"/>
                        </a:rPr>
                        <a:t>trong</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mối</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quan</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hệ</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với</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nhanh</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đề</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và</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các</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phần</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khác</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của</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văn</a:t>
                      </a:r>
                      <a:r>
                        <a:rPr lang="en-US" sz="2400" b="0" baseline="0" dirty="0" smtClean="0">
                          <a:solidFill>
                            <a:schemeClr val="bg2"/>
                          </a:solidFill>
                          <a:latin typeface="Cambria" panose="02040503050406030204" pitchFamily="18" charset="0"/>
                          <a:ea typeface="Cambria" panose="02040503050406030204" pitchFamily="18" charset="0"/>
                        </a:rPr>
                        <a:t> </a:t>
                      </a:r>
                      <a:r>
                        <a:rPr lang="en-US" sz="2400" b="0" baseline="0" dirty="0" err="1" smtClean="0">
                          <a:solidFill>
                            <a:schemeClr val="bg2"/>
                          </a:solidFill>
                          <a:latin typeface="Cambria" panose="02040503050406030204" pitchFamily="18" charset="0"/>
                          <a:ea typeface="Cambria" panose="02040503050406030204" pitchFamily="18" charset="0"/>
                        </a:rPr>
                        <a:t>bản</a:t>
                      </a:r>
                      <a:r>
                        <a:rPr lang="en-US" sz="2400" b="0" baseline="0" dirty="0" smtClean="0">
                          <a:solidFill>
                            <a:schemeClr val="bg2"/>
                          </a:solidFill>
                          <a:latin typeface="Cambria" panose="02040503050406030204" pitchFamily="18" charset="0"/>
                          <a:ea typeface="Cambria" panose="02040503050406030204" pitchFamily="18" charset="0"/>
                        </a:rPr>
                        <a:t>.</a:t>
                      </a:r>
                      <a:endParaRPr lang="en-US" sz="2400" b="0" dirty="0">
                        <a:solidFill>
                          <a:schemeClr val="bg2"/>
                        </a:solidFill>
                        <a:latin typeface="Cambria" panose="02040503050406030204" pitchFamily="18" charset="0"/>
                        <a:ea typeface="Cambria" panose="02040503050406030204" pitchFamily="18" charset="0"/>
                      </a:endParaRPr>
                    </a:p>
                  </a:txBody>
                  <a:tcPr/>
                </a:tc>
                <a:tc>
                  <a:txBody>
                    <a:bodyPr/>
                    <a:lstStyle/>
                    <a:p>
                      <a:endParaRPr lang="en-US" sz="2400" dirty="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512823760"/>
                  </a:ext>
                </a:extLst>
              </a:tr>
            </a:tbl>
          </a:graphicData>
        </a:graphic>
      </p:graphicFrame>
      <p:pic>
        <p:nvPicPr>
          <p:cNvPr id="7" name="wj0kgF2pt9g"/>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7126304" y="3735960"/>
            <a:ext cx="1766236" cy="12607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2319568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577116"/>
            <a:ext cx="8520600" cy="1963500"/>
          </a:xfrm>
        </p:spPr>
        <p:txBody>
          <a:bodyPr/>
          <a:lstStyle/>
          <a:p>
            <a:r>
              <a:rPr lang="en-US" sz="8000" dirty="0" err="1" smtClean="0">
                <a:latin typeface="Cambria" panose="02040503050406030204" pitchFamily="18" charset="0"/>
                <a:ea typeface="Cambria" panose="02040503050406030204" pitchFamily="18" charset="0"/>
              </a:rPr>
              <a:t>Cùng</a:t>
            </a:r>
            <a:r>
              <a:rPr lang="en-US" sz="8000" dirty="0" smtClean="0">
                <a:latin typeface="Cambria" panose="02040503050406030204" pitchFamily="18" charset="0"/>
                <a:ea typeface="Cambria" panose="02040503050406030204" pitchFamily="18" charset="0"/>
              </a:rPr>
              <a:t> </a:t>
            </a:r>
            <a:r>
              <a:rPr lang="en-US" sz="8000" dirty="0" err="1" smtClean="0">
                <a:latin typeface="Cambria" panose="02040503050406030204" pitchFamily="18" charset="0"/>
                <a:ea typeface="Cambria" panose="02040503050406030204" pitchFamily="18" charset="0"/>
              </a:rPr>
              <a:t>trình</a:t>
            </a:r>
            <a:r>
              <a:rPr lang="en-US" sz="8000" dirty="0" smtClean="0">
                <a:latin typeface="Cambria" panose="02040503050406030204" pitchFamily="18" charset="0"/>
                <a:ea typeface="Cambria" panose="02040503050406030204" pitchFamily="18" charset="0"/>
              </a:rPr>
              <a:t> </a:t>
            </a:r>
            <a:r>
              <a:rPr lang="en-US" sz="8000" dirty="0" err="1" smtClean="0">
                <a:latin typeface="Cambria" panose="02040503050406030204" pitchFamily="18" charset="0"/>
                <a:ea typeface="Cambria" panose="02040503050406030204" pitchFamily="18" charset="0"/>
              </a:rPr>
              <a:t>bày</a:t>
            </a:r>
            <a:endParaRPr lang="en-US" sz="8000" dirty="0">
              <a:latin typeface="Cambria" panose="02040503050406030204" pitchFamily="18" charset="0"/>
              <a:ea typeface="Cambria" panose="02040503050406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2519152" y="136361"/>
            <a:ext cx="4105695" cy="2728309"/>
          </a:xfrm>
          <a:prstGeom prst="rect">
            <a:avLst/>
          </a:prstGeom>
        </p:spPr>
      </p:pic>
    </p:spTree>
    <p:extLst>
      <p:ext uri="{BB962C8B-B14F-4D97-AF65-F5344CB8AC3E}">
        <p14:creationId xmlns:p14="http://schemas.microsoft.com/office/powerpoint/2010/main" val="768054128"/>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smtClean="0">
                <a:latin typeface="Cambria" panose="02040503050406030204" pitchFamily="18" charset="0"/>
                <a:ea typeface="Cambria" panose="02040503050406030204" pitchFamily="18" charset="0"/>
              </a:rPr>
              <a:t>2. </a:t>
            </a:r>
            <a:r>
              <a:rPr lang="en-US" sz="2800" dirty="0" err="1" smtClean="0">
                <a:latin typeface="Cambria" panose="02040503050406030204" pitchFamily="18" charset="0"/>
                <a:ea typeface="Cambria" panose="02040503050406030204" pitchFamily="18" charset="0"/>
              </a:rPr>
              <a:t>Tìm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các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nội</a:t>
            </a:r>
            <a:r>
              <a:rPr lang="en-US" sz="2800" dirty="0" smtClean="0">
                <a:latin typeface="Cambria" panose="02040503050406030204" pitchFamily="18" charset="0"/>
                <a:ea typeface="Cambria" panose="02040503050406030204" pitchFamily="18" charset="0"/>
              </a:rPr>
              <a:t> dung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528122"/>
            <a:ext cx="8520600" cy="4615378"/>
          </a:xfrm>
        </p:spPr>
        <p:txBody>
          <a:body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b. “</a:t>
            </a:r>
            <a:r>
              <a:rPr lang="en-US" sz="2400" dirty="0" err="1" smtClean="0">
                <a:solidFill>
                  <a:schemeClr val="bg2"/>
                </a:solidFill>
                <a:latin typeface="Cambria" panose="02040503050406030204" pitchFamily="18" charset="0"/>
                <a:ea typeface="Cambria" panose="02040503050406030204" pitchFamily="18" charset="0"/>
              </a:rPr>
              <a:t>Vị</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thần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hộ</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mệnh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sự</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Giải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thích</a:t>
            </a:r>
            <a:r>
              <a:rPr lang="en-US" sz="2400" dirty="0" smtClean="0">
                <a:solidFill>
                  <a:schemeClr val="bg2"/>
                </a:solidFill>
                <a:latin typeface="Cambria" panose="02040503050406030204" pitchFamily="18" charset="0"/>
                <a:ea typeface="Cambria" panose="02040503050406030204" pitchFamily="18" charset="0"/>
              </a:rPr>
              <a:t> ý </a:t>
            </a:r>
            <a:r>
              <a:rPr lang="en-US" sz="2400" dirty="0" err="1" smtClean="0">
                <a:solidFill>
                  <a:schemeClr val="bg2"/>
                </a:solidFill>
                <a:latin typeface="Cambria" panose="02040503050406030204" pitchFamily="18" charset="0"/>
                <a:ea typeface="Cambria" panose="02040503050406030204" pitchFamily="18" charset="0"/>
              </a:rPr>
              <a:t>nghĩa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cụm</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từ</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vị</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thần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hộ</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mệnh</a:t>
            </a:r>
            <a:r>
              <a:rPr lang="en-US" sz="2400" dirty="0" smtClean="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Nước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là</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vị</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thần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giữ</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gìn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bảo</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vệ</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sự</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Tầm</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quan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trọng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nước</a:t>
            </a:r>
            <a:r>
              <a:rPr lang="en-US" sz="2400" dirty="0" smtClean="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Làm</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cho</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trở</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thành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nôi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sự</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r>
              <a:rPr lang="en-US" sz="2400" dirty="0" smtClean="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Cho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vẻ</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đẹp</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lộng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lẫy</a:t>
            </a:r>
            <a:r>
              <a:rPr lang="en-US" sz="2400" dirty="0" smtClean="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a:t>
            </a:r>
            <a:r>
              <a:rPr lang="en-US" sz="2400" dirty="0" err="1" smtClean="0">
                <a:solidFill>
                  <a:schemeClr val="bg2"/>
                </a:solidFill>
                <a:latin typeface="Cambria" panose="02040503050406030204" pitchFamily="18" charset="0"/>
                <a:ea typeface="Cambria" panose="02040503050406030204" pitchFamily="18" charset="0"/>
              </a:rPr>
              <a:t>húc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đẩy</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quá</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trình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tiến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hóa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các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vật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chất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hành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tinh</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Làm</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cho</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sự</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phong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phú</a:t>
            </a:r>
            <a:r>
              <a:rPr lang="en-US" sz="2400" dirty="0" smtClean="0">
                <a:solidFill>
                  <a:schemeClr val="bg2"/>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092720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smtClean="0">
                <a:latin typeface="Cambria" panose="02040503050406030204" pitchFamily="18" charset="0"/>
                <a:ea typeface="Cambria" panose="02040503050406030204" pitchFamily="18" charset="0"/>
              </a:rPr>
              <a:t>2. </a:t>
            </a:r>
            <a:r>
              <a:rPr lang="en-US" sz="2800" dirty="0" err="1" smtClean="0">
                <a:latin typeface="Cambria" panose="02040503050406030204" pitchFamily="18" charset="0"/>
                <a:ea typeface="Cambria" panose="02040503050406030204" pitchFamily="18" charset="0"/>
              </a:rPr>
              <a:t>Tìm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các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nội</a:t>
            </a:r>
            <a:r>
              <a:rPr lang="en-US" sz="2800" dirty="0" smtClean="0">
                <a:latin typeface="Cambria" panose="02040503050406030204" pitchFamily="18" charset="0"/>
                <a:ea typeface="Cambria" panose="02040503050406030204" pitchFamily="18" charset="0"/>
              </a:rPr>
              <a:t> dung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528122"/>
            <a:ext cx="8520600" cy="4615378"/>
          </a:xfrm>
        </p:spPr>
        <p:txBody>
          <a:body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b. “</a:t>
            </a:r>
            <a:r>
              <a:rPr lang="en-US" sz="2400" dirty="0" err="1" smtClean="0">
                <a:solidFill>
                  <a:schemeClr val="bg2"/>
                </a:solidFill>
                <a:latin typeface="Cambria" panose="02040503050406030204" pitchFamily="18" charset="0"/>
                <a:ea typeface="Cambria" panose="02040503050406030204" pitchFamily="18" charset="0"/>
              </a:rPr>
              <a:t>Vị</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thần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hộ</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mệnh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sự</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Vai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trò</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phần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hai</a:t>
            </a:r>
            <a:r>
              <a:rPr lang="en-US" sz="2400" dirty="0" smtClean="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Đoạn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văn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mang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tính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bản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lề</a:t>
            </a:r>
            <a:r>
              <a:rPr lang="en-US" sz="2400" dirty="0" smtClean="0">
                <a:solidFill>
                  <a:schemeClr val="bg2"/>
                </a:solidFill>
                <a:latin typeface="Cambria" panose="02040503050406030204" pitchFamily="18" charset="0"/>
                <a:ea typeface="Cambria" panose="02040503050406030204" pitchFamily="18" charset="0"/>
              </a:rPr>
              <a:t>, chi </a:t>
            </a:r>
            <a:r>
              <a:rPr lang="en-US" sz="2400" dirty="0" err="1" smtClean="0">
                <a:solidFill>
                  <a:schemeClr val="bg2"/>
                </a:solidFill>
                <a:latin typeface="Cambria" panose="02040503050406030204" pitchFamily="18" charset="0"/>
                <a:ea typeface="Cambria" panose="02040503050406030204" pitchFamily="18" charset="0"/>
              </a:rPr>
              <a:t>phối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quyết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đị</a:t>
            </a:r>
            <a:r>
              <a:rPr lang="en-US" sz="2400" dirty="0" err="1" smtClean="0">
                <a:solidFill>
                  <a:schemeClr val="bg2"/>
                </a:solidFill>
                <a:latin typeface="Cambria" panose="02040503050406030204" pitchFamily="18" charset="0"/>
                <a:ea typeface="Cambria" panose="02040503050406030204" pitchFamily="18" charset="0"/>
              </a:rPr>
              <a:t>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đến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nội</a:t>
            </a:r>
            <a:r>
              <a:rPr lang="en-US" sz="2400" dirty="0" smtClean="0">
                <a:solidFill>
                  <a:schemeClr val="bg2"/>
                </a:solidFill>
                <a:latin typeface="Cambria" panose="02040503050406030204" pitchFamily="18" charset="0"/>
                <a:ea typeface="Cambria" panose="02040503050406030204" pitchFamily="18" charset="0"/>
              </a:rPr>
              <a:t> dung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đoạn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văn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sau</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đó</a:t>
            </a:r>
            <a:r>
              <a:rPr lang="en-US" sz="2400" dirty="0" smtClean="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Khai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triển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nhan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đề</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tiếp</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nối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mục</a:t>
            </a:r>
            <a:r>
              <a:rPr lang="en-US" sz="2400" dirty="0" smtClean="0">
                <a:solidFill>
                  <a:schemeClr val="bg2"/>
                </a:solidFill>
                <a:latin typeface="Cambria" panose="02040503050406030204" pitchFamily="18" charset="0"/>
                <a:ea typeface="Cambria" panose="02040503050406030204" pitchFamily="18" charset="0"/>
              </a:rPr>
              <a:t> 1</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Là</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nguyên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nhân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dẫn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đến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sự</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muôn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loài</a:t>
            </a:r>
            <a:r>
              <a:rPr lang="en-US" sz="2400" dirty="0" smtClean="0">
                <a:solidFill>
                  <a:schemeClr val="bg2"/>
                </a:solidFill>
                <a:latin typeface="Cambria" panose="02040503050406030204" pitchFamily="18" charset="0"/>
                <a:ea typeface="Cambria" panose="02040503050406030204" pitchFamily="18" charset="0"/>
              </a:rPr>
              <a:t>, con </a:t>
            </a:r>
            <a:r>
              <a:rPr lang="en-US" sz="2400" dirty="0" err="1" smtClean="0">
                <a:solidFill>
                  <a:schemeClr val="bg2"/>
                </a:solidFill>
                <a:latin typeface="Cambria" panose="02040503050406030204" pitchFamily="18" charset="0"/>
                <a:ea typeface="Cambria" panose="02040503050406030204" pitchFamily="18" charset="0"/>
              </a:rPr>
              <a:t>người</a:t>
            </a:r>
            <a:endParaRPr lang="en-US" sz="2400" dirty="0" smtClean="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97254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smtClean="0">
                <a:latin typeface="Cambria" panose="02040503050406030204" pitchFamily="18" charset="0"/>
                <a:ea typeface="Cambria" panose="02040503050406030204" pitchFamily="18" charset="0"/>
              </a:rPr>
              <a:t>2. </a:t>
            </a:r>
            <a:r>
              <a:rPr lang="en-US" sz="2800" dirty="0" err="1" smtClean="0">
                <a:latin typeface="Cambria" panose="02040503050406030204" pitchFamily="18" charset="0"/>
                <a:ea typeface="Cambria" panose="02040503050406030204" pitchFamily="18" charset="0"/>
              </a:rPr>
              <a:t>Tìm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các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nội</a:t>
            </a:r>
            <a:r>
              <a:rPr lang="en-US" sz="2800" dirty="0" smtClean="0">
                <a:latin typeface="Cambria" panose="02040503050406030204" pitchFamily="18" charset="0"/>
                <a:ea typeface="Cambria" panose="02040503050406030204" pitchFamily="18" charset="0"/>
              </a:rPr>
              <a:t> dung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1" y="528121"/>
            <a:ext cx="8988357" cy="4082789"/>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cư</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ngụ</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muôn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loài</a:t>
            </a:r>
            <a:r>
              <a:rPr lang="en-US" sz="2400" dirty="0" smtClean="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Sự</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kì</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diệu</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sự</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Có</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loài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chỉ</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có</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thể</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quan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sát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bằng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kính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hiển</a:t>
            </a:r>
            <a:r>
              <a:rPr lang="en-US" sz="2400" dirty="0" smtClean="0">
                <a:solidFill>
                  <a:schemeClr val="bg2"/>
                </a:solidFill>
                <a:latin typeface="Cambria" panose="02040503050406030204" pitchFamily="18" charset="0"/>
                <a:ea typeface="Cambria" panose="02040503050406030204" pitchFamily="18" charset="0"/>
              </a:rPr>
              <a:t> vi, </a:t>
            </a:r>
            <a:r>
              <a:rPr lang="en-US" sz="2400" dirty="0" err="1">
                <a:solidFill>
                  <a:schemeClr val="bg2"/>
                </a:solidFill>
                <a:latin typeface="Cambria" panose="02040503050406030204" pitchFamily="18" charset="0"/>
                <a:ea typeface="Cambria" panose="02040503050406030204" pitchFamily="18" charset="0"/>
              </a:rPr>
              <a:t>c</a:t>
            </a:r>
            <a:r>
              <a:rPr lang="en-US" sz="2400" dirty="0" err="1" smtClean="0">
                <a:solidFill>
                  <a:schemeClr val="bg2"/>
                </a:solidFill>
                <a:latin typeface="Cambria" panose="02040503050406030204" pitchFamily="18" charset="0"/>
                <a:ea typeface="Cambria" panose="02040503050406030204" pitchFamily="18" charset="0"/>
              </a:rPr>
              <a:t>ó</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loài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có</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kích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thước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khổng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lồ</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Có</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loài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dưới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nước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có</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loài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cạn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không</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Có</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động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vật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và</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thực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vật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hoang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dã</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có</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hoa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cỏ</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trong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vườn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gia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súc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gia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cầm</a:t>
            </a:r>
            <a:r>
              <a:rPr lang="en-US" sz="2400" dirty="0" smtClean="0">
                <a:solidFill>
                  <a:schemeClr val="bg2"/>
                </a:solidFill>
                <a:latin typeface="Cambria" panose="02040503050406030204" pitchFamily="18" charset="0"/>
                <a:ea typeface="Cambria" panose="02040503050406030204" pitchFamily="18" charset="0"/>
              </a:rPr>
              <a:t>.</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smtClean="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197802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smtClean="0">
                <a:latin typeface="Cambria" panose="02040503050406030204" pitchFamily="18" charset="0"/>
                <a:ea typeface="Cambria" panose="02040503050406030204" pitchFamily="18" charset="0"/>
              </a:rPr>
              <a:t>2. </a:t>
            </a:r>
            <a:r>
              <a:rPr lang="en-US" sz="2800" dirty="0" err="1" smtClean="0">
                <a:latin typeface="Cambria" panose="02040503050406030204" pitchFamily="18" charset="0"/>
                <a:ea typeface="Cambria" panose="02040503050406030204" pitchFamily="18" charset="0"/>
              </a:rPr>
              <a:t>Tìm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các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nội</a:t>
            </a:r>
            <a:r>
              <a:rPr lang="en-US" sz="2800" dirty="0" smtClean="0">
                <a:latin typeface="Cambria" panose="02040503050406030204" pitchFamily="18" charset="0"/>
                <a:ea typeface="Cambria" panose="02040503050406030204" pitchFamily="18" charset="0"/>
              </a:rPr>
              <a:t> dung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533816"/>
            <a:ext cx="8988357" cy="4082789"/>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cư</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ngụ</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muôn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loài</a:t>
            </a:r>
            <a:r>
              <a:rPr lang="en-US" sz="2400" dirty="0" smtClean="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Sự</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kì</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diệu</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còn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thể</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hiện</a:t>
            </a:r>
            <a:r>
              <a:rPr lang="en-US" sz="2400" dirty="0" smtClean="0">
                <a:solidFill>
                  <a:schemeClr val="bg2"/>
                </a:solidFill>
                <a:latin typeface="Cambria" panose="02040503050406030204" pitchFamily="18" charset="0"/>
                <a:ea typeface="Cambria" panose="02040503050406030204" pitchFamily="18" charset="0"/>
              </a:rPr>
              <a:t> ở:</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Loài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cây</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ăn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thịt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cây</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nắp</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ấm</a:t>
            </a:r>
            <a:r>
              <a:rPr lang="en-US" sz="2400" dirty="0">
                <a:solidFill>
                  <a:schemeClr val="bg2"/>
                </a:solidFill>
                <a:latin typeface="Cambria" panose="02040503050406030204" pitchFamily="18" charset="0"/>
                <a:ea typeface="Cambria" panose="02040503050406030204" pitchFamily="18" charset="0"/>
              </a:rPr>
              <a:t>)</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Loài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cá</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vừa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biết</a:t>
            </a:r>
            <a:r>
              <a:rPr lang="en-US" sz="2400" dirty="0" smtClean="0">
                <a:solidFill>
                  <a:schemeClr val="bg2"/>
                </a:solidFill>
                <a:latin typeface="Cambria" panose="02040503050406030204" pitchFamily="18" charset="0"/>
                <a:ea typeface="Cambria" panose="02040503050406030204" pitchFamily="18" charset="0"/>
              </a:rPr>
              <a:t> bay </a:t>
            </a:r>
            <a:r>
              <a:rPr lang="en-US" sz="2400" dirty="0" err="1" smtClean="0">
                <a:solidFill>
                  <a:schemeClr val="bg2"/>
                </a:solidFill>
                <a:latin typeface="Cambria" panose="02040503050406030204" pitchFamily="18" charset="0"/>
                <a:ea typeface="Cambria" panose="02040503050406030204" pitchFamily="18" charset="0"/>
              </a:rPr>
              <a:t>vừa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biết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cá</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chuồn</a:t>
            </a:r>
            <a:r>
              <a:rPr lang="en-US" sz="2400" dirty="0">
                <a:solidFill>
                  <a:schemeClr val="bg2"/>
                </a:solidFill>
                <a:latin typeface="Cambria" panose="02040503050406030204" pitchFamily="18" charset="0"/>
                <a:ea typeface="Cambria" panose="02040503050406030204" pitchFamily="18" charset="0"/>
              </a:rPr>
              <a:t>)</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Loài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vừa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biết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bò</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biết</a:t>
            </a:r>
            <a:r>
              <a:rPr lang="en-US" sz="2400" dirty="0" smtClean="0">
                <a:solidFill>
                  <a:schemeClr val="bg2"/>
                </a:solidFill>
                <a:latin typeface="Cambria" panose="02040503050406030204" pitchFamily="18" charset="0"/>
                <a:ea typeface="Cambria" panose="02040503050406030204" pitchFamily="18" charset="0"/>
              </a:rPr>
              <a:t> bay, </a:t>
            </a:r>
            <a:r>
              <a:rPr lang="en-US" sz="2400" dirty="0" err="1" smtClean="0">
                <a:solidFill>
                  <a:schemeClr val="bg2"/>
                </a:solidFill>
                <a:latin typeface="Cambria" panose="02040503050406030204" pitchFamily="18" charset="0"/>
                <a:ea typeface="Cambria" panose="02040503050406030204" pitchFamily="18" charset="0"/>
              </a:rPr>
              <a:t>biết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chạy</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đầu</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vẫn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loài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gián</a:t>
            </a:r>
            <a:r>
              <a:rPr lang="en-US" sz="2400" dirty="0" smtClean="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Có</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những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loài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vật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càng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có</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màu</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sắc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sặc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sỡ</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thì</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càng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nguy</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hiểm</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Loài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vật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có</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tài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ngụy</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trang</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p>
          <a:p>
            <a:pPr marL="114300" indent="0" algn="just">
              <a:buNone/>
            </a:pP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smtClean="0">
              <a:solidFill>
                <a:schemeClr val="bg2"/>
              </a:solidFill>
              <a:latin typeface="Cambria" panose="02040503050406030204" pitchFamily="18" charset="0"/>
              <a:ea typeface="Cambria" panose="02040503050406030204" pitchFamily="18" charset="0"/>
            </a:endParaRPr>
          </a:p>
        </p:txBody>
      </p:sp>
      <p:sp>
        <p:nvSpPr>
          <p:cNvPr id="2" name="AutoShape 2" descr="Cây Nắp Ấm Liệu Có Nguy Hiểm Không?"/>
          <p:cNvSpPr>
            <a:spLocks noChangeAspect="1" noChangeArrowheads="1"/>
          </p:cNvSpPr>
          <p:nvPr/>
        </p:nvSpPr>
        <p:spPr bwMode="auto">
          <a:xfrm>
            <a:off x="155576" y="3063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Cây Nắp Ấm Liệu Có Nguy Hiểm K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710" y="341882"/>
            <a:ext cx="2393070" cy="15953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301901" y="3360279"/>
            <a:ext cx="2530879" cy="1425729"/>
          </a:xfrm>
          <a:prstGeom prst="rect">
            <a:avLst/>
          </a:prstGeom>
        </p:spPr>
      </p:pic>
      <p:pic>
        <p:nvPicPr>
          <p:cNvPr id="6" name="Picture 5"/>
          <p:cNvPicPr>
            <a:picLocks noChangeAspect="1"/>
          </p:cNvPicPr>
          <p:nvPr/>
        </p:nvPicPr>
        <p:blipFill>
          <a:blip r:embed="rId4"/>
          <a:stretch>
            <a:fillRect/>
          </a:stretch>
        </p:blipFill>
        <p:spPr>
          <a:xfrm>
            <a:off x="3501956" y="3419142"/>
            <a:ext cx="2434145" cy="1366866"/>
          </a:xfrm>
          <a:prstGeom prst="rect">
            <a:avLst/>
          </a:prstGeom>
        </p:spPr>
      </p:pic>
      <p:pic>
        <p:nvPicPr>
          <p:cNvPr id="1030" name="Picture 6" descr="Tắc kè hoa Voeltzkow &quot;sống lại&quot; sau 100 năm tuyệt chủng - PhieuL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0660" y="3445637"/>
            <a:ext cx="2175719" cy="135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4465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500"/>
                                        <p:tgtEl>
                                          <p:spTgt spid="4">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030"/>
                                        </p:tgtEl>
                                        <p:attrNameLst>
                                          <p:attrName>style.visibility</p:attrName>
                                        </p:attrNameLst>
                                      </p:cBhvr>
                                      <p:to>
                                        <p:strVal val="visible"/>
                                      </p:to>
                                    </p:set>
                                    <p:animEffect transition="in" filter="fade">
                                      <p:cBhvr>
                                        <p:cTn id="48" dur="500"/>
                                        <p:tgtEl>
                                          <p:spTgt spid="10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8697" y="2010072"/>
            <a:ext cx="6017219" cy="576000"/>
          </a:xfrm>
        </p:spPr>
        <p:txBody>
          <a:bodyPr/>
          <a:lstStyle/>
          <a:p>
            <a:r>
              <a:rPr lang="en-US" b="1" dirty="0" smtClean="0">
                <a:latin typeface="Cambria" panose="02040503050406030204" pitchFamily="18" charset="0"/>
                <a:ea typeface="Cambria" panose="02040503050406030204" pitchFamily="18" charset="0"/>
              </a:rPr>
              <a:t>I. ĐỌC VĂN BẢN</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8129525"/>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205333" y="383113"/>
            <a:ext cx="8733333" cy="3409524"/>
          </a:xfrm>
          <a:prstGeom prst="rect">
            <a:avLst/>
          </a:prstGeom>
        </p:spPr>
      </p:pic>
      <p:sp>
        <p:nvSpPr>
          <p:cNvPr id="5" name="Text Placeholder 3"/>
          <p:cNvSpPr txBox="1">
            <a:spLocks/>
          </p:cNvSpPr>
          <p:nvPr/>
        </p:nvSpPr>
        <p:spPr>
          <a:xfrm>
            <a:off x="155643" y="3792637"/>
            <a:ext cx="8988357" cy="40827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Nunito"/>
              <a:buChar char="●"/>
              <a:defRPr sz="1800" b="0" i="0" u="none" strike="noStrike" cap="none">
                <a:solidFill>
                  <a:schemeClr val="accent6"/>
                </a:solidFill>
                <a:latin typeface="Nunito"/>
                <a:ea typeface="Nunito"/>
                <a:cs typeface="Nunito"/>
                <a:sym typeface="Nunito"/>
              </a:defRPr>
            </a:lvl1pPr>
            <a:lvl2pPr marL="914400" marR="0" lvl="1"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ctr"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Nghệ</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thuật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liệu</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kê</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đưa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ví</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dụ</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cụ</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thể</a:t>
            </a:r>
            <a:endParaRPr lang="en-US" sz="2400" dirty="0" smtClean="0">
              <a:solidFill>
                <a:schemeClr val="bg2"/>
              </a:solidFill>
              <a:latin typeface="Cambria" panose="02040503050406030204" pitchFamily="18" charset="0"/>
              <a:ea typeface="Cambria" panose="02040503050406030204" pitchFamily="18" charset="0"/>
            </a:endParaRPr>
          </a:p>
          <a:p>
            <a:pPr algn="just">
              <a:buFontTx/>
              <a:buChar char="-"/>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Muôn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loài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cư</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ngụ</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thật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kì</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diệu</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phong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phú</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và</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dạng</a:t>
            </a:r>
            <a:r>
              <a:rPr lang="en-US" sz="2400" dirty="0" smtClean="0">
                <a:solidFill>
                  <a:schemeClr val="bg2"/>
                </a:solidFill>
                <a:latin typeface="Cambria" panose="02040503050406030204" pitchFamily="18" charset="0"/>
                <a:ea typeface="Cambria" panose="02040503050406030204" pitchFamily="18" charset="0"/>
              </a:rPr>
              <a:t>.</a:t>
            </a:r>
          </a:p>
        </p:txBody>
      </p:sp>
      <p:pic>
        <p:nvPicPr>
          <p:cNvPr id="6" name="Picture 5"/>
          <p:cNvPicPr>
            <a:picLocks noChangeAspect="1"/>
          </p:cNvPicPr>
          <p:nvPr/>
        </p:nvPicPr>
        <p:blipFill>
          <a:blip r:embed="rId3"/>
          <a:stretch>
            <a:fillRect/>
          </a:stretch>
        </p:blipFill>
        <p:spPr>
          <a:xfrm>
            <a:off x="155643" y="4296261"/>
            <a:ext cx="600002" cy="313528"/>
          </a:xfrm>
          <a:prstGeom prst="rect">
            <a:avLst/>
          </a:prstGeom>
        </p:spPr>
      </p:pic>
    </p:spTree>
    <p:extLst>
      <p:ext uri="{BB962C8B-B14F-4D97-AF65-F5344CB8AC3E}">
        <p14:creationId xmlns:p14="http://schemas.microsoft.com/office/powerpoint/2010/main" val="2517929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2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smtClean="0">
                <a:latin typeface="Cambria" panose="02040503050406030204" pitchFamily="18" charset="0"/>
                <a:ea typeface="Cambria" panose="02040503050406030204" pitchFamily="18" charset="0"/>
              </a:rPr>
              <a:t>2. </a:t>
            </a:r>
            <a:r>
              <a:rPr lang="en-US" sz="2800" dirty="0" err="1" smtClean="0">
                <a:latin typeface="Cambria" panose="02040503050406030204" pitchFamily="18" charset="0"/>
                <a:ea typeface="Cambria" panose="02040503050406030204" pitchFamily="18" charset="0"/>
              </a:rPr>
              <a:t>Tìm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các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nội</a:t>
            </a:r>
            <a:r>
              <a:rPr lang="en-US" sz="2800" dirty="0" smtClean="0">
                <a:latin typeface="Cambria" panose="02040503050406030204" pitchFamily="18" charset="0"/>
                <a:ea typeface="Cambria" panose="02040503050406030204" pitchFamily="18" charset="0"/>
              </a:rPr>
              <a:t> dung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528122"/>
            <a:ext cx="9144000" cy="1300800"/>
          </a:xfrm>
        </p:spPr>
        <p:txBody>
          <a:body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d. Con </a:t>
            </a:r>
            <a:r>
              <a:rPr lang="en-US" sz="2400" dirty="0" err="1" smtClean="0">
                <a:solidFill>
                  <a:schemeClr val="bg2"/>
                </a:solidFill>
                <a:latin typeface="Cambria" panose="02040503050406030204" pitchFamily="18" charset="0"/>
                <a:ea typeface="Cambria" panose="02040503050406030204" pitchFamily="18" charset="0"/>
              </a:rPr>
              <a:t>người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buNone/>
            </a:pPr>
            <a:endParaRPr lang="en-US" sz="2400" dirty="0" smtClean="0">
              <a:solidFill>
                <a:schemeClr val="bg2"/>
              </a:solidFill>
              <a:latin typeface="Cambria" panose="02040503050406030204" pitchFamily="18" charset="0"/>
              <a:ea typeface="Cambria" panose="02040503050406030204" pitchFamily="18" charset="0"/>
            </a:endParaRPr>
          </a:p>
          <a:p>
            <a:pPr marL="114300" indent="0">
              <a:buNone/>
            </a:pPr>
            <a:r>
              <a:rPr lang="en-US" sz="2400" dirty="0" err="1" smtClean="0">
                <a:solidFill>
                  <a:schemeClr val="bg2"/>
                </a:solidFill>
                <a:latin typeface="Cambria" panose="02040503050406030204" pitchFamily="18" charset="0"/>
                <a:ea typeface="Cambria" panose="02040503050406030204" pitchFamily="18" charset="0"/>
              </a:rPr>
              <a:t>Tác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giả</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đã</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xuất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phát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từ</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góc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nhìn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chủ</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quan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con </a:t>
            </a:r>
            <a:r>
              <a:rPr lang="en-US" sz="2400" dirty="0" err="1" smtClean="0">
                <a:solidFill>
                  <a:schemeClr val="bg2"/>
                </a:solidFill>
                <a:latin typeface="Cambria" panose="02040503050406030204" pitchFamily="18" charset="0"/>
                <a:ea typeface="Cambria" panose="02040503050406030204" pitchFamily="18" charset="0"/>
              </a:rPr>
              <a:t>người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nói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về</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chính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mình</a:t>
            </a:r>
            <a:endParaRPr lang="en-US" sz="2400" dirty="0">
              <a:solidFill>
                <a:schemeClr val="bg2"/>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a:stretch>
            <a:fillRect/>
          </a:stretch>
        </p:blipFill>
        <p:spPr>
          <a:xfrm>
            <a:off x="2373190" y="1074056"/>
            <a:ext cx="3852039" cy="2565975"/>
          </a:xfrm>
          <a:prstGeom prst="rect">
            <a:avLst/>
          </a:prstGeom>
        </p:spPr>
      </p:pic>
    </p:spTree>
    <p:extLst>
      <p:ext uri="{BB962C8B-B14F-4D97-AF65-F5344CB8AC3E}">
        <p14:creationId xmlns:p14="http://schemas.microsoft.com/office/powerpoint/2010/main" val="18242017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9" end="9"/>
                                            </p:txEl>
                                          </p:spTgt>
                                        </p:tgtEl>
                                        <p:attrNameLst>
                                          <p:attrName>style.visibility</p:attrName>
                                        </p:attrNameLst>
                                      </p:cBhvr>
                                      <p:to>
                                        <p:strVal val="visible"/>
                                      </p:to>
                                    </p:set>
                                    <p:animEffect transition="in" filter="fade">
                                      <p:cBhvr>
                                        <p:cTn id="1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smtClean="0">
                <a:latin typeface="Cambria" panose="02040503050406030204" pitchFamily="18" charset="0"/>
                <a:ea typeface="Cambria" panose="02040503050406030204" pitchFamily="18" charset="0"/>
              </a:rPr>
              <a:t>2. </a:t>
            </a:r>
            <a:r>
              <a:rPr lang="en-US" sz="2800" dirty="0" err="1" smtClean="0">
                <a:latin typeface="Cambria" panose="02040503050406030204" pitchFamily="18" charset="0"/>
                <a:ea typeface="Cambria" panose="02040503050406030204" pitchFamily="18" charset="0"/>
              </a:rPr>
              <a:t>Tìm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các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nội</a:t>
            </a:r>
            <a:r>
              <a:rPr lang="en-US" sz="2800" dirty="0" smtClean="0">
                <a:latin typeface="Cambria" panose="02040503050406030204" pitchFamily="18" charset="0"/>
                <a:ea typeface="Cambria" panose="02040503050406030204" pitchFamily="18" charset="0"/>
              </a:rPr>
              <a:t> dung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214008" y="839407"/>
            <a:ext cx="9144000" cy="1300800"/>
          </a:xfrm>
        </p:spPr>
        <p:txBody>
          <a:body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d. Con </a:t>
            </a:r>
            <a:r>
              <a:rPr lang="en-US" sz="2400" dirty="0" err="1" smtClean="0">
                <a:solidFill>
                  <a:schemeClr val="bg2"/>
                </a:solidFill>
                <a:latin typeface="Cambria" panose="02040503050406030204" pitchFamily="18" charset="0"/>
                <a:ea typeface="Cambria" panose="02040503050406030204" pitchFamily="18" charset="0"/>
              </a:rPr>
              <a:t>người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buNone/>
            </a:pPr>
            <a:endParaRPr lang="en-US" sz="2400" dirty="0">
              <a:solidFill>
                <a:schemeClr val="bg2"/>
              </a:solidFill>
              <a:latin typeface="Cambria" panose="02040503050406030204" pitchFamily="18" charset="0"/>
              <a:ea typeface="Cambria" panose="02040503050406030204" pitchFamily="18" charset="0"/>
            </a:endParaRPr>
          </a:p>
          <a:p>
            <a:pPr marL="114300" indent="0">
              <a:buNone/>
            </a:pPr>
            <a:r>
              <a:rPr lang="en-US" sz="2400" dirty="0" smtClean="0">
                <a:solidFill>
                  <a:schemeClr val="bg2"/>
                </a:solidFill>
                <a:latin typeface="Cambria" panose="02040503050406030204" pitchFamily="18" charset="0"/>
                <a:ea typeface="Cambria" panose="02040503050406030204" pitchFamily="18" charset="0"/>
              </a:rPr>
              <a:t>Con </a:t>
            </a:r>
            <a:r>
              <a:rPr lang="en-US" sz="2400" dirty="0" err="1" smtClean="0">
                <a:solidFill>
                  <a:schemeClr val="bg2"/>
                </a:solidFill>
                <a:latin typeface="Cambria" panose="02040503050406030204" pitchFamily="18" charset="0"/>
                <a:ea typeface="Cambria" panose="02040503050406030204" pitchFamily="18" charset="0"/>
              </a:rPr>
              <a:t>người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là</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đỉnh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cao</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kì</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diệu</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sự</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endParaRPr lang="en-US" sz="2400" dirty="0">
              <a:solidFill>
                <a:schemeClr val="bg2"/>
              </a:solidFill>
              <a:latin typeface="Cambria" panose="02040503050406030204" pitchFamily="18" charset="0"/>
              <a:ea typeface="Cambria" panose="02040503050406030204" pitchFamily="18" charset="0"/>
            </a:endParaRPr>
          </a:p>
        </p:txBody>
      </p:sp>
      <p:pic>
        <p:nvPicPr>
          <p:cNvPr id="3074" name="Picture 2" descr="Con người có thể sống tối đa bao nhiêu năm?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1395359"/>
            <a:ext cx="4961174" cy="260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1250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9" end="9"/>
                                            </p:txEl>
                                          </p:spTgt>
                                        </p:tgtEl>
                                        <p:attrNameLst>
                                          <p:attrName>style.visibility</p:attrName>
                                        </p:attrNameLst>
                                      </p:cBhvr>
                                      <p:to>
                                        <p:strVal val="visible"/>
                                      </p:to>
                                    </p:set>
                                    <p:animEffect transition="in" filter="fade">
                                      <p:cBhvr>
                                        <p:cTn id="1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smtClean="0">
                <a:latin typeface="Cambria" panose="02040503050406030204" pitchFamily="18" charset="0"/>
                <a:ea typeface="Cambria" panose="02040503050406030204" pitchFamily="18" charset="0"/>
              </a:rPr>
              <a:t>2. </a:t>
            </a:r>
            <a:r>
              <a:rPr lang="en-US" sz="2800" dirty="0" err="1" smtClean="0">
                <a:latin typeface="Cambria" panose="02040503050406030204" pitchFamily="18" charset="0"/>
                <a:ea typeface="Cambria" panose="02040503050406030204" pitchFamily="18" charset="0"/>
              </a:rPr>
              <a:t>Tìm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các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nội</a:t>
            </a:r>
            <a:r>
              <a:rPr lang="en-US" sz="2800" dirty="0" smtClean="0">
                <a:latin typeface="Cambria" panose="02040503050406030204" pitchFamily="18" charset="0"/>
                <a:ea typeface="Cambria" panose="02040503050406030204" pitchFamily="18" charset="0"/>
              </a:rPr>
              <a:t> dung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214008" y="839407"/>
            <a:ext cx="9144000" cy="1300800"/>
          </a:xfrm>
        </p:spPr>
        <p:txBody>
          <a:body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d. Con </a:t>
            </a:r>
            <a:r>
              <a:rPr lang="en-US" sz="2400" dirty="0" err="1" smtClean="0">
                <a:solidFill>
                  <a:schemeClr val="bg2"/>
                </a:solidFill>
                <a:latin typeface="Cambria" panose="02040503050406030204" pitchFamily="18" charset="0"/>
                <a:ea typeface="Cambria" panose="02040503050406030204" pitchFamily="18" charset="0"/>
              </a:rPr>
              <a:t>người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a:t>
            </a:r>
            <a:r>
              <a:rPr lang="en-US" sz="2400" dirty="0" err="1" smtClean="0">
                <a:solidFill>
                  <a:schemeClr val="bg2"/>
                </a:solidFill>
                <a:latin typeface="Cambria" panose="02040503050406030204" pitchFamily="18" charset="0"/>
                <a:ea typeface="Cambria" panose="02040503050406030204" pitchFamily="18" charset="0"/>
              </a:rPr>
              <a:t>Dẫn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chứng</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Con </a:t>
            </a:r>
            <a:r>
              <a:rPr lang="en-US" sz="2400" dirty="0" err="1" smtClean="0">
                <a:solidFill>
                  <a:schemeClr val="bg2"/>
                </a:solidFill>
                <a:latin typeface="Cambria" panose="02040503050406030204" pitchFamily="18" charset="0"/>
                <a:ea typeface="Cambria" panose="02040503050406030204" pitchFamily="18" charset="0"/>
              </a:rPr>
              <a:t>người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có</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thể</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khám</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phá</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vũ</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trụ</a:t>
            </a:r>
            <a:r>
              <a:rPr lang="en-US" sz="2400" dirty="0" smtClean="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Có</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thể</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bắn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mây</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làm</a:t>
            </a:r>
            <a:r>
              <a:rPr lang="en-US" sz="2400" dirty="0" smtClean="0">
                <a:solidFill>
                  <a:schemeClr val="bg2"/>
                </a:solidFill>
                <a:latin typeface="Cambria" panose="02040503050406030204" pitchFamily="18" charset="0"/>
                <a:ea typeface="Cambria" panose="02040503050406030204" pitchFamily="18" charset="0"/>
              </a:rPr>
              <a:t> tan </a:t>
            </a:r>
            <a:r>
              <a:rPr lang="en-US" sz="2400" dirty="0" err="1" smtClean="0">
                <a:solidFill>
                  <a:schemeClr val="bg2"/>
                </a:solidFill>
                <a:latin typeface="Cambria" panose="02040503050406030204" pitchFamily="18" charset="0"/>
                <a:ea typeface="Cambria" panose="02040503050406030204" pitchFamily="18" charset="0"/>
              </a:rPr>
              <a:t>mưa</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Có</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thể</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thuần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hóa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lai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tạo</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động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vật</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Sáng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tạo</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ra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sáng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chế</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giúp</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ích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cho</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cuộc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endParaRPr lang="en-US" sz="2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726649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additive="base">
                                        <p:cTn id="18"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937" y="233464"/>
            <a:ext cx="2975309" cy="2662901"/>
          </a:xfrm>
          <a:prstGeom prst="rect">
            <a:avLst/>
          </a:prstGeom>
        </p:spPr>
      </p:pic>
      <p:sp>
        <p:nvSpPr>
          <p:cNvPr id="3" name="Text Placeholder 3"/>
          <p:cNvSpPr txBox="1">
            <a:spLocks/>
          </p:cNvSpPr>
          <p:nvPr/>
        </p:nvSpPr>
        <p:spPr>
          <a:xfrm>
            <a:off x="311285" y="2746028"/>
            <a:ext cx="8365787" cy="1300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just"/>
            <a:r>
              <a:rPr lang="en-US" sz="2400" dirty="0" err="1" smtClean="0">
                <a:solidFill>
                  <a:schemeClr val="bg2"/>
                </a:solidFill>
                <a:latin typeface="Cambria" panose="02040503050406030204" pitchFamily="18" charset="0"/>
                <a:ea typeface="Cambria" panose="02040503050406030204" pitchFamily="18" charset="0"/>
              </a:rPr>
              <a:t>Tuy</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nhiên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sự</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sẽ</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kì</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diệu</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hơn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nếu</a:t>
            </a:r>
            <a:r>
              <a:rPr lang="en-US" sz="2400" dirty="0" smtClean="0">
                <a:solidFill>
                  <a:schemeClr val="bg2"/>
                </a:solidFill>
                <a:latin typeface="Cambria" panose="02040503050406030204" pitchFamily="18" charset="0"/>
                <a:ea typeface="Cambria" panose="02040503050406030204" pitchFamily="18" charset="0"/>
              </a:rPr>
              <a:t> con </a:t>
            </a:r>
            <a:r>
              <a:rPr lang="en-US" sz="2400" dirty="0" err="1" smtClean="0">
                <a:solidFill>
                  <a:schemeClr val="bg2"/>
                </a:solidFill>
                <a:latin typeface="Cambria" panose="02040503050406030204" pitchFamily="18" charset="0"/>
                <a:ea typeface="Cambria" panose="02040503050406030204" pitchFamily="18" charset="0"/>
              </a:rPr>
              <a:t>người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không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khai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thác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tài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nguyên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thiên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nhiên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bừa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bãi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gây</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ảnh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hưởng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xấu</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đến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Đât</a:t>
            </a:r>
            <a:endParaRPr lang="en-US" sz="2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2815243"/>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smtClean="0">
                <a:latin typeface="Cambria" panose="02040503050406030204" pitchFamily="18" charset="0"/>
                <a:ea typeface="Cambria" panose="02040503050406030204" pitchFamily="18" charset="0"/>
              </a:rPr>
              <a:t>2. </a:t>
            </a:r>
            <a:r>
              <a:rPr lang="en-US" sz="2800" dirty="0" err="1" smtClean="0">
                <a:latin typeface="Cambria" panose="02040503050406030204" pitchFamily="18" charset="0"/>
                <a:ea typeface="Cambria" panose="02040503050406030204" pitchFamily="18" charset="0"/>
              </a:rPr>
              <a:t>Tìm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các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nội</a:t>
            </a:r>
            <a:r>
              <a:rPr lang="en-US" sz="2800" dirty="0" smtClean="0">
                <a:latin typeface="Cambria" panose="02040503050406030204" pitchFamily="18" charset="0"/>
                <a:ea typeface="Cambria" panose="02040503050406030204" pitchFamily="18" charset="0"/>
              </a:rPr>
              <a:t> dung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214008" y="683765"/>
            <a:ext cx="91440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e</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Tình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trạng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hiện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ra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sao</a:t>
            </a:r>
            <a:r>
              <a:rPr lang="en-US" sz="2400" dirty="0" smtClean="0">
                <a:solidFill>
                  <a:schemeClr val="bg2"/>
                </a:solidFill>
                <a:latin typeface="Cambria" panose="02040503050406030204" pitchFamily="18" charset="0"/>
                <a:ea typeface="Cambria" panose="02040503050406030204" pitchFamily="18" charset="0"/>
              </a:rPr>
              <a:t>?</a:t>
            </a:r>
            <a:endParaRPr lang="en-US" sz="2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0532685"/>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9080" y="3117935"/>
            <a:ext cx="8520600" cy="1300800"/>
          </a:xfrm>
        </p:spPr>
        <p:txBody>
          <a:bodyPr/>
          <a:lstStyle/>
          <a:p>
            <a:endParaRPr lang="en-US"/>
          </a:p>
        </p:txBody>
      </p:sp>
      <p:sp>
        <p:nvSpPr>
          <p:cNvPr id="4" name="Title 3"/>
          <p:cNvSpPr>
            <a:spLocks noGrp="1"/>
          </p:cNvSpPr>
          <p:nvPr>
            <p:ph type="title"/>
          </p:nvPr>
        </p:nvSpPr>
        <p:spPr>
          <a:xfrm>
            <a:off x="58294" y="385854"/>
            <a:ext cx="9102171" cy="589184"/>
          </a:xfrm>
        </p:spPr>
        <p:txBody>
          <a:bodyPr/>
          <a:lstStyle/>
          <a:p>
            <a:r>
              <a:rPr lang="en-US" sz="2400" dirty="0" err="1" smtClean="0">
                <a:latin typeface="Cambria" panose="02040503050406030204" pitchFamily="18" charset="0"/>
                <a:ea typeface="Cambria" panose="02040503050406030204" pitchFamily="18" charset="0"/>
              </a:rPr>
              <a:t>Hoạt</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động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cá</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nhân</a:t>
            </a:r>
            <a:r>
              <a:rPr lang="en-US" sz="2400"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Ghi</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lại</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những</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hành</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động</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tàn</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phá</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thiên</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nhiên</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của</a:t>
            </a:r>
            <a:r>
              <a:rPr lang="en-US" sz="2400" i="1" dirty="0" smtClean="0">
                <a:latin typeface="Cambria" panose="02040503050406030204" pitchFamily="18" charset="0"/>
                <a:ea typeface="Cambria" panose="02040503050406030204" pitchFamily="18" charset="0"/>
              </a:rPr>
              <a:t> con </a:t>
            </a:r>
            <a:r>
              <a:rPr lang="en-US" sz="2400" i="1" dirty="0" err="1" smtClean="0">
                <a:latin typeface="Cambria" panose="02040503050406030204" pitchFamily="18" charset="0"/>
                <a:ea typeface="Cambria" panose="02040503050406030204" pitchFamily="18" charset="0"/>
              </a:rPr>
              <a:t>người</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và</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hậu</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quả</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của</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nó</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theo</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phiếu</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bài</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tập</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dưới</a:t>
            </a:r>
            <a:r>
              <a:rPr lang="en-US" sz="2400" i="1" dirty="0" smtClean="0">
                <a:latin typeface="Cambria" panose="02040503050406030204" pitchFamily="18" charset="0"/>
                <a:ea typeface="Cambria" panose="02040503050406030204" pitchFamily="18" charset="0"/>
              </a:rPr>
              <a:t> </a:t>
            </a:r>
            <a:r>
              <a:rPr lang="en-US" sz="2400" i="1" dirty="0" err="1" smtClean="0">
                <a:latin typeface="Cambria" panose="02040503050406030204" pitchFamily="18" charset="0"/>
                <a:ea typeface="Cambria" panose="02040503050406030204" pitchFamily="18" charset="0"/>
              </a:rPr>
              <a:t>đây</a:t>
            </a:r>
            <a:r>
              <a:rPr lang="en-US" sz="2400" i="1" dirty="0" smtClean="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
        <p:nvSpPr>
          <p:cNvPr id="2" name="Rounded Rectangle 1"/>
          <p:cNvSpPr/>
          <p:nvPr/>
        </p:nvSpPr>
        <p:spPr>
          <a:xfrm>
            <a:off x="2091618" y="1035067"/>
            <a:ext cx="2971800" cy="58293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err="1" smtClean="0">
                <a:solidFill>
                  <a:schemeClr val="bg2"/>
                </a:solidFill>
                <a:latin typeface="Cambria" panose="02040503050406030204" pitchFamily="18" charset="0"/>
                <a:ea typeface="Cambria" panose="02040503050406030204" pitchFamily="18" charset="0"/>
              </a:rPr>
              <a:t>Phiếu</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học</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tập</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số</a:t>
            </a:r>
            <a:r>
              <a:rPr lang="en-US" sz="2400" b="1" dirty="0" smtClean="0">
                <a:solidFill>
                  <a:schemeClr val="bg2"/>
                </a:solidFill>
                <a:latin typeface="Cambria" panose="02040503050406030204" pitchFamily="18" charset="0"/>
                <a:ea typeface="Cambria" panose="02040503050406030204" pitchFamily="18" charset="0"/>
              </a:rPr>
              <a:t> 03</a:t>
            </a:r>
            <a:endParaRPr lang="en-US" sz="2400" b="1" dirty="0">
              <a:solidFill>
                <a:schemeClr val="bg2"/>
              </a:solidFill>
              <a:latin typeface="Cambria" panose="02040503050406030204" pitchFamily="18" charset="0"/>
              <a:ea typeface="Cambria" panose="02040503050406030204" pitchFamily="18" charset="0"/>
            </a:endParaRPr>
          </a:p>
        </p:txBody>
      </p:sp>
      <p:pic>
        <p:nvPicPr>
          <p:cNvPr id="7" name="wj0kgF2pt9g"/>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7126304" y="3735960"/>
            <a:ext cx="1766236" cy="1260795"/>
          </a:xfrm>
          <a:prstGeom prst="rect">
            <a:avLst/>
          </a:prstGeom>
          <a:ln>
            <a:noFill/>
          </a:ln>
          <a:effectLst>
            <a:outerShdw blurRad="190500" algn="tl" rotWithShape="0">
              <a:srgbClr val="000000">
                <a:alpha val="70000"/>
              </a:srgbClr>
            </a:outerShdw>
          </a:effectLst>
        </p:spPr>
      </p:pic>
      <p:graphicFrame>
        <p:nvGraphicFramePr>
          <p:cNvPr id="5" name="Table 4"/>
          <p:cNvGraphicFramePr>
            <a:graphicFrameLocks noGrp="1"/>
          </p:cNvGraphicFramePr>
          <p:nvPr>
            <p:extLst>
              <p:ext uri="{D42A27DB-BD31-4B8C-83A1-F6EECF244321}">
                <p14:modId xmlns:p14="http://schemas.microsoft.com/office/powerpoint/2010/main" val="3407396455"/>
              </p:ext>
            </p:extLst>
          </p:nvPr>
        </p:nvGraphicFramePr>
        <p:xfrm>
          <a:off x="326220" y="1784273"/>
          <a:ext cx="6502596" cy="3017520"/>
        </p:xfrm>
        <a:graphic>
          <a:graphicData uri="http://schemas.openxmlformats.org/drawingml/2006/table">
            <a:tbl>
              <a:tblPr firstRow="1" bandRow="1">
                <a:tableStyleId>{3C2FFA5D-87B4-456A-9821-1D502468CF0F}</a:tableStyleId>
              </a:tblPr>
              <a:tblGrid>
                <a:gridCol w="2167532">
                  <a:extLst>
                    <a:ext uri="{9D8B030D-6E8A-4147-A177-3AD203B41FA5}">
                      <a16:colId xmlns:a16="http://schemas.microsoft.com/office/drawing/2014/main" val="438434729"/>
                    </a:ext>
                  </a:extLst>
                </a:gridCol>
                <a:gridCol w="2167532">
                  <a:extLst>
                    <a:ext uri="{9D8B030D-6E8A-4147-A177-3AD203B41FA5}">
                      <a16:colId xmlns:a16="http://schemas.microsoft.com/office/drawing/2014/main" val="4012908128"/>
                    </a:ext>
                  </a:extLst>
                </a:gridCol>
                <a:gridCol w="2167532">
                  <a:extLst>
                    <a:ext uri="{9D8B030D-6E8A-4147-A177-3AD203B41FA5}">
                      <a16:colId xmlns:a16="http://schemas.microsoft.com/office/drawing/2014/main" val="3463531700"/>
                    </a:ext>
                  </a:extLst>
                </a:gridCol>
              </a:tblGrid>
              <a:tr h="598842">
                <a:tc>
                  <a:txBody>
                    <a:bodyPr/>
                    <a:lstStyle/>
                    <a:p>
                      <a:pPr algn="ctr"/>
                      <a:r>
                        <a:rPr lang="en-US" sz="2400" dirty="0" err="1" smtClean="0">
                          <a:solidFill>
                            <a:schemeClr val="accent6"/>
                          </a:solidFill>
                          <a:latin typeface="Cambria" panose="02040503050406030204" pitchFamily="18" charset="0"/>
                          <a:ea typeface="Cambria" panose="02040503050406030204" pitchFamily="18" charset="0"/>
                        </a:rPr>
                        <a:t>Thiên</a:t>
                      </a:r>
                      <a:r>
                        <a:rPr lang="en-US" sz="2400" baseline="0" dirty="0" smtClean="0">
                          <a:solidFill>
                            <a:schemeClr val="accent6"/>
                          </a:solidFill>
                          <a:latin typeface="Cambria" panose="02040503050406030204" pitchFamily="18" charset="0"/>
                          <a:ea typeface="Cambria" panose="02040503050406030204" pitchFamily="18" charset="0"/>
                        </a:rPr>
                        <a:t> </a:t>
                      </a:r>
                      <a:r>
                        <a:rPr lang="en-US" sz="2400" baseline="0" dirty="0" err="1" smtClean="0">
                          <a:solidFill>
                            <a:schemeClr val="accent6"/>
                          </a:solidFill>
                          <a:latin typeface="Cambria" panose="02040503050406030204" pitchFamily="18" charset="0"/>
                          <a:ea typeface="Cambria" panose="02040503050406030204" pitchFamily="18" charset="0"/>
                        </a:rPr>
                        <a:t>nhiên</a:t>
                      </a:r>
                      <a:endParaRPr lang="en-US" sz="2400" dirty="0">
                        <a:solidFill>
                          <a:schemeClr val="accent6"/>
                        </a:solidFill>
                        <a:latin typeface="Cambria" panose="02040503050406030204" pitchFamily="18" charset="0"/>
                        <a:ea typeface="Cambria" panose="02040503050406030204" pitchFamily="18" charset="0"/>
                      </a:endParaRPr>
                    </a:p>
                  </a:txBody>
                  <a:tcPr anchor="ctr"/>
                </a:tc>
                <a:tc>
                  <a:txBody>
                    <a:bodyPr/>
                    <a:lstStyle/>
                    <a:p>
                      <a:pPr algn="ctr"/>
                      <a:r>
                        <a:rPr lang="en-US" sz="2400" dirty="0" err="1" smtClean="0">
                          <a:solidFill>
                            <a:schemeClr val="accent6"/>
                          </a:solidFill>
                          <a:latin typeface="Cambria" panose="02040503050406030204" pitchFamily="18" charset="0"/>
                          <a:ea typeface="Cambria" panose="02040503050406030204" pitchFamily="18" charset="0"/>
                        </a:rPr>
                        <a:t>Hành</a:t>
                      </a:r>
                      <a:r>
                        <a:rPr lang="en-US" sz="2400" baseline="0" dirty="0" smtClean="0">
                          <a:solidFill>
                            <a:schemeClr val="accent6"/>
                          </a:solidFill>
                          <a:latin typeface="Cambria" panose="02040503050406030204" pitchFamily="18" charset="0"/>
                          <a:ea typeface="Cambria" panose="02040503050406030204" pitchFamily="18" charset="0"/>
                        </a:rPr>
                        <a:t> </a:t>
                      </a:r>
                      <a:r>
                        <a:rPr lang="en-US" sz="2400" baseline="0" dirty="0" err="1" smtClean="0">
                          <a:solidFill>
                            <a:schemeClr val="accent6"/>
                          </a:solidFill>
                          <a:latin typeface="Cambria" panose="02040503050406030204" pitchFamily="18" charset="0"/>
                          <a:ea typeface="Cambria" panose="02040503050406030204" pitchFamily="18" charset="0"/>
                        </a:rPr>
                        <a:t>động</a:t>
                      </a:r>
                      <a:r>
                        <a:rPr lang="en-US" sz="2400" baseline="0" dirty="0" smtClean="0">
                          <a:solidFill>
                            <a:schemeClr val="accent6"/>
                          </a:solidFill>
                          <a:latin typeface="Cambria" panose="02040503050406030204" pitchFamily="18" charset="0"/>
                          <a:ea typeface="Cambria" panose="02040503050406030204" pitchFamily="18" charset="0"/>
                        </a:rPr>
                        <a:t> </a:t>
                      </a:r>
                      <a:r>
                        <a:rPr lang="en-US" sz="2400" baseline="0" dirty="0" err="1" smtClean="0">
                          <a:solidFill>
                            <a:schemeClr val="accent6"/>
                          </a:solidFill>
                          <a:latin typeface="Cambria" panose="02040503050406030204" pitchFamily="18" charset="0"/>
                          <a:ea typeface="Cambria" panose="02040503050406030204" pitchFamily="18" charset="0"/>
                        </a:rPr>
                        <a:t>của</a:t>
                      </a:r>
                      <a:r>
                        <a:rPr lang="en-US" sz="2400" baseline="0" dirty="0" smtClean="0">
                          <a:solidFill>
                            <a:schemeClr val="accent6"/>
                          </a:solidFill>
                          <a:latin typeface="Cambria" panose="02040503050406030204" pitchFamily="18" charset="0"/>
                          <a:ea typeface="Cambria" panose="02040503050406030204" pitchFamily="18" charset="0"/>
                        </a:rPr>
                        <a:t> con </a:t>
                      </a:r>
                      <a:r>
                        <a:rPr lang="en-US" sz="2400" baseline="0" dirty="0" err="1" smtClean="0">
                          <a:solidFill>
                            <a:schemeClr val="accent6"/>
                          </a:solidFill>
                          <a:latin typeface="Cambria" panose="02040503050406030204" pitchFamily="18" charset="0"/>
                          <a:ea typeface="Cambria" panose="02040503050406030204" pitchFamily="18" charset="0"/>
                        </a:rPr>
                        <a:t>người</a:t>
                      </a:r>
                      <a:endParaRPr lang="en-US" sz="2400" dirty="0">
                        <a:solidFill>
                          <a:schemeClr val="accent6"/>
                        </a:solidFill>
                        <a:latin typeface="Cambria" panose="02040503050406030204" pitchFamily="18" charset="0"/>
                        <a:ea typeface="Cambria" panose="02040503050406030204" pitchFamily="18" charset="0"/>
                      </a:endParaRPr>
                    </a:p>
                  </a:txBody>
                  <a:tcPr anchor="ctr"/>
                </a:tc>
                <a:tc>
                  <a:txBody>
                    <a:bodyPr/>
                    <a:lstStyle/>
                    <a:p>
                      <a:pPr algn="ctr"/>
                      <a:r>
                        <a:rPr lang="en-US" sz="2400" dirty="0" err="1" smtClean="0">
                          <a:solidFill>
                            <a:schemeClr val="accent6"/>
                          </a:solidFill>
                          <a:latin typeface="Cambria" panose="02040503050406030204" pitchFamily="18" charset="0"/>
                          <a:ea typeface="Cambria" panose="02040503050406030204" pitchFamily="18" charset="0"/>
                        </a:rPr>
                        <a:t>Hậu</a:t>
                      </a:r>
                      <a:r>
                        <a:rPr lang="en-US" sz="2400" baseline="0" dirty="0" smtClean="0">
                          <a:solidFill>
                            <a:schemeClr val="accent6"/>
                          </a:solidFill>
                          <a:latin typeface="Cambria" panose="02040503050406030204" pitchFamily="18" charset="0"/>
                          <a:ea typeface="Cambria" panose="02040503050406030204" pitchFamily="18" charset="0"/>
                        </a:rPr>
                        <a:t> </a:t>
                      </a:r>
                      <a:r>
                        <a:rPr lang="en-US" sz="2400" baseline="0" dirty="0" err="1" smtClean="0">
                          <a:solidFill>
                            <a:schemeClr val="accent6"/>
                          </a:solidFill>
                          <a:latin typeface="Cambria" panose="02040503050406030204" pitchFamily="18" charset="0"/>
                          <a:ea typeface="Cambria" panose="02040503050406030204" pitchFamily="18" charset="0"/>
                        </a:rPr>
                        <a:t>quả</a:t>
                      </a:r>
                      <a:endParaRPr lang="en-US" sz="2400" dirty="0">
                        <a:solidFill>
                          <a:schemeClr val="accent6"/>
                        </a:solidFill>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472795136"/>
                  </a:ext>
                </a:extLst>
              </a:tr>
              <a:tr h="428583">
                <a:tc>
                  <a:txBody>
                    <a:bodyPr/>
                    <a:lstStyle/>
                    <a:p>
                      <a:r>
                        <a:rPr lang="en-US" sz="2400" dirty="0" err="1" smtClean="0">
                          <a:solidFill>
                            <a:schemeClr val="bg2"/>
                          </a:solidFill>
                          <a:latin typeface="Cambria" panose="02040503050406030204" pitchFamily="18" charset="0"/>
                          <a:ea typeface="Cambria" panose="02040503050406030204" pitchFamily="18" charset="0"/>
                        </a:rPr>
                        <a:t>Rừng</a:t>
                      </a:r>
                      <a:endParaRPr lang="en-US" sz="2400" dirty="0">
                        <a:solidFill>
                          <a:schemeClr val="bg2"/>
                        </a:solidFill>
                        <a:latin typeface="Cambria" panose="02040503050406030204" pitchFamily="18" charset="0"/>
                        <a:ea typeface="Cambria" panose="02040503050406030204" pitchFamily="18" charset="0"/>
                      </a:endParaRPr>
                    </a:p>
                  </a:txBody>
                  <a:tcPr/>
                </a:tc>
                <a:tc>
                  <a:txBody>
                    <a:bodyPr/>
                    <a:lstStyle/>
                    <a:p>
                      <a:endParaRPr lang="en-US" sz="2400" dirty="0">
                        <a:solidFill>
                          <a:schemeClr val="bg2"/>
                        </a:solidFill>
                        <a:latin typeface="Cambria" panose="02040503050406030204" pitchFamily="18" charset="0"/>
                        <a:ea typeface="Cambria" panose="02040503050406030204" pitchFamily="18" charset="0"/>
                      </a:endParaRPr>
                    </a:p>
                  </a:txBody>
                  <a:tcPr/>
                </a:tc>
                <a:tc>
                  <a:txBody>
                    <a:bodyPr/>
                    <a:lstStyle/>
                    <a:p>
                      <a:endParaRPr lang="en-US" sz="240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13243773"/>
                  </a:ext>
                </a:extLst>
              </a:tr>
              <a:tr h="428583">
                <a:tc>
                  <a:txBody>
                    <a:bodyPr/>
                    <a:lstStyle/>
                    <a:p>
                      <a:r>
                        <a:rPr lang="en-US" sz="2400" dirty="0" err="1" smtClean="0">
                          <a:solidFill>
                            <a:schemeClr val="bg2"/>
                          </a:solidFill>
                          <a:latin typeface="Cambria" panose="02040503050406030204" pitchFamily="18" charset="0"/>
                          <a:ea typeface="Cambria" panose="02040503050406030204" pitchFamily="18" charset="0"/>
                        </a:rPr>
                        <a:t>Các</a:t>
                      </a:r>
                      <a:r>
                        <a:rPr lang="en-US" sz="2400" baseline="0" dirty="0" smtClean="0">
                          <a:solidFill>
                            <a:schemeClr val="bg2"/>
                          </a:solidFill>
                          <a:latin typeface="Cambria" panose="02040503050406030204" pitchFamily="18" charset="0"/>
                          <a:ea typeface="Cambria" panose="02040503050406030204" pitchFamily="18" charset="0"/>
                        </a:rPr>
                        <a:t> </a:t>
                      </a:r>
                      <a:r>
                        <a:rPr lang="en-US" sz="2400" baseline="0" dirty="0" err="1" smtClean="0">
                          <a:solidFill>
                            <a:schemeClr val="bg2"/>
                          </a:solidFill>
                          <a:latin typeface="Cambria" panose="02040503050406030204" pitchFamily="18" charset="0"/>
                          <a:ea typeface="Cambria" panose="02040503050406030204" pitchFamily="18" charset="0"/>
                        </a:rPr>
                        <a:t>loài</a:t>
                      </a:r>
                      <a:r>
                        <a:rPr lang="en-US" sz="2400" baseline="0" dirty="0" smtClean="0">
                          <a:solidFill>
                            <a:schemeClr val="bg2"/>
                          </a:solidFill>
                          <a:latin typeface="Cambria" panose="02040503050406030204" pitchFamily="18" charset="0"/>
                          <a:ea typeface="Cambria" panose="02040503050406030204" pitchFamily="18" charset="0"/>
                        </a:rPr>
                        <a:t> </a:t>
                      </a:r>
                      <a:r>
                        <a:rPr lang="en-US" sz="2400" baseline="0" dirty="0" err="1" smtClean="0">
                          <a:solidFill>
                            <a:schemeClr val="bg2"/>
                          </a:solidFill>
                          <a:latin typeface="Cambria" panose="02040503050406030204" pitchFamily="18" charset="0"/>
                          <a:ea typeface="Cambria" panose="02040503050406030204" pitchFamily="18" charset="0"/>
                        </a:rPr>
                        <a:t>thú</a:t>
                      </a:r>
                      <a:endParaRPr lang="en-US" sz="2400" dirty="0">
                        <a:solidFill>
                          <a:schemeClr val="bg2"/>
                        </a:solidFill>
                        <a:latin typeface="Cambria" panose="02040503050406030204" pitchFamily="18" charset="0"/>
                        <a:ea typeface="Cambria" panose="02040503050406030204" pitchFamily="18" charset="0"/>
                      </a:endParaRPr>
                    </a:p>
                  </a:txBody>
                  <a:tcPr/>
                </a:tc>
                <a:tc>
                  <a:txBody>
                    <a:bodyPr/>
                    <a:lstStyle/>
                    <a:p>
                      <a:endParaRPr lang="en-US" sz="2400">
                        <a:solidFill>
                          <a:schemeClr val="bg2"/>
                        </a:solidFill>
                        <a:latin typeface="Cambria" panose="02040503050406030204" pitchFamily="18" charset="0"/>
                        <a:ea typeface="Cambria" panose="02040503050406030204" pitchFamily="18" charset="0"/>
                      </a:endParaRPr>
                    </a:p>
                  </a:txBody>
                  <a:tcPr/>
                </a:tc>
                <a:tc>
                  <a:txBody>
                    <a:bodyPr/>
                    <a:lstStyle/>
                    <a:p>
                      <a:endParaRPr lang="en-US" sz="240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777832116"/>
                  </a:ext>
                </a:extLst>
              </a:tr>
              <a:tr h="428583">
                <a:tc>
                  <a:txBody>
                    <a:bodyPr/>
                    <a:lstStyle/>
                    <a:p>
                      <a:r>
                        <a:rPr lang="en-US" sz="2400" dirty="0" err="1" smtClean="0">
                          <a:solidFill>
                            <a:schemeClr val="bg2"/>
                          </a:solidFill>
                          <a:latin typeface="Cambria" panose="02040503050406030204" pitchFamily="18" charset="0"/>
                          <a:ea typeface="Cambria" panose="02040503050406030204" pitchFamily="18" charset="0"/>
                        </a:rPr>
                        <a:t>Biển</a:t>
                      </a:r>
                      <a:endParaRPr lang="en-US" sz="2400" dirty="0">
                        <a:solidFill>
                          <a:schemeClr val="bg2"/>
                        </a:solidFill>
                        <a:latin typeface="Cambria" panose="02040503050406030204" pitchFamily="18" charset="0"/>
                        <a:ea typeface="Cambria" panose="02040503050406030204" pitchFamily="18" charset="0"/>
                      </a:endParaRPr>
                    </a:p>
                  </a:txBody>
                  <a:tcPr/>
                </a:tc>
                <a:tc>
                  <a:txBody>
                    <a:bodyPr/>
                    <a:lstStyle/>
                    <a:p>
                      <a:endParaRPr lang="en-US" sz="2400">
                        <a:solidFill>
                          <a:schemeClr val="bg2"/>
                        </a:solidFill>
                        <a:latin typeface="Cambria" panose="02040503050406030204" pitchFamily="18" charset="0"/>
                        <a:ea typeface="Cambria" panose="02040503050406030204" pitchFamily="18" charset="0"/>
                      </a:endParaRPr>
                    </a:p>
                  </a:txBody>
                  <a:tcPr/>
                </a:tc>
                <a:tc>
                  <a:txBody>
                    <a:bodyPr/>
                    <a:lstStyle/>
                    <a:p>
                      <a:endParaRPr lang="en-US" sz="240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196359493"/>
                  </a:ext>
                </a:extLst>
              </a:tr>
              <a:tr h="428583">
                <a:tc>
                  <a:txBody>
                    <a:bodyPr/>
                    <a:lstStyle/>
                    <a:p>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a:t>
                      </a:r>
                      <a:r>
                        <a:rPr lang="en-US" sz="2400" baseline="0" dirty="0" smtClean="0">
                          <a:solidFill>
                            <a:schemeClr val="bg2"/>
                          </a:solidFill>
                          <a:latin typeface="Cambria" panose="02040503050406030204" pitchFamily="18" charset="0"/>
                          <a:ea typeface="Cambria" panose="02040503050406030204" pitchFamily="18" charset="0"/>
                        </a:rPr>
                        <a:t> </a:t>
                      </a:r>
                      <a:r>
                        <a:rPr lang="en-US" sz="2400" baseline="0" dirty="0" err="1" smtClean="0">
                          <a:solidFill>
                            <a:schemeClr val="bg2"/>
                          </a:solidFill>
                          <a:latin typeface="Cambria" panose="02040503050406030204" pitchFamily="18" charset="0"/>
                          <a:ea typeface="Cambria" panose="02040503050406030204" pitchFamily="18" charset="0"/>
                        </a:rPr>
                        <a:t>nước</a:t>
                      </a:r>
                      <a:r>
                        <a:rPr lang="en-US" sz="2400" baseline="0" dirty="0" smtClean="0">
                          <a:solidFill>
                            <a:schemeClr val="bg2"/>
                          </a:solidFill>
                          <a:latin typeface="Cambria" panose="02040503050406030204" pitchFamily="18" charset="0"/>
                          <a:ea typeface="Cambria" panose="02040503050406030204" pitchFamily="18" charset="0"/>
                        </a:rPr>
                        <a:t>, </a:t>
                      </a:r>
                      <a:r>
                        <a:rPr lang="en-US" sz="2400" baseline="0" dirty="0" err="1" smtClean="0">
                          <a:solidFill>
                            <a:schemeClr val="bg2"/>
                          </a:solidFill>
                          <a:latin typeface="Cambria" panose="02040503050406030204" pitchFamily="18" charset="0"/>
                          <a:ea typeface="Cambria" panose="02040503050406030204" pitchFamily="18" charset="0"/>
                        </a:rPr>
                        <a:t>không</a:t>
                      </a:r>
                      <a:r>
                        <a:rPr lang="en-US" sz="2400" baseline="0" dirty="0" smtClean="0">
                          <a:solidFill>
                            <a:schemeClr val="bg2"/>
                          </a:solidFill>
                          <a:latin typeface="Cambria" panose="02040503050406030204" pitchFamily="18" charset="0"/>
                          <a:ea typeface="Cambria" panose="02040503050406030204" pitchFamily="18" charset="0"/>
                        </a:rPr>
                        <a:t> </a:t>
                      </a:r>
                      <a:r>
                        <a:rPr lang="en-US" sz="2400" baseline="0" dirty="0" err="1" smtClean="0">
                          <a:solidFill>
                            <a:schemeClr val="bg2"/>
                          </a:solidFill>
                          <a:latin typeface="Cambria" panose="02040503050406030204" pitchFamily="18" charset="0"/>
                          <a:ea typeface="Cambria" panose="02040503050406030204" pitchFamily="18" charset="0"/>
                        </a:rPr>
                        <a:t>khí</a:t>
                      </a:r>
                      <a:endParaRPr lang="en-US" sz="2400" dirty="0">
                        <a:solidFill>
                          <a:schemeClr val="bg2"/>
                        </a:solidFill>
                        <a:latin typeface="Cambria" panose="02040503050406030204" pitchFamily="18" charset="0"/>
                        <a:ea typeface="Cambria" panose="02040503050406030204" pitchFamily="18" charset="0"/>
                      </a:endParaRPr>
                    </a:p>
                  </a:txBody>
                  <a:tcPr/>
                </a:tc>
                <a:tc>
                  <a:txBody>
                    <a:bodyPr/>
                    <a:lstStyle/>
                    <a:p>
                      <a:endParaRPr lang="en-US" sz="2400">
                        <a:solidFill>
                          <a:schemeClr val="bg2"/>
                        </a:solidFill>
                        <a:latin typeface="Cambria" panose="02040503050406030204" pitchFamily="18" charset="0"/>
                        <a:ea typeface="Cambria" panose="02040503050406030204" pitchFamily="18" charset="0"/>
                      </a:endParaRPr>
                    </a:p>
                  </a:txBody>
                  <a:tcPr/>
                </a:tc>
                <a:tc>
                  <a:txBody>
                    <a:bodyPr/>
                    <a:lstStyle/>
                    <a:p>
                      <a:endParaRPr lang="en-US" sz="2400" dirty="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325807507"/>
                  </a:ext>
                </a:extLst>
              </a:tr>
            </a:tbl>
          </a:graphicData>
        </a:graphic>
      </p:graphicFrame>
    </p:spTree>
    <p:extLst>
      <p:ext uri="{BB962C8B-B14F-4D97-AF65-F5344CB8AC3E}">
        <p14:creationId xmlns:p14="http://schemas.microsoft.com/office/powerpoint/2010/main" val="1069026299"/>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cTn>
                <p:tgtEl>
                  <p:spTgt spid="7"/>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577116"/>
            <a:ext cx="8520600" cy="1963500"/>
          </a:xfrm>
        </p:spPr>
        <p:txBody>
          <a:bodyPr/>
          <a:lstStyle/>
          <a:p>
            <a:r>
              <a:rPr lang="en-US" sz="8000" dirty="0" err="1" smtClean="0">
                <a:latin typeface="Cambria" panose="02040503050406030204" pitchFamily="18" charset="0"/>
                <a:ea typeface="Cambria" panose="02040503050406030204" pitchFamily="18" charset="0"/>
              </a:rPr>
              <a:t>Cùng</a:t>
            </a:r>
            <a:r>
              <a:rPr lang="en-US" sz="8000" dirty="0" smtClean="0">
                <a:latin typeface="Cambria" panose="02040503050406030204" pitchFamily="18" charset="0"/>
                <a:ea typeface="Cambria" panose="02040503050406030204" pitchFamily="18" charset="0"/>
              </a:rPr>
              <a:t> </a:t>
            </a:r>
            <a:r>
              <a:rPr lang="en-US" sz="8000" dirty="0" err="1" smtClean="0">
                <a:latin typeface="Cambria" panose="02040503050406030204" pitchFamily="18" charset="0"/>
                <a:ea typeface="Cambria" panose="02040503050406030204" pitchFamily="18" charset="0"/>
              </a:rPr>
              <a:t>trình</a:t>
            </a:r>
            <a:r>
              <a:rPr lang="en-US" sz="8000" dirty="0" smtClean="0">
                <a:latin typeface="Cambria" panose="02040503050406030204" pitchFamily="18" charset="0"/>
                <a:ea typeface="Cambria" panose="02040503050406030204" pitchFamily="18" charset="0"/>
              </a:rPr>
              <a:t> </a:t>
            </a:r>
            <a:r>
              <a:rPr lang="en-US" sz="8000" dirty="0" err="1" smtClean="0">
                <a:latin typeface="Cambria" panose="02040503050406030204" pitchFamily="18" charset="0"/>
                <a:ea typeface="Cambria" panose="02040503050406030204" pitchFamily="18" charset="0"/>
              </a:rPr>
              <a:t>bày</a:t>
            </a:r>
            <a:endParaRPr lang="en-US" sz="8000" dirty="0">
              <a:latin typeface="Cambria" panose="02040503050406030204" pitchFamily="18" charset="0"/>
              <a:ea typeface="Cambria" panose="02040503050406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2519152" y="136361"/>
            <a:ext cx="4105695" cy="2728309"/>
          </a:xfrm>
          <a:prstGeom prst="rect">
            <a:avLst/>
          </a:prstGeom>
        </p:spPr>
      </p:pic>
    </p:spTree>
    <p:extLst>
      <p:ext uri="{BB962C8B-B14F-4D97-AF65-F5344CB8AC3E}">
        <p14:creationId xmlns:p14="http://schemas.microsoft.com/office/powerpoint/2010/main" val="270202548"/>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smtClean="0">
                <a:latin typeface="Cambria" panose="02040503050406030204" pitchFamily="18" charset="0"/>
                <a:ea typeface="Cambria" panose="02040503050406030204" pitchFamily="18" charset="0"/>
              </a:rPr>
              <a:t>2. </a:t>
            </a:r>
            <a:r>
              <a:rPr lang="en-US" sz="2800" dirty="0" err="1" smtClean="0">
                <a:latin typeface="Cambria" panose="02040503050406030204" pitchFamily="18" charset="0"/>
                <a:ea typeface="Cambria" panose="02040503050406030204" pitchFamily="18" charset="0"/>
              </a:rPr>
              <a:t>Tìm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các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nội</a:t>
            </a:r>
            <a:r>
              <a:rPr lang="en-US" sz="2800" dirty="0" smtClean="0">
                <a:latin typeface="Cambria" panose="02040503050406030204" pitchFamily="18" charset="0"/>
                <a:ea typeface="Cambria" panose="02040503050406030204" pitchFamily="18" charset="0"/>
              </a:rPr>
              <a:t> dung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1" y="452758"/>
            <a:ext cx="9144000" cy="1300800"/>
          </a:xfrm>
        </p:spPr>
        <p:txBody>
          <a:body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e. </a:t>
            </a:r>
            <a:r>
              <a:rPr lang="en-US" sz="2400" dirty="0" err="1" smtClean="0">
                <a:solidFill>
                  <a:schemeClr val="bg2"/>
                </a:solidFill>
                <a:latin typeface="Cambria" panose="02040503050406030204" pitchFamily="18" charset="0"/>
                <a:ea typeface="Cambria" panose="02040503050406030204" pitchFamily="18" charset="0"/>
              </a:rPr>
              <a:t>Tình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trạng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hiện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ra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sao</a:t>
            </a:r>
            <a:r>
              <a:rPr lang="en-US" sz="2400" dirty="0" smtClean="0">
                <a:solidFill>
                  <a:schemeClr val="bg2"/>
                </a:solidFill>
                <a:latin typeface="Cambria" panose="02040503050406030204" pitchFamily="18" charset="0"/>
                <a:ea typeface="Cambria" panose="02040503050406030204" pitchFamily="18" charset="0"/>
              </a:rPr>
              <a:t>?</a:t>
            </a:r>
            <a:endParaRPr lang="en-US" sz="2400" dirty="0">
              <a:solidFill>
                <a:schemeClr val="bg2"/>
              </a:solidFill>
              <a:latin typeface="Cambria" panose="02040503050406030204" pitchFamily="18" charset="0"/>
              <a:ea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27663479"/>
              </p:ext>
            </p:extLst>
          </p:nvPr>
        </p:nvGraphicFramePr>
        <p:xfrm>
          <a:off x="136184" y="961315"/>
          <a:ext cx="8871630" cy="4182185"/>
        </p:xfrm>
        <a:graphic>
          <a:graphicData uri="http://schemas.openxmlformats.org/drawingml/2006/table">
            <a:tbl>
              <a:tblPr firstRow="1" bandRow="1">
                <a:tableStyleId>{3C2FFA5D-87B4-456A-9821-1D502468CF0F}</a:tableStyleId>
              </a:tblPr>
              <a:tblGrid>
                <a:gridCol w="2957210">
                  <a:extLst>
                    <a:ext uri="{9D8B030D-6E8A-4147-A177-3AD203B41FA5}">
                      <a16:colId xmlns:a16="http://schemas.microsoft.com/office/drawing/2014/main" val="438434729"/>
                    </a:ext>
                  </a:extLst>
                </a:gridCol>
                <a:gridCol w="2957210">
                  <a:extLst>
                    <a:ext uri="{9D8B030D-6E8A-4147-A177-3AD203B41FA5}">
                      <a16:colId xmlns:a16="http://schemas.microsoft.com/office/drawing/2014/main" val="4012908128"/>
                    </a:ext>
                  </a:extLst>
                </a:gridCol>
                <a:gridCol w="2957210">
                  <a:extLst>
                    <a:ext uri="{9D8B030D-6E8A-4147-A177-3AD203B41FA5}">
                      <a16:colId xmlns:a16="http://schemas.microsoft.com/office/drawing/2014/main" val="3463531700"/>
                    </a:ext>
                  </a:extLst>
                </a:gridCol>
              </a:tblGrid>
              <a:tr h="402665">
                <a:tc>
                  <a:txBody>
                    <a:bodyPr/>
                    <a:lstStyle/>
                    <a:p>
                      <a:pPr algn="ctr"/>
                      <a:r>
                        <a:rPr lang="en-US" sz="1800" dirty="0" err="1" smtClean="0">
                          <a:solidFill>
                            <a:schemeClr val="accent6"/>
                          </a:solidFill>
                          <a:latin typeface="Cambria" panose="02040503050406030204" pitchFamily="18" charset="0"/>
                          <a:ea typeface="Cambria" panose="02040503050406030204" pitchFamily="18" charset="0"/>
                        </a:rPr>
                        <a:t>Thiên</a:t>
                      </a:r>
                      <a:r>
                        <a:rPr lang="en-US" sz="1800" baseline="0" dirty="0" smtClean="0">
                          <a:solidFill>
                            <a:schemeClr val="accent6"/>
                          </a:solidFill>
                          <a:latin typeface="Cambria" panose="02040503050406030204" pitchFamily="18" charset="0"/>
                          <a:ea typeface="Cambria" panose="02040503050406030204" pitchFamily="18" charset="0"/>
                        </a:rPr>
                        <a:t> </a:t>
                      </a:r>
                      <a:r>
                        <a:rPr lang="en-US" sz="1800" baseline="0" dirty="0" err="1" smtClean="0">
                          <a:solidFill>
                            <a:schemeClr val="accent6"/>
                          </a:solidFill>
                          <a:latin typeface="Cambria" panose="02040503050406030204" pitchFamily="18" charset="0"/>
                          <a:ea typeface="Cambria" panose="02040503050406030204" pitchFamily="18" charset="0"/>
                        </a:rPr>
                        <a:t>nhiên</a:t>
                      </a:r>
                      <a:endParaRPr lang="en-US" sz="1800" dirty="0">
                        <a:solidFill>
                          <a:schemeClr val="accent6"/>
                        </a:solidFill>
                        <a:latin typeface="Cambria" panose="02040503050406030204" pitchFamily="18" charset="0"/>
                        <a:ea typeface="Cambria" panose="02040503050406030204" pitchFamily="18" charset="0"/>
                      </a:endParaRPr>
                    </a:p>
                  </a:txBody>
                  <a:tcPr anchor="ctr"/>
                </a:tc>
                <a:tc>
                  <a:txBody>
                    <a:bodyPr/>
                    <a:lstStyle/>
                    <a:p>
                      <a:pPr algn="ctr"/>
                      <a:r>
                        <a:rPr lang="en-US" sz="1800" dirty="0" err="1" smtClean="0">
                          <a:solidFill>
                            <a:schemeClr val="accent6"/>
                          </a:solidFill>
                          <a:latin typeface="Cambria" panose="02040503050406030204" pitchFamily="18" charset="0"/>
                          <a:ea typeface="Cambria" panose="02040503050406030204" pitchFamily="18" charset="0"/>
                        </a:rPr>
                        <a:t>Hành</a:t>
                      </a:r>
                      <a:r>
                        <a:rPr lang="en-US" sz="1800" baseline="0" dirty="0" smtClean="0">
                          <a:solidFill>
                            <a:schemeClr val="accent6"/>
                          </a:solidFill>
                          <a:latin typeface="Cambria" panose="02040503050406030204" pitchFamily="18" charset="0"/>
                          <a:ea typeface="Cambria" panose="02040503050406030204" pitchFamily="18" charset="0"/>
                        </a:rPr>
                        <a:t> </a:t>
                      </a:r>
                      <a:r>
                        <a:rPr lang="en-US" sz="1800" baseline="0" dirty="0" err="1" smtClean="0">
                          <a:solidFill>
                            <a:schemeClr val="accent6"/>
                          </a:solidFill>
                          <a:latin typeface="Cambria" panose="02040503050406030204" pitchFamily="18" charset="0"/>
                          <a:ea typeface="Cambria" panose="02040503050406030204" pitchFamily="18" charset="0"/>
                        </a:rPr>
                        <a:t>động</a:t>
                      </a:r>
                      <a:r>
                        <a:rPr lang="en-US" sz="1800" baseline="0" dirty="0" smtClean="0">
                          <a:solidFill>
                            <a:schemeClr val="accent6"/>
                          </a:solidFill>
                          <a:latin typeface="Cambria" panose="02040503050406030204" pitchFamily="18" charset="0"/>
                          <a:ea typeface="Cambria" panose="02040503050406030204" pitchFamily="18" charset="0"/>
                        </a:rPr>
                        <a:t> </a:t>
                      </a:r>
                      <a:r>
                        <a:rPr lang="en-US" sz="1800" baseline="0" dirty="0" err="1" smtClean="0">
                          <a:solidFill>
                            <a:schemeClr val="accent6"/>
                          </a:solidFill>
                          <a:latin typeface="Cambria" panose="02040503050406030204" pitchFamily="18" charset="0"/>
                          <a:ea typeface="Cambria" panose="02040503050406030204" pitchFamily="18" charset="0"/>
                        </a:rPr>
                        <a:t>của</a:t>
                      </a:r>
                      <a:r>
                        <a:rPr lang="en-US" sz="1800" baseline="0" dirty="0" smtClean="0">
                          <a:solidFill>
                            <a:schemeClr val="accent6"/>
                          </a:solidFill>
                          <a:latin typeface="Cambria" panose="02040503050406030204" pitchFamily="18" charset="0"/>
                          <a:ea typeface="Cambria" panose="02040503050406030204" pitchFamily="18" charset="0"/>
                        </a:rPr>
                        <a:t> con </a:t>
                      </a:r>
                      <a:r>
                        <a:rPr lang="en-US" sz="1800" baseline="0" dirty="0" err="1" smtClean="0">
                          <a:solidFill>
                            <a:schemeClr val="accent6"/>
                          </a:solidFill>
                          <a:latin typeface="Cambria" panose="02040503050406030204" pitchFamily="18" charset="0"/>
                          <a:ea typeface="Cambria" panose="02040503050406030204" pitchFamily="18" charset="0"/>
                        </a:rPr>
                        <a:t>người</a:t>
                      </a:r>
                      <a:endParaRPr lang="en-US" sz="1800" dirty="0">
                        <a:solidFill>
                          <a:schemeClr val="accent6"/>
                        </a:solidFill>
                        <a:latin typeface="Cambria" panose="02040503050406030204" pitchFamily="18" charset="0"/>
                        <a:ea typeface="Cambria" panose="02040503050406030204" pitchFamily="18" charset="0"/>
                      </a:endParaRPr>
                    </a:p>
                  </a:txBody>
                  <a:tcPr anchor="ctr"/>
                </a:tc>
                <a:tc>
                  <a:txBody>
                    <a:bodyPr/>
                    <a:lstStyle/>
                    <a:p>
                      <a:pPr algn="ctr"/>
                      <a:r>
                        <a:rPr lang="en-US" sz="1800" dirty="0" err="1" smtClean="0">
                          <a:solidFill>
                            <a:schemeClr val="accent6"/>
                          </a:solidFill>
                          <a:latin typeface="Cambria" panose="02040503050406030204" pitchFamily="18" charset="0"/>
                          <a:ea typeface="Cambria" panose="02040503050406030204" pitchFamily="18" charset="0"/>
                        </a:rPr>
                        <a:t>Hậu</a:t>
                      </a:r>
                      <a:r>
                        <a:rPr lang="en-US" sz="1800" baseline="0" dirty="0" smtClean="0">
                          <a:solidFill>
                            <a:schemeClr val="accent6"/>
                          </a:solidFill>
                          <a:latin typeface="Cambria" panose="02040503050406030204" pitchFamily="18" charset="0"/>
                          <a:ea typeface="Cambria" panose="02040503050406030204" pitchFamily="18" charset="0"/>
                        </a:rPr>
                        <a:t> </a:t>
                      </a:r>
                      <a:r>
                        <a:rPr lang="en-US" sz="1800" baseline="0" dirty="0" err="1" smtClean="0">
                          <a:solidFill>
                            <a:schemeClr val="accent6"/>
                          </a:solidFill>
                          <a:latin typeface="Cambria" panose="02040503050406030204" pitchFamily="18" charset="0"/>
                          <a:ea typeface="Cambria" panose="02040503050406030204" pitchFamily="18" charset="0"/>
                        </a:rPr>
                        <a:t>quả</a:t>
                      </a:r>
                      <a:endParaRPr lang="en-US" sz="1800" dirty="0">
                        <a:solidFill>
                          <a:schemeClr val="accent6"/>
                        </a:solidFill>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472795136"/>
                  </a:ext>
                </a:extLst>
              </a:tr>
              <a:tr h="851869">
                <a:tc>
                  <a:txBody>
                    <a:bodyPr/>
                    <a:lstStyle/>
                    <a:p>
                      <a:r>
                        <a:rPr lang="en-US" sz="1600" dirty="0" err="1" smtClean="0">
                          <a:solidFill>
                            <a:schemeClr val="bg2"/>
                          </a:solidFill>
                          <a:latin typeface="Cambria" panose="02040503050406030204" pitchFamily="18" charset="0"/>
                          <a:ea typeface="Cambria" panose="02040503050406030204" pitchFamily="18" charset="0"/>
                        </a:rPr>
                        <a:t>Rừng</a:t>
                      </a:r>
                      <a:endParaRPr lang="en-US" sz="1600" dirty="0">
                        <a:solidFill>
                          <a:schemeClr val="bg2"/>
                        </a:solidFill>
                        <a:latin typeface="Cambria" panose="02040503050406030204" pitchFamily="18" charset="0"/>
                        <a:ea typeface="Cambria" panose="02040503050406030204" pitchFamily="18" charset="0"/>
                      </a:endParaRPr>
                    </a:p>
                  </a:txBody>
                  <a:tcPr/>
                </a:tc>
                <a:tc>
                  <a:txBody>
                    <a:bodyPr/>
                    <a:lstStyle/>
                    <a:p>
                      <a:r>
                        <a:rPr lang="en-US" sz="1600" dirty="0" smtClean="0">
                          <a:solidFill>
                            <a:schemeClr val="bg2"/>
                          </a:solidFill>
                          <a:latin typeface="Cambria" panose="02040503050406030204" pitchFamily="18" charset="0"/>
                          <a:ea typeface="Cambria" panose="02040503050406030204" pitchFamily="18" charset="0"/>
                        </a:rPr>
                        <a:t>Con </a:t>
                      </a:r>
                      <a:r>
                        <a:rPr lang="en-US" sz="1600" dirty="0" err="1" smtClean="0">
                          <a:solidFill>
                            <a:schemeClr val="bg2"/>
                          </a:solidFill>
                          <a:latin typeface="Cambria" panose="02040503050406030204" pitchFamily="18" charset="0"/>
                          <a:ea typeface="Cambria" panose="02040503050406030204" pitchFamily="18" charset="0"/>
                        </a:rPr>
                        <a:t>người</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tàn</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phá</a:t>
                      </a:r>
                      <a:endParaRPr lang="en-US" sz="1600" dirty="0">
                        <a:solidFill>
                          <a:schemeClr val="bg2"/>
                        </a:solidFill>
                        <a:latin typeface="Cambria" panose="02040503050406030204" pitchFamily="18" charset="0"/>
                        <a:ea typeface="Cambria" panose="02040503050406030204" pitchFamily="18" charset="0"/>
                      </a:endParaRPr>
                    </a:p>
                  </a:txBody>
                  <a:tcPr/>
                </a:tc>
                <a:tc>
                  <a:txBody>
                    <a:bodyPr/>
                    <a:lstStyle/>
                    <a:p>
                      <a:r>
                        <a:rPr lang="en-US" sz="1600" dirty="0" err="1" smtClean="0">
                          <a:solidFill>
                            <a:schemeClr val="bg2"/>
                          </a:solidFill>
                          <a:latin typeface="Cambria" panose="02040503050406030204" pitchFamily="18" charset="0"/>
                          <a:ea typeface="Cambria" panose="02040503050406030204" pitchFamily="18" charset="0"/>
                        </a:rPr>
                        <a:t>Màu</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xanh</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trải</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của</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rừng</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bị</a:t>
                      </a:r>
                      <a:r>
                        <a:rPr lang="en-US" sz="1600" baseline="0" dirty="0" smtClean="0">
                          <a:solidFill>
                            <a:schemeClr val="bg2"/>
                          </a:solidFill>
                          <a:latin typeface="Cambria" panose="02040503050406030204" pitchFamily="18" charset="0"/>
                          <a:ea typeface="Cambria" panose="02040503050406030204" pitchFamily="18" charset="0"/>
                        </a:rPr>
                        <a:t> co </a:t>
                      </a:r>
                      <a:r>
                        <a:rPr lang="en-US" sz="1600" baseline="0" dirty="0" err="1" smtClean="0">
                          <a:solidFill>
                            <a:schemeClr val="bg2"/>
                          </a:solidFill>
                          <a:latin typeface="Cambria" panose="02040503050406030204" pitchFamily="18" charset="0"/>
                          <a:ea typeface="Cambria" panose="02040503050406030204" pitchFamily="18" charset="0"/>
                        </a:rPr>
                        <a:t>hẹp</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lại</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nhường</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chỗ</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cho</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sự</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xâm</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lấn</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của</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màu</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xám</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hoang</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mạc</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nhức</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nhối</a:t>
                      </a:r>
                      <a:endParaRPr lang="en-US" sz="1600" dirty="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13243773"/>
                  </a:ext>
                </a:extLst>
              </a:tr>
              <a:tr h="267730">
                <a:tc>
                  <a:txBody>
                    <a:bodyPr/>
                    <a:lstStyle/>
                    <a:p>
                      <a:r>
                        <a:rPr lang="en-US" sz="1600" dirty="0" err="1" smtClean="0">
                          <a:solidFill>
                            <a:schemeClr val="bg2"/>
                          </a:solidFill>
                          <a:latin typeface="Cambria" panose="02040503050406030204" pitchFamily="18" charset="0"/>
                          <a:ea typeface="Cambria" panose="02040503050406030204" pitchFamily="18" charset="0"/>
                        </a:rPr>
                        <a:t>Các</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loài</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thú</a:t>
                      </a:r>
                      <a:endParaRPr lang="en-US" sz="1600" dirty="0">
                        <a:solidFill>
                          <a:schemeClr val="bg2"/>
                        </a:solidFill>
                        <a:latin typeface="Cambria" panose="02040503050406030204" pitchFamily="18" charset="0"/>
                        <a:ea typeface="Cambria" panose="02040503050406030204" pitchFamily="18" charset="0"/>
                      </a:endParaRPr>
                    </a:p>
                  </a:txBody>
                  <a:tcPr/>
                </a:tc>
                <a:tc>
                  <a:txBody>
                    <a:bodyPr/>
                    <a:lstStyle/>
                    <a:p>
                      <a:r>
                        <a:rPr lang="en-US" sz="1600" dirty="0" err="1" smtClean="0">
                          <a:solidFill>
                            <a:schemeClr val="bg2"/>
                          </a:solidFill>
                          <a:latin typeface="Cambria" panose="02040503050406030204" pitchFamily="18" charset="0"/>
                          <a:ea typeface="Cambria" panose="02040503050406030204" pitchFamily="18" charset="0"/>
                        </a:rPr>
                        <a:t>Bị</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giết</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vô</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tội</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vạ</a:t>
                      </a:r>
                      <a:endParaRPr lang="en-US" sz="1600" dirty="0">
                        <a:solidFill>
                          <a:schemeClr val="bg2"/>
                        </a:solidFill>
                        <a:latin typeface="Cambria" panose="02040503050406030204" pitchFamily="18" charset="0"/>
                        <a:ea typeface="Cambria" panose="02040503050406030204" pitchFamily="18" charset="0"/>
                      </a:endParaRPr>
                    </a:p>
                  </a:txBody>
                  <a:tcPr/>
                </a:tc>
                <a:tc>
                  <a:txBody>
                    <a:bodyPr/>
                    <a:lstStyle/>
                    <a:p>
                      <a:r>
                        <a:rPr lang="en-US" sz="1600" dirty="0" err="1" smtClean="0">
                          <a:solidFill>
                            <a:schemeClr val="bg2"/>
                          </a:solidFill>
                          <a:latin typeface="Cambria" panose="02040503050406030204" pitchFamily="18" charset="0"/>
                          <a:ea typeface="Cambria" panose="02040503050406030204" pitchFamily="18" charset="0"/>
                        </a:rPr>
                        <a:t>Gần</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như</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tuyệt</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chủng</a:t>
                      </a:r>
                      <a:endParaRPr lang="en-US" sz="1600" dirty="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777832116"/>
                  </a:ext>
                </a:extLst>
              </a:tr>
              <a:tr h="462443">
                <a:tc>
                  <a:txBody>
                    <a:bodyPr/>
                    <a:lstStyle/>
                    <a:p>
                      <a:r>
                        <a:rPr lang="en-US" sz="1600" dirty="0" err="1" smtClean="0">
                          <a:solidFill>
                            <a:schemeClr val="bg2"/>
                          </a:solidFill>
                          <a:latin typeface="Cambria" panose="02040503050406030204" pitchFamily="18" charset="0"/>
                          <a:ea typeface="Cambria" panose="02040503050406030204" pitchFamily="18" charset="0"/>
                        </a:rPr>
                        <a:t>Biển</a:t>
                      </a:r>
                      <a:endParaRPr lang="en-US" sz="1600" dirty="0">
                        <a:solidFill>
                          <a:schemeClr val="bg2"/>
                        </a:solidFill>
                        <a:latin typeface="Cambria" panose="02040503050406030204" pitchFamily="18" charset="0"/>
                        <a:ea typeface="Cambria" panose="02040503050406030204" pitchFamily="18" charset="0"/>
                      </a:endParaRPr>
                    </a:p>
                  </a:txBody>
                  <a:tcPr/>
                </a:tc>
                <a:tc>
                  <a:txBody>
                    <a:bodyPr/>
                    <a:lstStyle/>
                    <a:p>
                      <a:r>
                        <a:rPr lang="en-US" sz="1600" dirty="0" err="1" smtClean="0">
                          <a:solidFill>
                            <a:schemeClr val="bg2"/>
                          </a:solidFill>
                          <a:latin typeface="Cambria" panose="02040503050406030204" pitchFamily="18" charset="0"/>
                          <a:ea typeface="Cambria" panose="02040503050406030204" pitchFamily="18" charset="0"/>
                        </a:rPr>
                        <a:t>Bị</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khai</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thác</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quá</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mức</a:t>
                      </a:r>
                      <a:endParaRPr lang="en-US" sz="1600" dirty="0">
                        <a:solidFill>
                          <a:schemeClr val="bg2"/>
                        </a:solidFill>
                        <a:latin typeface="Cambria" panose="02040503050406030204" pitchFamily="18" charset="0"/>
                        <a:ea typeface="Cambria" panose="02040503050406030204" pitchFamily="18" charset="0"/>
                      </a:endParaRPr>
                    </a:p>
                  </a:txBody>
                  <a:tcPr/>
                </a:tc>
                <a:tc>
                  <a:txBody>
                    <a:bodyPr/>
                    <a:lstStyle/>
                    <a:p>
                      <a:r>
                        <a:rPr lang="en-US" sz="1600" dirty="0" err="1" smtClean="0">
                          <a:solidFill>
                            <a:schemeClr val="bg2"/>
                          </a:solidFill>
                          <a:latin typeface="Cambria" panose="02040503050406030204" pitchFamily="18" charset="0"/>
                          <a:ea typeface="Cambria" panose="02040503050406030204" pitchFamily="18" charset="0"/>
                        </a:rPr>
                        <a:t>Cá</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tôm</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không</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kịp</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sinh</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sôi</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nảy</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nở</a:t>
                      </a:r>
                      <a:endParaRPr lang="en-US" sz="1600" dirty="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196359493"/>
                  </a:ext>
                </a:extLst>
              </a:tr>
              <a:tr h="1436008">
                <a:tc>
                  <a:txBody>
                    <a:bodyPr/>
                    <a:lstStyle/>
                    <a:p>
                      <a:r>
                        <a:rPr lang="en-US" sz="1600" dirty="0" err="1" smtClean="0">
                          <a:solidFill>
                            <a:schemeClr val="bg2"/>
                          </a:solidFill>
                          <a:latin typeface="Cambria" panose="02040503050406030204" pitchFamily="18" charset="0"/>
                          <a:ea typeface="Cambria" panose="02040503050406030204" pitchFamily="18" charset="0"/>
                        </a:rPr>
                        <a:t>Đất</a:t>
                      </a:r>
                      <a:r>
                        <a:rPr lang="en-US" sz="1600" dirty="0" smtClean="0">
                          <a:solidFill>
                            <a:schemeClr val="bg2"/>
                          </a:solidFill>
                          <a:latin typeface="Cambria" panose="02040503050406030204" pitchFamily="18" charset="0"/>
                          <a:ea typeface="Cambria" panose="02040503050406030204" pitchFamily="18" charset="0"/>
                        </a:rPr>
                        <a:t>,</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nước</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không</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khí</a:t>
                      </a:r>
                      <a:endParaRPr lang="en-US" sz="1600" dirty="0">
                        <a:solidFill>
                          <a:schemeClr val="bg2"/>
                        </a:solidFill>
                        <a:latin typeface="Cambria" panose="02040503050406030204" pitchFamily="18" charset="0"/>
                        <a:ea typeface="Cambria" panose="02040503050406030204" pitchFamily="18" charset="0"/>
                      </a:endParaRPr>
                    </a:p>
                  </a:txBody>
                  <a:tcPr/>
                </a:tc>
                <a:tc>
                  <a:txBody>
                    <a:bodyPr/>
                    <a:lstStyle/>
                    <a:p>
                      <a:r>
                        <a:rPr lang="en-US" sz="1600" dirty="0" err="1" smtClean="0">
                          <a:solidFill>
                            <a:schemeClr val="bg2"/>
                          </a:solidFill>
                          <a:latin typeface="Cambria" panose="02040503050406030204" pitchFamily="18" charset="0"/>
                          <a:ea typeface="Cambria" panose="02040503050406030204" pitchFamily="18" charset="0"/>
                        </a:rPr>
                        <a:t>Rác</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thải</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nhựa</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tràn</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ngập</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phát</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triên</a:t>
                      </a:r>
                      <a:r>
                        <a:rPr lang="en-US" sz="1600" baseline="0" dirty="0" smtClean="0">
                          <a:solidFill>
                            <a:schemeClr val="bg2"/>
                          </a:solidFill>
                          <a:latin typeface="Cambria" panose="02040503050406030204" pitchFamily="18" charset="0"/>
                          <a:ea typeface="Cambria" panose="02040503050406030204" pitchFamily="18" charset="0"/>
                        </a:rPr>
                        <a:t> KCN </a:t>
                      </a:r>
                      <a:r>
                        <a:rPr lang="en-US" sz="1600" baseline="0" dirty="0" err="1" smtClean="0">
                          <a:solidFill>
                            <a:schemeClr val="bg2"/>
                          </a:solidFill>
                          <a:latin typeface="Cambria" panose="02040503050406030204" pitchFamily="18" charset="0"/>
                          <a:ea typeface="Cambria" panose="02040503050406030204" pitchFamily="18" charset="0"/>
                        </a:rPr>
                        <a:t>thiếu</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bền</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vững</a:t>
                      </a:r>
                      <a:endParaRPr lang="en-US" sz="1600" dirty="0">
                        <a:solidFill>
                          <a:schemeClr val="bg2"/>
                        </a:solidFill>
                        <a:latin typeface="Cambria" panose="02040503050406030204" pitchFamily="18" charset="0"/>
                        <a:ea typeface="Cambria" panose="02040503050406030204" pitchFamily="18" charset="0"/>
                      </a:endParaRPr>
                    </a:p>
                  </a:txBody>
                  <a:tcPr/>
                </a:tc>
                <a:tc>
                  <a:txBody>
                    <a:bodyPr/>
                    <a:lstStyle/>
                    <a:p>
                      <a:r>
                        <a:rPr lang="en-US" sz="1600" dirty="0" err="1" smtClean="0">
                          <a:solidFill>
                            <a:schemeClr val="bg2"/>
                          </a:solidFill>
                          <a:latin typeface="Cambria" panose="02040503050406030204" pitchFamily="18" charset="0"/>
                          <a:ea typeface="Cambria" panose="02040503050406030204" pitchFamily="18" charset="0"/>
                        </a:rPr>
                        <a:t>Giết</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dần</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giết</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mòn</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bao</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sinh</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vật</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biển</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nước</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biển</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dâng</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cao</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nhấn</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chìm</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nhiều</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thành</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phố</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làng</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mạc</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Tầng</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ôzôn</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bị</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thủng</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nhiều</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chỗ</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Đất</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đaim</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không</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khí</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bị</a:t>
                      </a:r>
                      <a:r>
                        <a:rPr lang="en-US" sz="1600" baseline="0" dirty="0" smtClean="0">
                          <a:solidFill>
                            <a:schemeClr val="bg2"/>
                          </a:solidFill>
                          <a:latin typeface="Cambria" panose="02040503050406030204" pitchFamily="18" charset="0"/>
                          <a:ea typeface="Cambria" panose="02040503050406030204" pitchFamily="18" charset="0"/>
                        </a:rPr>
                        <a:t> ô </a:t>
                      </a:r>
                      <a:r>
                        <a:rPr lang="en-US" sz="1600" baseline="0" dirty="0" err="1" smtClean="0">
                          <a:solidFill>
                            <a:schemeClr val="bg2"/>
                          </a:solidFill>
                          <a:latin typeface="Cambria" panose="02040503050406030204" pitchFamily="18" charset="0"/>
                          <a:ea typeface="Cambria" panose="02040503050406030204" pitchFamily="18" charset="0"/>
                        </a:rPr>
                        <a:t>nhiễm</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nặng</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nềm</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đe</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dọa</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sự</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sống</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của</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muôn</a:t>
                      </a:r>
                      <a:r>
                        <a:rPr lang="en-US" sz="1600" baseline="0" dirty="0" smtClean="0">
                          <a:solidFill>
                            <a:schemeClr val="bg2"/>
                          </a:solidFill>
                          <a:latin typeface="Cambria" panose="02040503050406030204" pitchFamily="18" charset="0"/>
                          <a:ea typeface="Cambria" panose="02040503050406030204" pitchFamily="18" charset="0"/>
                        </a:rPr>
                        <a:t> </a:t>
                      </a:r>
                      <a:r>
                        <a:rPr lang="en-US" sz="1600" baseline="0" dirty="0" err="1" smtClean="0">
                          <a:solidFill>
                            <a:schemeClr val="bg2"/>
                          </a:solidFill>
                          <a:latin typeface="Cambria" panose="02040503050406030204" pitchFamily="18" charset="0"/>
                          <a:ea typeface="Cambria" panose="02040503050406030204" pitchFamily="18" charset="0"/>
                        </a:rPr>
                        <a:t>loài</a:t>
                      </a:r>
                      <a:endParaRPr lang="en-US" sz="1600" dirty="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325807507"/>
                  </a:ext>
                </a:extLst>
              </a:tr>
            </a:tbl>
          </a:graphicData>
        </a:graphic>
      </p:graphicFrame>
    </p:spTree>
    <p:extLst>
      <p:ext uri="{BB962C8B-B14F-4D97-AF65-F5344CB8AC3E}">
        <p14:creationId xmlns:p14="http://schemas.microsoft.com/office/powerpoint/2010/main" val="39946463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smtClean="0">
                <a:latin typeface="Cambria" panose="02040503050406030204" pitchFamily="18" charset="0"/>
                <a:ea typeface="Cambria" panose="02040503050406030204" pitchFamily="18" charset="0"/>
              </a:rPr>
              <a:t>2. </a:t>
            </a:r>
            <a:r>
              <a:rPr lang="en-US" sz="2800" dirty="0" err="1" smtClean="0">
                <a:latin typeface="Cambria" panose="02040503050406030204" pitchFamily="18" charset="0"/>
                <a:ea typeface="Cambria" panose="02040503050406030204" pitchFamily="18" charset="0"/>
              </a:rPr>
              <a:t>Tìm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các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nội</a:t>
            </a:r>
            <a:r>
              <a:rPr lang="en-US" sz="2800" dirty="0" smtClean="0">
                <a:latin typeface="Cambria" panose="02040503050406030204" pitchFamily="18" charset="0"/>
                <a:ea typeface="Cambria" panose="02040503050406030204" pitchFamily="18" charset="0"/>
              </a:rPr>
              <a:t> dung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369650" y="683765"/>
            <a:ext cx="9144000" cy="1300800"/>
          </a:xfrm>
        </p:spPr>
        <p:txBody>
          <a:body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e. </a:t>
            </a:r>
            <a:r>
              <a:rPr lang="en-US" sz="2400" dirty="0" err="1" smtClean="0">
                <a:solidFill>
                  <a:schemeClr val="bg2"/>
                </a:solidFill>
                <a:latin typeface="Cambria" panose="02040503050406030204" pitchFamily="18" charset="0"/>
                <a:ea typeface="Cambria" panose="02040503050406030204" pitchFamily="18" charset="0"/>
              </a:rPr>
              <a:t>Tình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trạng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hiện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ra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sao</a:t>
            </a:r>
            <a:r>
              <a:rPr lang="en-US" sz="2400" dirty="0" smtClean="0">
                <a:solidFill>
                  <a:schemeClr val="bg2"/>
                </a:solidFill>
                <a:latin typeface="Cambria" panose="02040503050406030204" pitchFamily="18" charset="0"/>
                <a:ea typeface="Cambria" panose="02040503050406030204" pitchFamily="18" charset="0"/>
              </a:rPr>
              <a:t>?</a:t>
            </a:r>
            <a:endParaRPr lang="en-US" sz="2400" dirty="0">
              <a:solidFill>
                <a:schemeClr val="bg2"/>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0" y="3786779"/>
            <a:ext cx="1517515" cy="1030010"/>
          </a:xfrm>
          <a:prstGeom prst="rect">
            <a:avLst/>
          </a:prstGeom>
        </p:spPr>
      </p:pic>
      <p:sp>
        <p:nvSpPr>
          <p:cNvPr id="6" name="Text Placeholder 3"/>
          <p:cNvSpPr txBox="1">
            <a:spLocks/>
          </p:cNvSpPr>
          <p:nvPr/>
        </p:nvSpPr>
        <p:spPr>
          <a:xfrm>
            <a:off x="1517515" y="3340891"/>
            <a:ext cx="7042825" cy="1300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just"/>
            <a:r>
              <a:rPr lang="en-US" sz="3200" dirty="0" err="1" smtClean="0">
                <a:solidFill>
                  <a:schemeClr val="bg2"/>
                </a:solidFill>
                <a:latin typeface="Cambria" panose="02040503050406030204" pitchFamily="18" charset="0"/>
                <a:ea typeface="Cambria" panose="02040503050406030204" pitchFamily="18" charset="0"/>
              </a:rPr>
              <a:t>Tình</a:t>
            </a:r>
            <a:r>
              <a:rPr lang="en-US" sz="3200" dirty="0" smtClean="0">
                <a:solidFill>
                  <a:schemeClr val="bg2"/>
                </a:solidFill>
                <a:latin typeface="Cambria" panose="02040503050406030204" pitchFamily="18" charset="0"/>
                <a:ea typeface="Cambria" panose="02040503050406030204" pitchFamily="18" charset="0"/>
              </a:rPr>
              <a:t> </a:t>
            </a:r>
            <a:r>
              <a:rPr lang="en-US" sz="3200" dirty="0" err="1" smtClean="0">
                <a:solidFill>
                  <a:schemeClr val="bg2"/>
                </a:solidFill>
                <a:latin typeface="Cambria" panose="02040503050406030204" pitchFamily="18" charset="0"/>
                <a:ea typeface="Cambria" panose="02040503050406030204" pitchFamily="18" charset="0"/>
              </a:rPr>
              <a:t>trạng</a:t>
            </a:r>
            <a:r>
              <a:rPr lang="en-US" sz="3200" dirty="0" smtClean="0">
                <a:solidFill>
                  <a:schemeClr val="bg2"/>
                </a:solidFill>
                <a:latin typeface="Cambria" panose="02040503050406030204" pitchFamily="18" charset="0"/>
                <a:ea typeface="Cambria" panose="02040503050406030204" pitchFamily="18" charset="0"/>
              </a:rPr>
              <a:t> </a:t>
            </a:r>
            <a:r>
              <a:rPr lang="en-US" sz="3200" dirty="0" err="1" smtClean="0">
                <a:solidFill>
                  <a:schemeClr val="bg2"/>
                </a:solidFill>
                <a:latin typeface="Cambria" panose="02040503050406030204" pitchFamily="18" charset="0"/>
                <a:ea typeface="Cambria" panose="02040503050406030204" pitchFamily="18" charset="0"/>
              </a:rPr>
              <a:t>Trái</a:t>
            </a:r>
            <a:r>
              <a:rPr lang="en-US" sz="3200" dirty="0" smtClean="0">
                <a:solidFill>
                  <a:schemeClr val="bg2"/>
                </a:solidFill>
                <a:latin typeface="Cambria" panose="02040503050406030204" pitchFamily="18" charset="0"/>
                <a:ea typeface="Cambria" panose="02040503050406030204" pitchFamily="18" charset="0"/>
              </a:rPr>
              <a:t> </a:t>
            </a:r>
            <a:r>
              <a:rPr lang="en-US" sz="3200" dirty="0" err="1" smtClean="0">
                <a:solidFill>
                  <a:schemeClr val="bg2"/>
                </a:solidFill>
                <a:latin typeface="Cambria" panose="02040503050406030204" pitchFamily="18" charset="0"/>
                <a:ea typeface="Cambria" panose="02040503050406030204" pitchFamily="18" charset="0"/>
              </a:rPr>
              <a:t>Đất</a:t>
            </a:r>
            <a:r>
              <a:rPr lang="en-US" sz="3200" dirty="0" smtClean="0">
                <a:solidFill>
                  <a:schemeClr val="bg2"/>
                </a:solidFill>
                <a:latin typeface="Cambria" panose="02040503050406030204" pitchFamily="18" charset="0"/>
                <a:ea typeface="Cambria" panose="02040503050406030204" pitchFamily="18" charset="0"/>
              </a:rPr>
              <a:t> </a:t>
            </a:r>
            <a:r>
              <a:rPr lang="en-US" sz="3200" dirty="0" err="1" smtClean="0">
                <a:solidFill>
                  <a:schemeClr val="bg2"/>
                </a:solidFill>
                <a:latin typeface="Cambria" panose="02040503050406030204" pitchFamily="18" charset="0"/>
                <a:ea typeface="Cambria" panose="02040503050406030204" pitchFamily="18" charset="0"/>
              </a:rPr>
              <a:t>hiện</a:t>
            </a:r>
            <a:r>
              <a:rPr lang="en-US" sz="3200" dirty="0" smtClean="0">
                <a:solidFill>
                  <a:schemeClr val="bg2"/>
                </a:solidFill>
                <a:latin typeface="Cambria" panose="02040503050406030204" pitchFamily="18" charset="0"/>
                <a:ea typeface="Cambria" panose="02040503050406030204" pitchFamily="18" charset="0"/>
              </a:rPr>
              <a:t> nay </a:t>
            </a:r>
            <a:r>
              <a:rPr lang="en-US" sz="3200" dirty="0" err="1" smtClean="0">
                <a:solidFill>
                  <a:schemeClr val="bg2"/>
                </a:solidFill>
                <a:latin typeface="Cambria" panose="02040503050406030204" pitchFamily="18" charset="0"/>
                <a:ea typeface="Cambria" panose="02040503050406030204" pitchFamily="18" charset="0"/>
              </a:rPr>
              <a:t>rất</a:t>
            </a:r>
            <a:r>
              <a:rPr lang="en-US" sz="3200" dirty="0" smtClean="0">
                <a:solidFill>
                  <a:schemeClr val="bg2"/>
                </a:solidFill>
                <a:latin typeface="Cambria" panose="02040503050406030204" pitchFamily="18" charset="0"/>
                <a:ea typeface="Cambria" panose="02040503050406030204" pitchFamily="18" charset="0"/>
              </a:rPr>
              <a:t> </a:t>
            </a:r>
            <a:r>
              <a:rPr lang="en-US" sz="3200" dirty="0" err="1" smtClean="0">
                <a:solidFill>
                  <a:schemeClr val="bg2"/>
                </a:solidFill>
                <a:latin typeface="Cambria" panose="02040503050406030204" pitchFamily="18" charset="0"/>
                <a:ea typeface="Cambria" panose="02040503050406030204" pitchFamily="18" charset="0"/>
              </a:rPr>
              <a:t>đáng</a:t>
            </a:r>
            <a:r>
              <a:rPr lang="en-US" sz="3200" dirty="0" smtClean="0">
                <a:solidFill>
                  <a:schemeClr val="bg2"/>
                </a:solidFill>
                <a:latin typeface="Cambria" panose="02040503050406030204" pitchFamily="18" charset="0"/>
                <a:ea typeface="Cambria" panose="02040503050406030204" pitchFamily="18" charset="0"/>
              </a:rPr>
              <a:t> lo </a:t>
            </a:r>
            <a:r>
              <a:rPr lang="en-US" sz="3200" dirty="0" err="1" smtClean="0">
                <a:solidFill>
                  <a:schemeClr val="bg2"/>
                </a:solidFill>
                <a:latin typeface="Cambria" panose="02040503050406030204" pitchFamily="18" charset="0"/>
                <a:ea typeface="Cambria" panose="02040503050406030204" pitchFamily="18" charset="0"/>
              </a:rPr>
              <a:t>ngại</a:t>
            </a:r>
            <a:r>
              <a:rPr lang="en-US" sz="3200" dirty="0" smtClean="0">
                <a:solidFill>
                  <a:schemeClr val="bg2"/>
                </a:solidFill>
                <a:latin typeface="Cambria" panose="02040503050406030204" pitchFamily="18" charset="0"/>
                <a:ea typeface="Cambria" panose="02040503050406030204" pitchFamily="18" charset="0"/>
              </a:rPr>
              <a:t>. Con </a:t>
            </a:r>
            <a:r>
              <a:rPr lang="en-US" sz="3200" dirty="0" err="1" smtClean="0">
                <a:solidFill>
                  <a:schemeClr val="bg2"/>
                </a:solidFill>
                <a:latin typeface="Cambria" panose="02040503050406030204" pitchFamily="18" charset="0"/>
                <a:ea typeface="Cambria" panose="02040503050406030204" pitchFamily="18" charset="0"/>
              </a:rPr>
              <a:t>người</a:t>
            </a:r>
            <a:r>
              <a:rPr lang="en-US" sz="3200" dirty="0" smtClean="0">
                <a:solidFill>
                  <a:schemeClr val="bg2"/>
                </a:solidFill>
                <a:latin typeface="Cambria" panose="02040503050406030204" pitchFamily="18" charset="0"/>
                <a:ea typeface="Cambria" panose="02040503050406030204" pitchFamily="18" charset="0"/>
              </a:rPr>
              <a:t> </a:t>
            </a:r>
            <a:r>
              <a:rPr lang="en-US" sz="3200" dirty="0" err="1" smtClean="0">
                <a:solidFill>
                  <a:schemeClr val="bg2"/>
                </a:solidFill>
                <a:latin typeface="Cambria" panose="02040503050406030204" pitchFamily="18" charset="0"/>
                <a:ea typeface="Cambria" panose="02040503050406030204" pitchFamily="18" charset="0"/>
              </a:rPr>
              <a:t>sẽ</a:t>
            </a:r>
            <a:r>
              <a:rPr lang="en-US" sz="3200" dirty="0" smtClean="0">
                <a:solidFill>
                  <a:schemeClr val="bg2"/>
                </a:solidFill>
                <a:latin typeface="Cambria" panose="02040503050406030204" pitchFamily="18" charset="0"/>
                <a:ea typeface="Cambria" panose="02040503050406030204" pitchFamily="18" charset="0"/>
              </a:rPr>
              <a:t> </a:t>
            </a:r>
            <a:r>
              <a:rPr lang="en-US" sz="3200" dirty="0" err="1" smtClean="0">
                <a:solidFill>
                  <a:schemeClr val="bg2"/>
                </a:solidFill>
                <a:latin typeface="Cambria" panose="02040503050406030204" pitchFamily="18" charset="0"/>
                <a:ea typeface="Cambria" panose="02040503050406030204" pitchFamily="18" charset="0"/>
              </a:rPr>
              <a:t>phải</a:t>
            </a:r>
            <a:r>
              <a:rPr lang="en-US" sz="3200" dirty="0" smtClean="0">
                <a:solidFill>
                  <a:schemeClr val="bg2"/>
                </a:solidFill>
                <a:latin typeface="Cambria" panose="02040503050406030204" pitchFamily="18" charset="0"/>
                <a:ea typeface="Cambria" panose="02040503050406030204" pitchFamily="18" charset="0"/>
              </a:rPr>
              <a:t> </a:t>
            </a:r>
            <a:r>
              <a:rPr lang="en-US" sz="3200" dirty="0" err="1" smtClean="0">
                <a:solidFill>
                  <a:schemeClr val="bg2"/>
                </a:solidFill>
                <a:latin typeface="Cambria" panose="02040503050406030204" pitchFamily="18" charset="0"/>
                <a:ea typeface="Cambria" panose="02040503050406030204" pitchFamily="18" charset="0"/>
              </a:rPr>
              <a:t>chịu</a:t>
            </a:r>
            <a:r>
              <a:rPr lang="en-US" sz="3200" dirty="0" smtClean="0">
                <a:solidFill>
                  <a:schemeClr val="bg2"/>
                </a:solidFill>
                <a:latin typeface="Cambria" panose="02040503050406030204" pitchFamily="18" charset="0"/>
                <a:ea typeface="Cambria" panose="02040503050406030204" pitchFamily="18" charset="0"/>
              </a:rPr>
              <a:t> </a:t>
            </a:r>
            <a:r>
              <a:rPr lang="en-US" sz="3200" dirty="0" err="1" smtClean="0">
                <a:solidFill>
                  <a:schemeClr val="bg2"/>
                </a:solidFill>
                <a:latin typeface="Cambria" panose="02040503050406030204" pitchFamily="18" charset="0"/>
                <a:ea typeface="Cambria" panose="02040503050406030204" pitchFamily="18" charset="0"/>
              </a:rPr>
              <a:t>hậu</a:t>
            </a:r>
            <a:r>
              <a:rPr lang="en-US" sz="3200" dirty="0" smtClean="0">
                <a:solidFill>
                  <a:schemeClr val="bg2"/>
                </a:solidFill>
                <a:latin typeface="Cambria" panose="02040503050406030204" pitchFamily="18" charset="0"/>
                <a:ea typeface="Cambria" panose="02040503050406030204" pitchFamily="18" charset="0"/>
              </a:rPr>
              <a:t> </a:t>
            </a:r>
            <a:r>
              <a:rPr lang="en-US" sz="3200" dirty="0" err="1" smtClean="0">
                <a:solidFill>
                  <a:schemeClr val="bg2"/>
                </a:solidFill>
                <a:latin typeface="Cambria" panose="02040503050406030204" pitchFamily="18" charset="0"/>
                <a:ea typeface="Cambria" panose="02040503050406030204" pitchFamily="18" charset="0"/>
              </a:rPr>
              <a:t>quả</a:t>
            </a:r>
            <a:r>
              <a:rPr lang="en-US" sz="3200" dirty="0" smtClean="0">
                <a:solidFill>
                  <a:schemeClr val="bg2"/>
                </a:solidFill>
                <a:latin typeface="Cambria" panose="02040503050406030204" pitchFamily="18" charset="0"/>
                <a:ea typeface="Cambria" panose="02040503050406030204" pitchFamily="18" charset="0"/>
              </a:rPr>
              <a:t> </a:t>
            </a:r>
            <a:r>
              <a:rPr lang="en-US" sz="3200" dirty="0" err="1" smtClean="0">
                <a:solidFill>
                  <a:schemeClr val="bg2"/>
                </a:solidFill>
                <a:latin typeface="Cambria" panose="02040503050406030204" pitchFamily="18" charset="0"/>
                <a:ea typeface="Cambria" panose="02040503050406030204" pitchFamily="18" charset="0"/>
              </a:rPr>
              <a:t>nặng</a:t>
            </a:r>
            <a:r>
              <a:rPr lang="en-US" sz="3200" dirty="0" smtClean="0">
                <a:solidFill>
                  <a:schemeClr val="bg2"/>
                </a:solidFill>
                <a:latin typeface="Cambria" panose="02040503050406030204" pitchFamily="18" charset="0"/>
                <a:ea typeface="Cambria" panose="02040503050406030204" pitchFamily="18" charset="0"/>
              </a:rPr>
              <a:t> </a:t>
            </a:r>
            <a:r>
              <a:rPr lang="en-US" sz="3200" dirty="0" err="1" smtClean="0">
                <a:solidFill>
                  <a:schemeClr val="bg2"/>
                </a:solidFill>
                <a:latin typeface="Cambria" panose="02040503050406030204" pitchFamily="18" charset="0"/>
                <a:ea typeface="Cambria" panose="02040503050406030204" pitchFamily="18" charset="0"/>
              </a:rPr>
              <a:t>nề</a:t>
            </a:r>
            <a:r>
              <a:rPr lang="en-US" sz="3200" dirty="0" smtClean="0">
                <a:solidFill>
                  <a:schemeClr val="bg2"/>
                </a:solidFill>
                <a:latin typeface="Cambria" panose="02040503050406030204" pitchFamily="18" charset="0"/>
                <a:ea typeface="Cambria" panose="02040503050406030204" pitchFamily="18" charset="0"/>
              </a:rPr>
              <a:t> </a:t>
            </a:r>
            <a:r>
              <a:rPr lang="en-US" sz="3200" dirty="0" err="1" smtClean="0">
                <a:solidFill>
                  <a:schemeClr val="bg2"/>
                </a:solidFill>
                <a:latin typeface="Cambria" panose="02040503050406030204" pitchFamily="18" charset="0"/>
                <a:ea typeface="Cambria" panose="02040503050406030204" pitchFamily="18" charset="0"/>
              </a:rPr>
              <a:t>từ</a:t>
            </a:r>
            <a:r>
              <a:rPr lang="en-US" sz="3200" dirty="0" smtClean="0">
                <a:solidFill>
                  <a:schemeClr val="bg2"/>
                </a:solidFill>
                <a:latin typeface="Cambria" panose="02040503050406030204" pitchFamily="18" charset="0"/>
                <a:ea typeface="Cambria" panose="02040503050406030204" pitchFamily="18" charset="0"/>
              </a:rPr>
              <a:t> </a:t>
            </a:r>
            <a:r>
              <a:rPr lang="en-US" sz="3200" dirty="0" err="1" smtClean="0">
                <a:solidFill>
                  <a:schemeClr val="bg2"/>
                </a:solidFill>
                <a:latin typeface="Cambria" panose="02040503050406030204" pitchFamily="18" charset="0"/>
                <a:ea typeface="Cambria" panose="02040503050406030204" pitchFamily="18" charset="0"/>
              </a:rPr>
              <a:t>thiên</a:t>
            </a:r>
            <a:r>
              <a:rPr lang="en-US" sz="3200" dirty="0" smtClean="0">
                <a:solidFill>
                  <a:schemeClr val="bg2"/>
                </a:solidFill>
                <a:latin typeface="Cambria" panose="02040503050406030204" pitchFamily="18" charset="0"/>
                <a:ea typeface="Cambria" panose="02040503050406030204" pitchFamily="18" charset="0"/>
              </a:rPr>
              <a:t> </a:t>
            </a:r>
            <a:r>
              <a:rPr lang="en-US" sz="3200" dirty="0" err="1" smtClean="0">
                <a:solidFill>
                  <a:schemeClr val="bg2"/>
                </a:solidFill>
                <a:latin typeface="Cambria" panose="02040503050406030204" pitchFamily="18" charset="0"/>
                <a:ea typeface="Cambria" panose="02040503050406030204" pitchFamily="18" charset="0"/>
              </a:rPr>
              <a:t>nhiên</a:t>
            </a:r>
            <a:r>
              <a:rPr lang="en-US" sz="3200" dirty="0" smtClean="0">
                <a:solidFill>
                  <a:schemeClr val="bg2"/>
                </a:solidFill>
                <a:latin typeface="Cambria" panose="02040503050406030204" pitchFamily="18" charset="0"/>
                <a:ea typeface="Cambria" panose="02040503050406030204" pitchFamily="18" charset="0"/>
              </a:rPr>
              <a:t>,</a:t>
            </a:r>
            <a:endParaRPr lang="en-US" sz="3200" dirty="0">
              <a:solidFill>
                <a:schemeClr val="bg2"/>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stretch>
            <a:fillRect/>
          </a:stretch>
        </p:blipFill>
        <p:spPr>
          <a:xfrm>
            <a:off x="992221" y="1335914"/>
            <a:ext cx="3093396" cy="2123143"/>
          </a:xfrm>
          <a:prstGeom prst="rect">
            <a:avLst/>
          </a:prstGeom>
        </p:spPr>
      </p:pic>
      <p:pic>
        <p:nvPicPr>
          <p:cNvPr id="7" name="Picture 6"/>
          <p:cNvPicPr>
            <a:picLocks noChangeAspect="1"/>
          </p:cNvPicPr>
          <p:nvPr/>
        </p:nvPicPr>
        <p:blipFill>
          <a:blip r:embed="rId4"/>
          <a:stretch>
            <a:fillRect/>
          </a:stretch>
        </p:blipFill>
        <p:spPr>
          <a:xfrm>
            <a:off x="4789599" y="1332703"/>
            <a:ext cx="3300222" cy="2123143"/>
          </a:xfrm>
          <a:prstGeom prst="rect">
            <a:avLst/>
          </a:prstGeom>
        </p:spPr>
      </p:pic>
    </p:spTree>
    <p:extLst>
      <p:ext uri="{BB962C8B-B14F-4D97-AF65-F5344CB8AC3E}">
        <p14:creationId xmlns:p14="http://schemas.microsoft.com/office/powerpoint/2010/main" val="32536621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630" y="33187"/>
            <a:ext cx="5322770" cy="607172"/>
          </a:xfrm>
        </p:spPr>
        <p:txBody>
          <a:bodyPr/>
          <a:lstStyle/>
          <a:p>
            <a:pPr algn="just"/>
            <a:r>
              <a:rPr lang="en-US" sz="3200" dirty="0" smtClean="0">
                <a:latin typeface="Cambria" panose="02040503050406030204" pitchFamily="18" charset="0"/>
                <a:ea typeface="Cambria" panose="02040503050406030204" pitchFamily="18" charset="0"/>
              </a:rPr>
              <a:t>a. </a:t>
            </a:r>
            <a:r>
              <a:rPr lang="en-US" sz="3200" dirty="0" err="1" smtClean="0">
                <a:latin typeface="Cambria" panose="02040503050406030204" pitchFamily="18" charset="0"/>
                <a:ea typeface="Cambria" panose="02040503050406030204" pitchFamily="18" charset="0"/>
              </a:rPr>
              <a:t>Tác</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giả</a:t>
            </a:r>
            <a:endParaRPr lang="en-US" sz="32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429183"/>
            <a:ext cx="8520600" cy="1300800"/>
          </a:xfrm>
        </p:spPr>
        <p:txBody>
          <a:body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Hồ</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Thanh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Trang</a:t>
            </a:r>
            <a:endParaRPr lang="en-US" sz="2400" dirty="0">
              <a:solidFill>
                <a:schemeClr val="bg2"/>
              </a:solidFill>
              <a:latin typeface="Cambria" panose="02040503050406030204" pitchFamily="18" charset="0"/>
              <a:ea typeface="Cambria" panose="02040503050406030204" pitchFamily="18" charset="0"/>
            </a:endParaRPr>
          </a:p>
        </p:txBody>
      </p:sp>
      <p:sp>
        <p:nvSpPr>
          <p:cNvPr id="5" name="Title 2"/>
          <p:cNvSpPr txBox="1">
            <a:spLocks/>
          </p:cNvSpPr>
          <p:nvPr/>
        </p:nvSpPr>
        <p:spPr>
          <a:xfrm>
            <a:off x="163630" y="822021"/>
            <a:ext cx="5322770" cy="60717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0"/>
              <a:buFont typeface="Nanum Pen Script"/>
              <a:buNone/>
              <a:defRPr sz="12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9pPr>
          </a:lstStyle>
          <a:p>
            <a:pPr algn="just"/>
            <a:r>
              <a:rPr lang="en-US" sz="3200" dirty="0" smtClean="0">
                <a:latin typeface="Cambria" panose="02040503050406030204" pitchFamily="18" charset="0"/>
                <a:ea typeface="Cambria" panose="02040503050406030204" pitchFamily="18" charset="0"/>
              </a:rPr>
              <a:t>b. </a:t>
            </a:r>
            <a:r>
              <a:rPr lang="en-US" sz="3200" dirty="0" err="1" smtClean="0">
                <a:latin typeface="Cambria" panose="02040503050406030204" pitchFamily="18" charset="0"/>
                <a:ea typeface="Cambria" panose="02040503050406030204" pitchFamily="18" charset="0"/>
              </a:rPr>
              <a:t>Tác</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phẩm</a:t>
            </a:r>
            <a:endParaRPr lang="en-US" sz="3200" dirty="0">
              <a:latin typeface="Cambria" panose="02040503050406030204" pitchFamily="18" charset="0"/>
              <a:ea typeface="Cambria" panose="02040503050406030204" pitchFamily="18" charset="0"/>
            </a:endParaRPr>
          </a:p>
        </p:txBody>
      </p:sp>
      <p:sp>
        <p:nvSpPr>
          <p:cNvPr id="6" name="Text Placeholder 3"/>
          <p:cNvSpPr txBox="1">
            <a:spLocks/>
          </p:cNvSpPr>
          <p:nvPr/>
        </p:nvSpPr>
        <p:spPr>
          <a:xfrm>
            <a:off x="0" y="1315670"/>
            <a:ext cx="8520600" cy="29889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Nunito"/>
              <a:buChar char="●"/>
              <a:defRPr sz="1800" b="0" i="0" u="none" strike="noStrike" cap="none">
                <a:solidFill>
                  <a:schemeClr val="accent6"/>
                </a:solidFill>
                <a:latin typeface="Nunito"/>
                <a:ea typeface="Nunito"/>
                <a:cs typeface="Nunito"/>
                <a:sym typeface="Nunito"/>
              </a:defRPr>
            </a:lvl1pPr>
            <a:lvl2pPr marL="914400" marR="0" lvl="1"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ctr"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Thể</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loại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Văn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bản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thông</a:t>
            </a:r>
            <a:r>
              <a:rPr lang="en-US" sz="2400" dirty="0" smtClean="0">
                <a:solidFill>
                  <a:schemeClr val="bg2"/>
                </a:solidFill>
                <a:latin typeface="Cambria" panose="02040503050406030204" pitchFamily="18" charset="0"/>
                <a:ea typeface="Cambria" panose="02040503050406030204" pitchFamily="18" charset="0"/>
              </a:rPr>
              <a:t> tin</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Xuất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xứ</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Báo</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điện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tử</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Việt</a:t>
            </a:r>
            <a:r>
              <a:rPr lang="en-US" sz="2400" dirty="0" smtClean="0">
                <a:solidFill>
                  <a:schemeClr val="bg2"/>
                </a:solidFill>
                <a:latin typeface="Cambria" panose="02040503050406030204" pitchFamily="18" charset="0"/>
                <a:ea typeface="Cambria" panose="02040503050406030204" pitchFamily="18" charset="0"/>
              </a:rPr>
              <a:t> – </a:t>
            </a:r>
            <a:r>
              <a:rPr lang="en-US" sz="2400" dirty="0" err="1" smtClean="0">
                <a:solidFill>
                  <a:schemeClr val="bg2"/>
                </a:solidFill>
                <a:latin typeface="Cambria" panose="02040503050406030204" pitchFamily="18" charset="0"/>
                <a:ea typeface="Cambria" panose="02040503050406030204" pitchFamily="18" charset="0"/>
              </a:rPr>
              <a:t>Diễn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đàn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Liên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hiệp</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các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Hội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Khoa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học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và</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Kĩ</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thuật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Việt</a:t>
            </a:r>
            <a:r>
              <a:rPr lang="en-US" sz="2400" dirty="0" smtClean="0">
                <a:solidFill>
                  <a:schemeClr val="bg2"/>
                </a:solidFill>
                <a:latin typeface="Cambria" panose="02040503050406030204" pitchFamily="18" charset="0"/>
                <a:ea typeface="Cambria" panose="02040503050406030204" pitchFamily="18" charset="0"/>
              </a:rPr>
              <a:t> Nam, </a:t>
            </a:r>
            <a:r>
              <a:rPr lang="en-US" sz="2400" dirty="0" err="1" smtClean="0">
                <a:solidFill>
                  <a:schemeClr val="bg2"/>
                </a:solidFill>
                <a:latin typeface="Cambria" panose="02040503050406030204" pitchFamily="18" charset="0"/>
                <a:ea typeface="Cambria" panose="02040503050406030204" pitchFamily="18" charset="0"/>
              </a:rPr>
              <a:t>tháng</a:t>
            </a:r>
            <a:r>
              <a:rPr lang="en-US" sz="2400" dirty="0" smtClean="0">
                <a:solidFill>
                  <a:schemeClr val="bg2"/>
                </a:solidFill>
                <a:latin typeface="Cambria" panose="02040503050406030204" pitchFamily="18" charset="0"/>
                <a:ea typeface="Cambria" panose="02040503050406030204" pitchFamily="18" charset="0"/>
              </a:rPr>
              <a:t> 9/2020</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Phương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thức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biểu</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đạt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Thuyết</a:t>
            </a:r>
            <a:r>
              <a:rPr lang="en-US" sz="2400" dirty="0" smtClean="0">
                <a:solidFill>
                  <a:schemeClr val="bg2"/>
                </a:solidFill>
                <a:latin typeface="Cambria" panose="02040503050406030204" pitchFamily="18" charset="0"/>
                <a:ea typeface="Cambria" panose="02040503050406030204" pitchFamily="18" charset="0"/>
              </a:rPr>
              <a:t> minh</a:t>
            </a:r>
            <a:endParaRPr lang="en-US" sz="2400" dirty="0">
              <a:solidFill>
                <a:schemeClr val="bg2"/>
              </a:solidFill>
              <a:latin typeface="Cambria" panose="02040503050406030204" pitchFamily="18" charset="0"/>
              <a:ea typeface="Cambria" panose="02040503050406030204" pitchFamily="18" charset="0"/>
            </a:endParaRPr>
          </a:p>
        </p:txBody>
      </p:sp>
      <p:sp>
        <p:nvSpPr>
          <p:cNvPr id="7" name="Title 2"/>
          <p:cNvSpPr txBox="1">
            <a:spLocks/>
          </p:cNvSpPr>
          <p:nvPr/>
        </p:nvSpPr>
        <p:spPr>
          <a:xfrm>
            <a:off x="163630" y="2810128"/>
            <a:ext cx="5322770" cy="60717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0"/>
              <a:buFont typeface="Nanum Pen Script"/>
              <a:buNone/>
              <a:defRPr sz="12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9pPr>
          </a:lstStyle>
          <a:p>
            <a:pPr algn="just"/>
            <a:r>
              <a:rPr lang="en-US" sz="3200" dirty="0" smtClean="0">
                <a:latin typeface="Cambria" panose="02040503050406030204" pitchFamily="18" charset="0"/>
                <a:ea typeface="Cambria" panose="02040503050406030204" pitchFamily="18" charset="0"/>
              </a:rPr>
              <a:t>c. </a:t>
            </a:r>
            <a:r>
              <a:rPr lang="en-US" sz="3200" dirty="0" err="1" smtClean="0">
                <a:latin typeface="Cambria" panose="02040503050406030204" pitchFamily="18" charset="0"/>
                <a:ea typeface="Cambria" panose="02040503050406030204" pitchFamily="18" charset="0"/>
              </a:rPr>
              <a:t>Bố</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cục</a:t>
            </a:r>
            <a:endParaRPr lang="en-US" sz="3200" dirty="0">
              <a:latin typeface="Cambria" panose="02040503050406030204" pitchFamily="18" charset="0"/>
              <a:ea typeface="Cambria" panose="02040503050406030204" pitchFamily="18" charset="0"/>
            </a:endParaRPr>
          </a:p>
        </p:txBody>
      </p:sp>
      <p:sp>
        <p:nvSpPr>
          <p:cNvPr id="8" name="Text Placeholder 3"/>
          <p:cNvSpPr txBox="1">
            <a:spLocks/>
          </p:cNvSpPr>
          <p:nvPr/>
        </p:nvSpPr>
        <p:spPr>
          <a:xfrm>
            <a:off x="0" y="3307651"/>
            <a:ext cx="8520600" cy="29889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Nunito"/>
              <a:buChar char="●"/>
              <a:defRPr sz="1800" b="0" i="0" u="none" strike="noStrike" cap="none">
                <a:solidFill>
                  <a:schemeClr val="accent6"/>
                </a:solidFill>
                <a:latin typeface="Nunito"/>
                <a:ea typeface="Nunito"/>
                <a:cs typeface="Nunito"/>
                <a:sym typeface="Nunito"/>
              </a:defRPr>
            </a:lvl1pPr>
            <a:lvl2pPr marL="914400" marR="0" lvl="1"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ctr"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Phần</a:t>
            </a:r>
            <a:r>
              <a:rPr lang="en-US" sz="2400" dirty="0" smtClean="0">
                <a:solidFill>
                  <a:schemeClr val="bg2"/>
                </a:solidFill>
                <a:latin typeface="Cambria" panose="02040503050406030204" pitchFamily="18" charset="0"/>
                <a:ea typeface="Cambria" panose="02040503050406030204" pitchFamily="18" charset="0"/>
              </a:rPr>
              <a:t> 1. </a:t>
            </a:r>
            <a:r>
              <a:rPr lang="en-US" sz="2400" dirty="0" err="1" smtClean="0">
                <a:solidFill>
                  <a:schemeClr val="bg2"/>
                </a:solidFill>
                <a:latin typeface="Cambria" panose="02040503050406030204" pitchFamily="18" charset="0"/>
                <a:ea typeface="Cambria" panose="02040503050406030204" pitchFamily="18" charset="0"/>
              </a:rPr>
              <a:t>Từ</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đầu</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đến</a:t>
            </a:r>
            <a:r>
              <a:rPr lang="en-US" sz="2400"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phát</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triển</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của</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sự</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sống</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trên</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Trái</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Đất</a:t>
            </a:r>
            <a:r>
              <a:rPr lang="en-US" sz="2400" i="1" dirty="0" smtClean="0">
                <a:solidFill>
                  <a:schemeClr val="bg2"/>
                </a:solidFill>
                <a:latin typeface="Cambria" panose="02040503050406030204" pitchFamily="18" charset="0"/>
                <a:ea typeface="Cambria" panose="02040503050406030204" pitchFamily="18" charset="0"/>
              </a:rPr>
              <a:t>”</a:t>
            </a:r>
          </a:p>
          <a:p>
            <a:pPr algn="just">
              <a:buFont typeface="Symbol" panose="05050102010706020507" pitchFamily="18" charset="2"/>
              <a:buChar char=""/>
            </a:pPr>
            <a:r>
              <a:rPr lang="en-US" sz="2400" dirty="0" err="1" smtClean="0">
                <a:solidFill>
                  <a:schemeClr val="bg2"/>
                </a:solidFill>
                <a:latin typeface="Cambria" panose="02040503050406030204" pitchFamily="18" charset="0"/>
                <a:ea typeface="Cambria" panose="02040503050406030204" pitchFamily="18" charset="0"/>
              </a:rPr>
              <a:t>Giới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thiệu</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và</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chứng</a:t>
            </a:r>
            <a:r>
              <a:rPr lang="en-US" sz="2400" dirty="0" smtClean="0">
                <a:solidFill>
                  <a:schemeClr val="bg2"/>
                </a:solidFill>
                <a:latin typeface="Cambria" panose="02040503050406030204" pitchFamily="18" charset="0"/>
                <a:ea typeface="Cambria" panose="02040503050406030204" pitchFamily="18" charset="0"/>
              </a:rPr>
              <a:t> minh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là</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nôi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sự</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Phần</a:t>
            </a:r>
            <a:r>
              <a:rPr lang="en-US" sz="2400" dirty="0" smtClean="0">
                <a:solidFill>
                  <a:schemeClr val="bg2"/>
                </a:solidFill>
                <a:latin typeface="Cambria" panose="02040503050406030204" pitchFamily="18" charset="0"/>
                <a:ea typeface="Cambria" panose="02040503050406030204" pitchFamily="18" charset="0"/>
              </a:rPr>
              <a:t> 2. </a:t>
            </a:r>
            <a:r>
              <a:rPr lang="en-US" sz="2400" dirty="0" err="1" smtClean="0">
                <a:solidFill>
                  <a:schemeClr val="bg2"/>
                </a:solidFill>
                <a:latin typeface="Cambria" panose="02040503050406030204" pitchFamily="18" charset="0"/>
                <a:ea typeface="Cambria" panose="02040503050406030204" pitchFamily="18" charset="0"/>
              </a:rPr>
              <a:t>Đoạn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còn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lại</a:t>
            </a:r>
            <a:endParaRPr lang="en-US" sz="2400" dirty="0" smtClean="0">
              <a:solidFill>
                <a:schemeClr val="bg2"/>
              </a:solidFill>
              <a:latin typeface="Cambria" panose="02040503050406030204" pitchFamily="18" charset="0"/>
              <a:ea typeface="Cambria" panose="02040503050406030204" pitchFamily="18" charset="0"/>
            </a:endParaRPr>
          </a:p>
          <a:p>
            <a:pPr algn="just">
              <a:buFont typeface="Symbol" panose="05050102010706020507" pitchFamily="18" charset="2"/>
              <a:buChar char=""/>
            </a:pPr>
            <a:r>
              <a:rPr lang="en-US" sz="2400" dirty="0" err="1" smtClean="0">
                <a:solidFill>
                  <a:schemeClr val="bg2"/>
                </a:solidFill>
                <a:latin typeface="Cambria" panose="02040503050406030204" pitchFamily="18" charset="0"/>
                <a:ea typeface="Cambria" panose="02040503050406030204" pitchFamily="18" charset="0"/>
              </a:rPr>
              <a:t>Thực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trạng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hiện</a:t>
            </a:r>
            <a:r>
              <a:rPr lang="en-US" sz="2400" dirty="0" smtClean="0">
                <a:solidFill>
                  <a:schemeClr val="bg2"/>
                </a:solidFill>
                <a:latin typeface="Cambria" panose="02040503050406030204" pitchFamily="18" charset="0"/>
                <a:ea typeface="Cambria" panose="02040503050406030204" pitchFamily="18" charset="0"/>
              </a:rPr>
              <a:t> nay.</a:t>
            </a:r>
            <a:endParaRPr lang="en-US" sz="2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546020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arn(inVertical)">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arn(inVertical)">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barn(inVertical)">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barn(inVertical)">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smtClean="0">
                <a:latin typeface="Cambria" panose="02040503050406030204" pitchFamily="18" charset="0"/>
                <a:ea typeface="Cambria" panose="02040503050406030204" pitchFamily="18" charset="0"/>
              </a:rPr>
              <a:t>2. </a:t>
            </a:r>
            <a:r>
              <a:rPr lang="en-US" sz="2800" dirty="0" err="1" smtClean="0">
                <a:latin typeface="Cambria" panose="02040503050406030204" pitchFamily="18" charset="0"/>
                <a:ea typeface="Cambria" panose="02040503050406030204" pitchFamily="18" charset="0"/>
              </a:rPr>
              <a:t>Tìm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các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nội</a:t>
            </a:r>
            <a:r>
              <a:rPr lang="en-US" sz="2800" dirty="0" smtClean="0">
                <a:latin typeface="Cambria" panose="02040503050406030204" pitchFamily="18" charset="0"/>
                <a:ea typeface="Cambria" panose="02040503050406030204" pitchFamily="18" charset="0"/>
              </a:rPr>
              <a:t> dung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214008" y="683765"/>
            <a:ext cx="91440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e</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Tình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trạng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hiện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ra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sao</a:t>
            </a:r>
            <a:r>
              <a:rPr lang="en-US" sz="2400" dirty="0" smtClean="0">
                <a:solidFill>
                  <a:schemeClr val="bg2"/>
                </a:solidFill>
                <a:latin typeface="Cambria" panose="02040503050406030204" pitchFamily="18" charset="0"/>
                <a:ea typeface="Cambria" panose="02040503050406030204" pitchFamily="18" charset="0"/>
              </a:rPr>
              <a:t>?</a:t>
            </a:r>
            <a:endParaRPr lang="en-US" sz="2400" dirty="0">
              <a:solidFill>
                <a:schemeClr val="bg2"/>
              </a:solidFill>
              <a:latin typeface="Cambria" panose="02040503050406030204" pitchFamily="18" charset="0"/>
              <a:ea typeface="Cambria" panose="02040503050406030204" pitchFamily="18" charset="0"/>
            </a:endParaRPr>
          </a:p>
        </p:txBody>
      </p:sp>
      <p:sp>
        <p:nvSpPr>
          <p:cNvPr id="2" name="Cloud Callout 1"/>
          <p:cNvSpPr/>
          <p:nvPr/>
        </p:nvSpPr>
        <p:spPr>
          <a:xfrm>
            <a:off x="1692614" y="1673158"/>
            <a:ext cx="5525310" cy="2470826"/>
          </a:xfrm>
          <a:prstGeom prst="cloud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err="1" smtClean="0">
                <a:solidFill>
                  <a:schemeClr val="bg2"/>
                </a:solidFill>
                <a:latin typeface="Cambria" panose="02040503050406030204" pitchFamily="18" charset="0"/>
                <a:ea typeface="Cambria" panose="02040503050406030204" pitchFamily="18" charset="0"/>
              </a:rPr>
              <a:t>Trái</a:t>
            </a:r>
            <a:r>
              <a:rPr lang="en-US" sz="2800" dirty="0" smtClean="0">
                <a:solidFill>
                  <a:schemeClr val="bg2"/>
                </a:solidFill>
                <a:latin typeface="Cambria" panose="02040503050406030204" pitchFamily="18" charset="0"/>
                <a:ea typeface="Cambria" panose="02040503050406030204" pitchFamily="18" charset="0"/>
              </a:rPr>
              <a:t> </a:t>
            </a:r>
            <a:r>
              <a:rPr lang="en-US" sz="2800" dirty="0" err="1" smtClean="0">
                <a:solidFill>
                  <a:schemeClr val="bg2"/>
                </a:solidFill>
                <a:latin typeface="Cambria" panose="02040503050406030204" pitchFamily="18" charset="0"/>
                <a:ea typeface="Cambria" panose="02040503050406030204" pitchFamily="18" charset="0"/>
              </a:rPr>
              <a:t>Đất</a:t>
            </a:r>
            <a:r>
              <a:rPr lang="en-US" sz="2800" dirty="0" smtClean="0">
                <a:solidFill>
                  <a:schemeClr val="bg2"/>
                </a:solidFill>
                <a:latin typeface="Cambria" panose="02040503050406030204" pitchFamily="18" charset="0"/>
                <a:ea typeface="Cambria" panose="02040503050406030204" pitchFamily="18" charset="0"/>
              </a:rPr>
              <a:t> </a:t>
            </a:r>
            <a:r>
              <a:rPr lang="en-US" sz="2800" dirty="0" err="1" smtClean="0">
                <a:solidFill>
                  <a:schemeClr val="bg2"/>
                </a:solidFill>
                <a:latin typeface="Cambria" panose="02040503050406030204" pitchFamily="18" charset="0"/>
                <a:ea typeface="Cambria" panose="02040503050406030204" pitchFamily="18" charset="0"/>
              </a:rPr>
              <a:t>có</a:t>
            </a:r>
            <a:r>
              <a:rPr lang="en-US" sz="2800" dirty="0" smtClean="0">
                <a:solidFill>
                  <a:schemeClr val="bg2"/>
                </a:solidFill>
                <a:latin typeface="Cambria" panose="02040503050406030204" pitchFamily="18" charset="0"/>
                <a:ea typeface="Cambria" panose="02040503050406030204" pitchFamily="18" charset="0"/>
              </a:rPr>
              <a:t> </a:t>
            </a:r>
            <a:r>
              <a:rPr lang="en-US" sz="2800" dirty="0" err="1" smtClean="0">
                <a:solidFill>
                  <a:schemeClr val="bg2"/>
                </a:solidFill>
                <a:latin typeface="Cambria" panose="02040503050406030204" pitchFamily="18" charset="0"/>
                <a:ea typeface="Cambria" panose="02040503050406030204" pitchFamily="18" charset="0"/>
              </a:rPr>
              <a:t>thể</a:t>
            </a:r>
            <a:r>
              <a:rPr lang="en-US" sz="2800" dirty="0" smtClean="0">
                <a:solidFill>
                  <a:schemeClr val="bg2"/>
                </a:solidFill>
                <a:latin typeface="Cambria" panose="02040503050406030204" pitchFamily="18" charset="0"/>
                <a:ea typeface="Cambria" panose="02040503050406030204" pitchFamily="18" charset="0"/>
              </a:rPr>
              <a:t> </a:t>
            </a:r>
            <a:r>
              <a:rPr lang="en-US" sz="2800" dirty="0" err="1" smtClean="0">
                <a:solidFill>
                  <a:schemeClr val="bg2"/>
                </a:solidFill>
                <a:latin typeface="Cambria" panose="02040503050406030204" pitchFamily="18" charset="0"/>
                <a:ea typeface="Cambria" panose="02040503050406030204" pitchFamily="18" charset="0"/>
              </a:rPr>
              <a:t>chịu</a:t>
            </a:r>
            <a:r>
              <a:rPr lang="en-US" sz="2800" dirty="0" smtClean="0">
                <a:solidFill>
                  <a:schemeClr val="bg2"/>
                </a:solidFill>
                <a:latin typeface="Cambria" panose="02040503050406030204" pitchFamily="18" charset="0"/>
                <a:ea typeface="Cambria" panose="02040503050406030204" pitchFamily="18" charset="0"/>
              </a:rPr>
              <a:t> </a:t>
            </a:r>
            <a:r>
              <a:rPr lang="en-US" sz="2800" dirty="0" err="1" smtClean="0">
                <a:solidFill>
                  <a:schemeClr val="bg2"/>
                </a:solidFill>
                <a:latin typeface="Cambria" panose="02040503050406030204" pitchFamily="18" charset="0"/>
                <a:ea typeface="Cambria" panose="02040503050406030204" pitchFamily="18" charset="0"/>
              </a:rPr>
              <a:t>đựng</a:t>
            </a:r>
            <a:r>
              <a:rPr lang="en-US" sz="2800" dirty="0" smtClean="0">
                <a:solidFill>
                  <a:schemeClr val="bg2"/>
                </a:solidFill>
                <a:latin typeface="Cambria" panose="02040503050406030204" pitchFamily="18" charset="0"/>
                <a:ea typeface="Cambria" panose="02040503050406030204" pitchFamily="18" charset="0"/>
              </a:rPr>
              <a:t> </a:t>
            </a:r>
            <a:r>
              <a:rPr lang="en-US" sz="2800" dirty="0" err="1" smtClean="0">
                <a:solidFill>
                  <a:schemeClr val="bg2"/>
                </a:solidFill>
                <a:latin typeface="Cambria" panose="02040503050406030204" pitchFamily="18" charset="0"/>
                <a:ea typeface="Cambria" panose="02040503050406030204" pitchFamily="18" charset="0"/>
              </a:rPr>
              <a:t>đến</a:t>
            </a:r>
            <a:r>
              <a:rPr lang="en-US" sz="2800" dirty="0" smtClean="0">
                <a:solidFill>
                  <a:schemeClr val="bg2"/>
                </a:solidFill>
                <a:latin typeface="Cambria" panose="02040503050406030204" pitchFamily="18" charset="0"/>
                <a:ea typeface="Cambria" panose="02040503050406030204" pitchFamily="18" charset="0"/>
              </a:rPr>
              <a:t> </a:t>
            </a:r>
            <a:r>
              <a:rPr lang="en-US" sz="2800" dirty="0" err="1" smtClean="0">
                <a:solidFill>
                  <a:schemeClr val="bg2"/>
                </a:solidFill>
                <a:latin typeface="Cambria" panose="02040503050406030204" pitchFamily="18" charset="0"/>
                <a:ea typeface="Cambria" panose="02040503050406030204" pitchFamily="18" charset="0"/>
              </a:rPr>
              <a:t>bao</a:t>
            </a:r>
            <a:r>
              <a:rPr lang="en-US" sz="2800" dirty="0" smtClean="0">
                <a:solidFill>
                  <a:schemeClr val="bg2"/>
                </a:solidFill>
                <a:latin typeface="Cambria" panose="02040503050406030204" pitchFamily="18" charset="0"/>
                <a:ea typeface="Cambria" panose="02040503050406030204" pitchFamily="18" charset="0"/>
              </a:rPr>
              <a:t> </a:t>
            </a:r>
            <a:r>
              <a:rPr lang="en-US" sz="2800" dirty="0" err="1" smtClean="0">
                <a:solidFill>
                  <a:schemeClr val="bg2"/>
                </a:solidFill>
                <a:latin typeface="Cambria" panose="02040503050406030204" pitchFamily="18" charset="0"/>
                <a:ea typeface="Cambria" panose="02040503050406030204" pitchFamily="18" charset="0"/>
              </a:rPr>
              <a:t>giờ</a:t>
            </a:r>
            <a:r>
              <a:rPr lang="en-US" sz="2800" dirty="0" smtClean="0">
                <a:solidFill>
                  <a:schemeClr val="bg2"/>
                </a:solidFill>
                <a:latin typeface="Cambria" panose="02040503050406030204" pitchFamily="18" charset="0"/>
                <a:ea typeface="Cambria" panose="02040503050406030204" pitchFamily="18" charset="0"/>
              </a:rPr>
              <a:t>?</a:t>
            </a:r>
            <a:endParaRPr lang="en-US" sz="28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61119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98" y="1426369"/>
            <a:ext cx="7590641" cy="1963500"/>
          </a:xfrm>
        </p:spPr>
        <p:txBody>
          <a:bodyPr/>
          <a:lstStyle/>
          <a:p>
            <a:pPr algn="just"/>
            <a:r>
              <a:rPr lang="en-US" sz="3600" dirty="0" err="1" smtClean="0">
                <a:latin typeface="Cambria" panose="02040503050406030204" pitchFamily="18" charset="0"/>
                <a:ea typeface="Cambria" panose="02040503050406030204" pitchFamily="18" charset="0"/>
              </a:rPr>
              <a:t>Câu</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hỏi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dấy</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lên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hồi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chuông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cảnh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tình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cho</a:t>
            </a:r>
            <a:r>
              <a:rPr lang="en-US" sz="3600" dirty="0" smtClean="0">
                <a:latin typeface="Cambria" panose="02040503050406030204" pitchFamily="18" charset="0"/>
                <a:ea typeface="Cambria" panose="02040503050406030204" pitchFamily="18" charset="0"/>
              </a:rPr>
              <a:t> con </a:t>
            </a:r>
            <a:r>
              <a:rPr lang="en-US" sz="3600" dirty="0" err="1" smtClean="0">
                <a:latin typeface="Cambria" panose="02040503050406030204" pitchFamily="18" charset="0"/>
                <a:ea typeface="Cambria" panose="02040503050406030204" pitchFamily="18" charset="0"/>
              </a:rPr>
              <a:t>người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về</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việc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bảo</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vệ</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giữ</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gìn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hành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tinh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xanh</a:t>
            </a:r>
            <a:r>
              <a:rPr lang="en-US" sz="3600" dirty="0" smtClean="0">
                <a:latin typeface="Cambria" panose="02040503050406030204" pitchFamily="18" charset="0"/>
                <a:ea typeface="Cambria" panose="02040503050406030204" pitchFamily="18" charset="0"/>
              </a:rPr>
              <a:t> !</a:t>
            </a:r>
            <a:endParaRPr lang="en-US" sz="3600"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a:stretch>
            <a:fillRect/>
          </a:stretch>
        </p:blipFill>
        <p:spPr>
          <a:xfrm>
            <a:off x="182470" y="2136619"/>
            <a:ext cx="847843" cy="543001"/>
          </a:xfrm>
          <a:prstGeom prst="rect">
            <a:avLst/>
          </a:prstGeom>
        </p:spPr>
      </p:pic>
    </p:spTree>
    <p:extLst>
      <p:ext uri="{BB962C8B-B14F-4D97-AF65-F5344CB8AC3E}">
        <p14:creationId xmlns:p14="http://schemas.microsoft.com/office/powerpoint/2010/main" val="15407880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229601" cy="683765"/>
          </a:xfrm>
        </p:spPr>
        <p:txBody>
          <a:bodyPr/>
          <a:lstStyle/>
          <a:p>
            <a:r>
              <a:rPr lang="en-US" sz="2800" dirty="0" smtClean="0">
                <a:latin typeface="Cambria" panose="02040503050406030204" pitchFamily="18" charset="0"/>
                <a:ea typeface="Cambria" panose="02040503050406030204" pitchFamily="18" charset="0"/>
              </a:rPr>
              <a:t>3. Chia </a:t>
            </a:r>
            <a:r>
              <a:rPr lang="en-US" sz="2800" dirty="0" err="1" smtClean="0">
                <a:latin typeface="Cambria" panose="02040503050406030204" pitchFamily="18" charset="0"/>
                <a:ea typeface="Cambria" panose="02040503050406030204" pitchFamily="18" charset="0"/>
              </a:rPr>
              <a:t>sẻ</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kinh</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nghiệm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đọc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thông</a:t>
            </a:r>
            <a:r>
              <a:rPr lang="en-US" sz="2800" dirty="0" smtClean="0">
                <a:latin typeface="Cambria" panose="02040503050406030204" pitchFamily="18" charset="0"/>
                <a:ea typeface="Cambria" panose="02040503050406030204" pitchFamily="18" charset="0"/>
              </a:rPr>
              <a:t> tin</a:t>
            </a:r>
            <a:endParaRPr lang="en-US" sz="2800" dirty="0">
              <a:latin typeface="Cambria" panose="02040503050406030204" pitchFamily="18" charset="0"/>
              <a:ea typeface="Cambria" panose="02040503050406030204" pitchFamily="18" charset="0"/>
            </a:endParaRPr>
          </a:p>
        </p:txBody>
      </p:sp>
      <p:grpSp>
        <p:nvGrpSpPr>
          <p:cNvPr id="8" name="Group 7"/>
          <p:cNvGrpSpPr/>
          <p:nvPr/>
        </p:nvGrpSpPr>
        <p:grpSpPr>
          <a:xfrm>
            <a:off x="402021" y="1193153"/>
            <a:ext cx="8208898" cy="3112852"/>
            <a:chOff x="623402" y="962146"/>
            <a:chExt cx="8208898" cy="3112852"/>
          </a:xfrm>
        </p:grpSpPr>
        <p:sp>
          <p:nvSpPr>
            <p:cNvPr id="5" name="Round Diagonal Corner Rectangle 4"/>
            <p:cNvSpPr/>
            <p:nvPr/>
          </p:nvSpPr>
          <p:spPr>
            <a:xfrm>
              <a:off x="623402" y="962147"/>
              <a:ext cx="2354094" cy="3112851"/>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chemeClr val="bg2"/>
                  </a:solidFill>
                  <a:latin typeface="Cambria" panose="02040503050406030204" pitchFamily="18" charset="0"/>
                  <a:ea typeface="Cambria" panose="02040503050406030204" pitchFamily="18" charset="0"/>
                </a:rPr>
                <a:t>Cần</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xác</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định</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đúng</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thông</a:t>
              </a:r>
              <a:r>
                <a:rPr lang="en-US" sz="2400" b="1" dirty="0" smtClean="0">
                  <a:solidFill>
                    <a:schemeClr val="bg2"/>
                  </a:solidFill>
                  <a:latin typeface="Cambria" panose="02040503050406030204" pitchFamily="18" charset="0"/>
                  <a:ea typeface="Cambria" panose="02040503050406030204" pitchFamily="18" charset="0"/>
                </a:rPr>
                <a:t> tin </a:t>
              </a:r>
              <a:r>
                <a:rPr lang="en-US" sz="2400" b="1" dirty="0" err="1" smtClean="0">
                  <a:solidFill>
                    <a:schemeClr val="bg2"/>
                  </a:solidFill>
                  <a:latin typeface="Cambria" panose="02040503050406030204" pitchFamily="18" charset="0"/>
                  <a:ea typeface="Cambria" panose="02040503050406030204" pitchFamily="18" charset="0"/>
                </a:rPr>
                <a:t>đưa</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vào</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nhan</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đề</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và</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phần</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sa-pô</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nếu</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có</a:t>
              </a:r>
              <a:r>
                <a:rPr lang="en-US" sz="2400" b="1" dirty="0" smtClean="0">
                  <a:solidFill>
                    <a:schemeClr val="bg2"/>
                  </a:solidFill>
                  <a:latin typeface="Cambria" panose="02040503050406030204" pitchFamily="18" charset="0"/>
                  <a:ea typeface="Cambria" panose="02040503050406030204" pitchFamily="18" charset="0"/>
                </a:rPr>
                <a:t>)</a:t>
              </a:r>
              <a:endParaRPr lang="en-US" sz="2400" b="1" dirty="0">
                <a:solidFill>
                  <a:schemeClr val="bg2"/>
                </a:solidFill>
                <a:latin typeface="Cambria" panose="02040503050406030204" pitchFamily="18" charset="0"/>
                <a:ea typeface="Cambria" panose="02040503050406030204" pitchFamily="18" charset="0"/>
              </a:endParaRPr>
            </a:p>
          </p:txBody>
        </p:sp>
        <p:sp>
          <p:nvSpPr>
            <p:cNvPr id="6" name="Round Diagonal Corner Rectangle 5"/>
            <p:cNvSpPr/>
            <p:nvPr/>
          </p:nvSpPr>
          <p:spPr>
            <a:xfrm>
              <a:off x="3394953" y="962146"/>
              <a:ext cx="2354094" cy="3112851"/>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chemeClr val="bg2"/>
                  </a:solidFill>
                  <a:latin typeface="Cambria" panose="02040503050406030204" pitchFamily="18" charset="0"/>
                  <a:ea typeface="Cambria" panose="02040503050406030204" pitchFamily="18" charset="0"/>
                </a:rPr>
                <a:t>Đánh</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giá</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hiệu</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quả</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của</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cách</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triển</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khai</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văn</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bản</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thông</a:t>
              </a:r>
              <a:r>
                <a:rPr lang="en-US" sz="2400" b="1" dirty="0" smtClean="0">
                  <a:solidFill>
                    <a:schemeClr val="bg2"/>
                  </a:solidFill>
                  <a:latin typeface="Cambria" panose="02040503050406030204" pitchFamily="18" charset="0"/>
                  <a:ea typeface="Cambria" panose="02040503050406030204" pitchFamily="18" charset="0"/>
                </a:rPr>
                <a:t> tin </a:t>
              </a:r>
              <a:r>
                <a:rPr lang="en-US" sz="2400" b="1" dirty="0" err="1" smtClean="0">
                  <a:solidFill>
                    <a:schemeClr val="bg2"/>
                  </a:solidFill>
                  <a:latin typeface="Cambria" panose="02040503050406030204" pitchFamily="18" charset="0"/>
                  <a:ea typeface="Cambria" panose="02040503050406030204" pitchFamily="18" charset="0"/>
                </a:rPr>
                <a:t>mà</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tác</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giả</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đã</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chọn</a:t>
              </a:r>
              <a:endParaRPr lang="en-US" sz="2400" b="1" dirty="0">
                <a:solidFill>
                  <a:schemeClr val="bg2"/>
                </a:solidFill>
                <a:latin typeface="Cambria" panose="02040503050406030204" pitchFamily="18" charset="0"/>
                <a:ea typeface="Cambria" panose="02040503050406030204" pitchFamily="18" charset="0"/>
              </a:endParaRPr>
            </a:p>
          </p:txBody>
        </p:sp>
        <p:sp>
          <p:nvSpPr>
            <p:cNvPr id="7" name="Round Diagonal Corner Rectangle 6"/>
            <p:cNvSpPr/>
            <p:nvPr/>
          </p:nvSpPr>
          <p:spPr>
            <a:xfrm>
              <a:off x="6166504" y="962147"/>
              <a:ext cx="2665796" cy="3112851"/>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chemeClr val="bg2"/>
                  </a:solidFill>
                  <a:latin typeface="Cambria" panose="02040503050406030204" pitchFamily="18" charset="0"/>
                  <a:ea typeface="Cambria" panose="02040503050406030204" pitchFamily="18" charset="0"/>
                </a:rPr>
                <a:t>Đánh</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giá</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tính</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chính</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xác</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và</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tính</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mới</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của</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văn</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bản</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thông</a:t>
              </a:r>
              <a:r>
                <a:rPr lang="en-US" sz="2400" b="1" dirty="0" smtClean="0">
                  <a:solidFill>
                    <a:schemeClr val="bg2"/>
                  </a:solidFill>
                  <a:latin typeface="Cambria" panose="02040503050406030204" pitchFamily="18" charset="0"/>
                  <a:ea typeface="Cambria" panose="02040503050406030204" pitchFamily="18" charset="0"/>
                </a:rPr>
                <a:t> qua </a:t>
              </a:r>
              <a:r>
                <a:rPr lang="en-US" sz="2400" b="1" dirty="0" err="1" smtClean="0">
                  <a:solidFill>
                    <a:schemeClr val="bg2"/>
                  </a:solidFill>
                  <a:latin typeface="Cambria" panose="02040503050406030204" pitchFamily="18" charset="0"/>
                  <a:ea typeface="Cambria" panose="02040503050406030204" pitchFamily="18" charset="0"/>
                </a:rPr>
                <a:t>hệ</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thống</a:t>
              </a:r>
              <a:r>
                <a:rPr lang="en-US" sz="2400" b="1" dirty="0" smtClean="0">
                  <a:solidFill>
                    <a:schemeClr val="bg2"/>
                  </a:solidFill>
                  <a:latin typeface="Cambria" panose="02040503050406030204" pitchFamily="18" charset="0"/>
                  <a:ea typeface="Cambria" panose="02040503050406030204" pitchFamily="18" charset="0"/>
                </a:rPr>
                <a:t> ý, </a:t>
              </a:r>
              <a:r>
                <a:rPr lang="en-US" sz="2400" b="1" dirty="0" err="1" smtClean="0">
                  <a:solidFill>
                    <a:schemeClr val="bg2"/>
                  </a:solidFill>
                  <a:latin typeface="Cambria" panose="02040503050406030204" pitchFamily="18" charset="0"/>
                  <a:ea typeface="Cambria" panose="02040503050406030204" pitchFamily="18" charset="0"/>
                </a:rPr>
                <a:t>số</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liệu</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hình</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ảnh</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Đã</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được</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tác</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giả</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sử</a:t>
              </a:r>
              <a:r>
                <a:rPr lang="en-US" sz="2400" b="1" dirty="0" smtClean="0">
                  <a:solidFill>
                    <a:schemeClr val="bg2"/>
                  </a:solidFill>
                  <a:latin typeface="Cambria" panose="02040503050406030204" pitchFamily="18" charset="0"/>
                  <a:ea typeface="Cambria" panose="02040503050406030204" pitchFamily="18" charset="0"/>
                </a:rPr>
                <a:t> </a:t>
              </a:r>
              <a:r>
                <a:rPr lang="en-US" sz="2400" b="1" dirty="0" err="1" smtClean="0">
                  <a:solidFill>
                    <a:schemeClr val="bg2"/>
                  </a:solidFill>
                  <a:latin typeface="Cambria" panose="02040503050406030204" pitchFamily="18" charset="0"/>
                  <a:ea typeface="Cambria" panose="02040503050406030204" pitchFamily="18" charset="0"/>
                </a:rPr>
                <a:t>dụng</a:t>
              </a:r>
              <a:endParaRPr lang="en-US" sz="2400" b="1" dirty="0">
                <a:solidFill>
                  <a:schemeClr val="bg2"/>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0567015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394" y="2352687"/>
            <a:ext cx="5894979" cy="576000"/>
          </a:xfrm>
        </p:spPr>
        <p:txBody>
          <a:bodyPr/>
          <a:lstStyle/>
          <a:p>
            <a:r>
              <a:rPr lang="en-US" b="1" dirty="0" smtClean="0">
                <a:latin typeface="Cambria" panose="02040503050406030204" pitchFamily="18" charset="0"/>
                <a:ea typeface="Cambria" panose="02040503050406030204" pitchFamily="18" charset="0"/>
              </a:rPr>
              <a:t>III. TỔNG KẾT</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2395867"/>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5097" y="145529"/>
            <a:ext cx="8715983" cy="4115185"/>
          </a:xfrm>
        </p:spPr>
        <p:txBody>
          <a:bodyPr/>
          <a:lstStyle/>
          <a:p>
            <a:pPr algn="l">
              <a:lnSpc>
                <a:spcPct val="100000"/>
              </a:lnSpc>
            </a:pPr>
            <a:r>
              <a:rPr lang="en-US" sz="3600" dirty="0" smtClean="0">
                <a:latin typeface="Cambria" panose="02040503050406030204" pitchFamily="18" charset="0"/>
                <a:ea typeface="Cambria" panose="02040503050406030204" pitchFamily="18" charset="0"/>
              </a:rPr>
              <a:t>1. </a:t>
            </a:r>
            <a:r>
              <a:rPr lang="en-US" sz="3600" dirty="0" err="1" smtClean="0">
                <a:latin typeface="Cambria" panose="02040503050406030204" pitchFamily="18" charset="0"/>
                <a:ea typeface="Cambria" panose="02040503050406030204" pitchFamily="18" charset="0"/>
              </a:rPr>
              <a:t>Nội</a:t>
            </a:r>
            <a:r>
              <a:rPr lang="en-US" sz="3600" dirty="0" smtClean="0">
                <a:latin typeface="Cambria" panose="02040503050406030204" pitchFamily="18" charset="0"/>
                <a:ea typeface="Cambria" panose="02040503050406030204" pitchFamily="18" charset="0"/>
              </a:rPr>
              <a:t> dung</a:t>
            </a:r>
            <a:br>
              <a:rPr lang="en-US" sz="3600" dirty="0" smtClean="0">
                <a:latin typeface="Cambria" panose="02040503050406030204" pitchFamily="18" charset="0"/>
                <a:ea typeface="Cambria" panose="02040503050406030204" pitchFamily="18" charset="0"/>
              </a:rPr>
            </a:br>
            <a:r>
              <a:rPr lang="en-US" sz="3600" dirty="0" err="1" smtClean="0">
                <a:latin typeface="Cambria" panose="02040503050406030204" pitchFamily="18" charset="0"/>
                <a:ea typeface="Cambria" panose="02040503050406030204" pitchFamily="18" charset="0"/>
              </a:rPr>
              <a:t>Văn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bản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đề</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cập</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đến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vai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trò</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của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Trái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Đất</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với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sự</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sống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của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muôn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loài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và</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cảnh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báo</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về</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hiện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tượng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của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Trái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Đất</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hiện</a:t>
            </a:r>
            <a:r>
              <a:rPr lang="en-US" sz="3600" dirty="0" smtClean="0">
                <a:latin typeface="Cambria" panose="02040503050406030204" pitchFamily="18" charset="0"/>
                <a:ea typeface="Cambria" panose="02040503050406030204" pitchFamily="18" charset="0"/>
              </a:rPr>
              <a:t> nay. Qua </a:t>
            </a:r>
            <a:r>
              <a:rPr lang="en-US" sz="3600" dirty="0" err="1" smtClean="0">
                <a:latin typeface="Cambria" panose="02040503050406030204" pitchFamily="18" charset="0"/>
                <a:ea typeface="Cambria" panose="02040503050406030204" pitchFamily="18" charset="0"/>
              </a:rPr>
              <a:t>đó</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nhắc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nhở</a:t>
            </a:r>
            <a:r>
              <a:rPr lang="en-US" sz="3600" dirty="0" smtClean="0">
                <a:latin typeface="Cambria" panose="02040503050406030204" pitchFamily="18" charset="0"/>
                <a:ea typeface="Cambria" panose="02040503050406030204" pitchFamily="18" charset="0"/>
              </a:rPr>
              <a:t> con </a:t>
            </a:r>
            <a:r>
              <a:rPr lang="en-US" sz="3600" dirty="0" err="1" smtClean="0">
                <a:latin typeface="Cambria" panose="02040503050406030204" pitchFamily="18" charset="0"/>
                <a:ea typeface="Cambria" panose="02040503050406030204" pitchFamily="18" charset="0"/>
              </a:rPr>
              <a:t>người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về</a:t>
            </a:r>
            <a:r>
              <a:rPr lang="en-US" sz="3600" dirty="0" smtClean="0">
                <a:latin typeface="Cambria" panose="02040503050406030204" pitchFamily="18" charset="0"/>
                <a:ea typeface="Cambria" panose="02040503050406030204" pitchFamily="18" charset="0"/>
              </a:rPr>
              <a:t> ý </a:t>
            </a:r>
            <a:r>
              <a:rPr lang="en-US" sz="3600" dirty="0" err="1" smtClean="0">
                <a:latin typeface="Cambria" panose="02040503050406030204" pitchFamily="18" charset="0"/>
                <a:ea typeface="Cambria" panose="02040503050406030204" pitchFamily="18" charset="0"/>
              </a:rPr>
              <a:t>thức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trách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nhiệm</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trọng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trách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trong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việc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bảo</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vệ</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môi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trường</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341829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5642" y="-1060701"/>
            <a:ext cx="8715983" cy="4115185"/>
          </a:xfrm>
        </p:spPr>
        <p:txBody>
          <a:bodyPr/>
          <a:lstStyle/>
          <a:p>
            <a:pPr algn="l">
              <a:lnSpc>
                <a:spcPct val="100000"/>
              </a:lnSpc>
            </a:pPr>
            <a:r>
              <a:rPr lang="en-US" sz="3600" dirty="0" smtClean="0">
                <a:latin typeface="Cambria" panose="02040503050406030204" pitchFamily="18" charset="0"/>
                <a:ea typeface="Cambria" panose="02040503050406030204" pitchFamily="18" charset="0"/>
              </a:rPr>
              <a:t>2. </a:t>
            </a:r>
            <a:r>
              <a:rPr lang="en-US" sz="3600" dirty="0" err="1" smtClean="0">
                <a:latin typeface="Cambria" panose="02040503050406030204" pitchFamily="18" charset="0"/>
                <a:ea typeface="Cambria" panose="02040503050406030204" pitchFamily="18" charset="0"/>
              </a:rPr>
              <a:t>Nghệ</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thuật</a:t>
            </a:r>
            <a:r>
              <a:rPr lang="en-US" sz="3600" dirty="0" smtClean="0">
                <a:latin typeface="Cambria" panose="02040503050406030204" pitchFamily="18" charset="0"/>
                <a:ea typeface="Cambria" panose="02040503050406030204" pitchFamily="18" charset="0"/>
              </a:rPr>
              <a:t/>
            </a:r>
            <a:br>
              <a:rPr lang="en-US" sz="3600" dirty="0" smtClean="0">
                <a:latin typeface="Cambria" panose="02040503050406030204" pitchFamily="18" charset="0"/>
                <a:ea typeface="Cambria" panose="02040503050406030204" pitchFamily="18" charset="0"/>
              </a:rPr>
            </a:br>
            <a:r>
              <a:rPr lang="en-US" sz="3600" dirty="0" err="1" smtClean="0">
                <a:latin typeface="Cambria" panose="02040503050406030204" pitchFamily="18" charset="0"/>
                <a:ea typeface="Cambria" panose="02040503050406030204" pitchFamily="18" charset="0"/>
              </a:rPr>
              <a:t>Văn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bản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đã</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sử</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dụng</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hiệu</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quả</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các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yếu</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tố</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của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văn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bản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thông</a:t>
            </a:r>
            <a:r>
              <a:rPr lang="en-US" sz="3600" dirty="0" smtClean="0">
                <a:latin typeface="Cambria" panose="02040503050406030204" pitchFamily="18" charset="0"/>
                <a:ea typeface="Cambria" panose="02040503050406030204" pitchFamily="18" charset="0"/>
              </a:rPr>
              <a:t> tin: </a:t>
            </a:r>
            <a:r>
              <a:rPr lang="en-US" sz="3600" dirty="0" err="1" smtClean="0">
                <a:latin typeface="Cambria" panose="02040503050406030204" pitchFamily="18" charset="0"/>
                <a:ea typeface="Cambria" panose="02040503050406030204" pitchFamily="18" charset="0"/>
              </a:rPr>
              <a:t>nhan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đề</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sa-pô</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số</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liệu</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hình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ảnh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để</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truyền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tải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được</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nội</a:t>
            </a:r>
            <a:r>
              <a:rPr lang="en-US" sz="3600" dirty="0" smtClean="0">
                <a:latin typeface="Cambria" panose="02040503050406030204" pitchFamily="18" charset="0"/>
                <a:ea typeface="Cambria" panose="02040503050406030204" pitchFamily="18" charset="0"/>
              </a:rPr>
              <a:t> dung, ý </a:t>
            </a:r>
            <a:r>
              <a:rPr lang="en-US" sz="3600" dirty="0" err="1" smtClean="0">
                <a:latin typeface="Cambria" panose="02040503050406030204" pitchFamily="18" charset="0"/>
                <a:ea typeface="Cambria" panose="02040503050406030204" pitchFamily="18" charset="0"/>
              </a:rPr>
              <a:t>nghĩa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đến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người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đọc</a:t>
            </a:r>
            <a:r>
              <a:rPr lang="en-US" sz="3600" dirty="0" smtClean="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902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9064" y="2153905"/>
            <a:ext cx="5944675" cy="599234"/>
          </a:xfrm>
        </p:spPr>
        <p:txBody>
          <a:bodyPr/>
          <a:lstStyle/>
          <a:p>
            <a:r>
              <a:rPr lang="en-US" sz="6600" b="1" dirty="0" smtClean="0">
                <a:latin typeface="Cambria" panose="02040503050406030204" pitchFamily="18" charset="0"/>
                <a:ea typeface="Cambria" panose="02040503050406030204" pitchFamily="18" charset="0"/>
              </a:rPr>
              <a:t>Xin </a:t>
            </a:r>
            <a:r>
              <a:rPr lang="en-US" sz="6600" b="1" dirty="0" err="1" smtClean="0">
                <a:latin typeface="Cambria" panose="02040503050406030204" pitchFamily="18" charset="0"/>
                <a:ea typeface="Cambria" panose="02040503050406030204" pitchFamily="18" charset="0"/>
              </a:rPr>
              <a:t>chào</a:t>
            </a:r>
            <a:r>
              <a:rPr lang="en-US" sz="6600" b="1" dirty="0" smtClean="0">
                <a:latin typeface="Cambria" panose="02040503050406030204" pitchFamily="18" charset="0"/>
                <a:ea typeface="Cambria" panose="02040503050406030204" pitchFamily="18" charset="0"/>
              </a:rPr>
              <a:t> </a:t>
            </a:r>
            <a:r>
              <a:rPr lang="en-US" sz="6600" b="1" dirty="0" err="1" smtClean="0">
                <a:latin typeface="Cambria" panose="02040503050406030204" pitchFamily="18" charset="0"/>
                <a:ea typeface="Cambria" panose="02040503050406030204" pitchFamily="18" charset="0"/>
              </a:rPr>
              <a:t>và</a:t>
            </a:r>
            <a:r>
              <a:rPr lang="en-US" sz="6600" b="1" dirty="0" smtClean="0">
                <a:latin typeface="Cambria" panose="02040503050406030204" pitchFamily="18" charset="0"/>
                <a:ea typeface="Cambria" panose="02040503050406030204" pitchFamily="18" charset="0"/>
              </a:rPr>
              <a:t> </a:t>
            </a:r>
            <a:r>
              <a:rPr lang="en-US" sz="6600" b="1" dirty="0" err="1" smtClean="0">
                <a:latin typeface="Cambria" panose="02040503050406030204" pitchFamily="18" charset="0"/>
                <a:ea typeface="Cambria" panose="02040503050406030204" pitchFamily="18" charset="0"/>
              </a:rPr>
              <a:t>hẹn</a:t>
            </a:r>
            <a:r>
              <a:rPr lang="en-US" sz="6600" b="1" dirty="0" smtClean="0">
                <a:latin typeface="Cambria" panose="02040503050406030204" pitchFamily="18" charset="0"/>
                <a:ea typeface="Cambria" panose="02040503050406030204" pitchFamily="18" charset="0"/>
              </a:rPr>
              <a:t> </a:t>
            </a:r>
            <a:r>
              <a:rPr lang="en-US" sz="6600" b="1" dirty="0" err="1" smtClean="0">
                <a:latin typeface="Cambria" panose="02040503050406030204" pitchFamily="18" charset="0"/>
                <a:ea typeface="Cambria" panose="02040503050406030204" pitchFamily="18" charset="0"/>
              </a:rPr>
              <a:t>gặp</a:t>
            </a:r>
            <a:r>
              <a:rPr lang="en-US" sz="6600" b="1" dirty="0" smtClean="0">
                <a:latin typeface="Cambria" panose="02040503050406030204" pitchFamily="18" charset="0"/>
                <a:ea typeface="Cambria" panose="02040503050406030204" pitchFamily="18" charset="0"/>
              </a:rPr>
              <a:t> </a:t>
            </a:r>
            <a:r>
              <a:rPr lang="en-US" sz="6600" b="1" dirty="0" err="1" smtClean="0">
                <a:latin typeface="Cambria" panose="02040503050406030204" pitchFamily="18" charset="0"/>
                <a:ea typeface="Cambria" panose="02040503050406030204" pitchFamily="18" charset="0"/>
              </a:rPr>
              <a:t>lại</a:t>
            </a:r>
            <a:r>
              <a:rPr lang="en-US" sz="6600" b="1" dirty="0" smtClean="0">
                <a:latin typeface="Cambria" panose="02040503050406030204" pitchFamily="18" charset="0"/>
                <a:ea typeface="Cambria" panose="02040503050406030204" pitchFamily="18" charset="0"/>
              </a:rPr>
              <a:t> !!!</a:t>
            </a:r>
            <a:endParaRPr lang="en-US" sz="6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70301910"/>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394" y="2352687"/>
            <a:ext cx="5894979" cy="576000"/>
          </a:xfrm>
        </p:spPr>
        <p:txBody>
          <a:bodyPr/>
          <a:lstStyle/>
          <a:p>
            <a:r>
              <a:rPr lang="en-US" b="1" dirty="0" smtClean="0">
                <a:latin typeface="Cambria" panose="02040503050406030204" pitchFamily="18" charset="0"/>
                <a:ea typeface="Cambria" panose="02040503050406030204" pitchFamily="18" charset="0"/>
              </a:rPr>
              <a:t>II. KHÁM PHÁ VĂN BẢN</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1981660"/>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108556" cy="683765"/>
          </a:xfrm>
        </p:spPr>
        <p:txBody>
          <a:bodyPr/>
          <a:lstStyle/>
          <a:p>
            <a:r>
              <a:rPr lang="en-US" sz="2800" dirty="0" smtClean="0">
                <a:latin typeface="Cambria" panose="02040503050406030204" pitchFamily="18" charset="0"/>
                <a:ea typeface="Cambria" panose="02040503050406030204" pitchFamily="18" charset="0"/>
              </a:rPr>
              <a:t>1. </a:t>
            </a:r>
            <a:r>
              <a:rPr lang="en-US" sz="2800" dirty="0" err="1" smtClean="0">
                <a:latin typeface="Cambria" panose="02040503050406030204" pitchFamily="18" charset="0"/>
                <a:ea typeface="Cambria" panose="02040503050406030204" pitchFamily="18" charset="0"/>
              </a:rPr>
              <a:t>Khái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quát</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thông</a:t>
            </a:r>
            <a:r>
              <a:rPr lang="en-US" sz="2800" dirty="0" smtClean="0">
                <a:latin typeface="Cambria" panose="02040503050406030204" pitchFamily="18" charset="0"/>
                <a:ea typeface="Cambria" panose="02040503050406030204" pitchFamily="18" charset="0"/>
              </a:rPr>
              <a:t> tin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194968" y="683765"/>
            <a:ext cx="8520600" cy="1300800"/>
          </a:xfrm>
        </p:spPr>
        <p:txBody>
          <a:body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Nhan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đề</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nôi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sự</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Sa-</a:t>
            </a:r>
            <a:r>
              <a:rPr lang="en-US" sz="2400" dirty="0" err="1" smtClean="0">
                <a:solidFill>
                  <a:schemeClr val="bg2"/>
                </a:solidFill>
                <a:latin typeface="Cambria" panose="02040503050406030204" pitchFamily="18" charset="0"/>
                <a:ea typeface="Cambria" panose="02040503050406030204" pitchFamily="18" charset="0"/>
              </a:rPr>
              <a:t>pô</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Dòng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chứ</a:t>
            </a:r>
            <a:r>
              <a:rPr lang="en-US" sz="2400" dirty="0" smtClean="0">
                <a:solidFill>
                  <a:schemeClr val="bg2"/>
                </a:solidFill>
                <a:latin typeface="Cambria" panose="02040503050406030204" pitchFamily="18" charset="0"/>
                <a:ea typeface="Cambria" panose="02040503050406030204" pitchFamily="18" charset="0"/>
              </a:rPr>
              <a:t> in </a:t>
            </a:r>
            <a:r>
              <a:rPr lang="en-US" sz="2400" dirty="0" err="1" smtClean="0">
                <a:solidFill>
                  <a:schemeClr val="bg2"/>
                </a:solidFill>
                <a:latin typeface="Cambria" panose="02040503050406030204" pitchFamily="18" charset="0"/>
                <a:ea typeface="Cambria" panose="02040503050406030204" pitchFamily="18" charset="0"/>
              </a:rPr>
              <a:t>đậm</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đầu</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tiên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đầu</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văn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bản</a:t>
            </a:r>
            <a:r>
              <a:rPr lang="en-US" sz="2400"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Vì</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sao</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Trái</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Đất</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thường</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được</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gọi</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là</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hành</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tinh</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xanh</a:t>
            </a:r>
            <a:r>
              <a:rPr lang="en-US" sz="2400" i="1" dirty="0" smtClean="0">
                <a:solidFill>
                  <a:schemeClr val="bg2"/>
                </a:solidFill>
                <a:latin typeface="Cambria" panose="02040503050406030204" pitchFamily="18" charset="0"/>
                <a:ea typeface="Cambria" panose="02040503050406030204" pitchFamily="18" charset="0"/>
              </a:rPr>
              <a:t> ... </a:t>
            </a:r>
            <a:r>
              <a:rPr lang="en-US" sz="2400" i="1" dirty="0" err="1" smtClean="0">
                <a:solidFill>
                  <a:schemeClr val="bg2"/>
                </a:solidFill>
                <a:latin typeface="Cambria" panose="02040503050406030204" pitchFamily="18" charset="0"/>
                <a:ea typeface="Cambria" panose="02040503050406030204" pitchFamily="18" charset="0"/>
              </a:rPr>
              <a:t>bảo</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vệ</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Trái</a:t>
            </a:r>
            <a:r>
              <a:rPr lang="en-US" sz="2400" i="1" dirty="0" smtClean="0">
                <a:solidFill>
                  <a:schemeClr val="bg2"/>
                </a:solidFill>
                <a:latin typeface="Cambria" panose="02040503050406030204" pitchFamily="18" charset="0"/>
                <a:ea typeface="Cambria" panose="02040503050406030204" pitchFamily="18" charset="0"/>
              </a:rPr>
              <a:t> </a:t>
            </a:r>
            <a:r>
              <a:rPr lang="en-US" sz="2400" i="1" dirty="0" err="1" smtClean="0">
                <a:solidFill>
                  <a:schemeClr val="bg2"/>
                </a:solidFill>
                <a:latin typeface="Cambria" panose="02040503050406030204" pitchFamily="18" charset="0"/>
                <a:ea typeface="Cambria" panose="02040503050406030204" pitchFamily="18" charset="0"/>
              </a:rPr>
              <a:t>Đất</a:t>
            </a:r>
            <a:r>
              <a:rPr lang="en-US" sz="2400" i="1" dirty="0" smtClean="0">
                <a:solidFill>
                  <a:schemeClr val="bg2"/>
                </a:solidFill>
                <a:latin typeface="Cambria" panose="02040503050406030204" pitchFamily="18" charset="0"/>
                <a:ea typeface="Cambria" panose="02040503050406030204" pitchFamily="18" charset="0"/>
              </a:rPr>
              <a:t>?”</a:t>
            </a:r>
            <a:endParaRPr lang="en-US" sz="2400" dirty="0">
              <a:solidFill>
                <a:schemeClr val="bg2"/>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2975450" y="3091678"/>
            <a:ext cx="6000000" cy="1857143"/>
          </a:xfrm>
          <a:prstGeom prst="rect">
            <a:avLst/>
          </a:prstGeom>
        </p:spPr>
      </p:pic>
      <p:pic>
        <p:nvPicPr>
          <p:cNvPr id="6" name="Picture 5"/>
          <p:cNvPicPr>
            <a:picLocks noChangeAspect="1"/>
          </p:cNvPicPr>
          <p:nvPr/>
        </p:nvPicPr>
        <p:blipFill>
          <a:blip r:embed="rId3"/>
          <a:stretch>
            <a:fillRect/>
          </a:stretch>
        </p:blipFill>
        <p:spPr>
          <a:xfrm>
            <a:off x="2002055" y="2040169"/>
            <a:ext cx="6800748" cy="668794"/>
          </a:xfrm>
          <a:prstGeom prst="rect">
            <a:avLst/>
          </a:prstGeom>
        </p:spPr>
      </p:pic>
      <p:grpSp>
        <p:nvGrpSpPr>
          <p:cNvPr id="10" name="Group 9"/>
          <p:cNvGrpSpPr/>
          <p:nvPr/>
        </p:nvGrpSpPr>
        <p:grpSpPr>
          <a:xfrm>
            <a:off x="98716" y="2040170"/>
            <a:ext cx="1662708" cy="558652"/>
            <a:chOff x="98716" y="2040170"/>
            <a:chExt cx="1662708" cy="558652"/>
          </a:xfrm>
        </p:grpSpPr>
        <p:sp>
          <p:nvSpPr>
            <p:cNvPr id="8" name="Right Arrow 7"/>
            <p:cNvSpPr/>
            <p:nvPr/>
          </p:nvSpPr>
          <p:spPr>
            <a:xfrm>
              <a:off x="98716" y="2040170"/>
              <a:ext cx="1662708" cy="558652"/>
            </a:xfrm>
            <a:prstGeom prst="rightArrow">
              <a:avLst>
                <a:gd name="adj1" fmla="val 50000"/>
                <a:gd name="adj2" fmla="val 9933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142030" y="2150219"/>
              <a:ext cx="1289786" cy="338554"/>
            </a:xfrm>
            <a:prstGeom prst="rect">
              <a:avLst/>
            </a:prstGeom>
            <a:noFill/>
          </p:spPr>
          <p:txBody>
            <a:bodyPr wrap="square" rtlCol="0">
              <a:spAutoFit/>
            </a:bodyPr>
            <a:lstStyle/>
            <a:p>
              <a:r>
                <a:rPr lang="en-US" sz="1600" b="1" dirty="0" err="1" smtClean="0">
                  <a:solidFill>
                    <a:schemeClr val="bg2"/>
                  </a:solidFill>
                  <a:latin typeface="Cambria" panose="02040503050406030204" pitchFamily="18" charset="0"/>
                  <a:ea typeface="Cambria" panose="02040503050406030204" pitchFamily="18" charset="0"/>
                </a:rPr>
                <a:t>Nhan</a:t>
              </a:r>
              <a:r>
                <a:rPr lang="en-US" sz="1600" b="1" dirty="0" smtClean="0">
                  <a:solidFill>
                    <a:schemeClr val="bg2"/>
                  </a:solidFill>
                  <a:latin typeface="Cambria" panose="02040503050406030204" pitchFamily="18" charset="0"/>
                  <a:ea typeface="Cambria" panose="02040503050406030204" pitchFamily="18" charset="0"/>
                </a:rPr>
                <a:t> </a:t>
              </a:r>
              <a:r>
                <a:rPr lang="en-US" sz="1600" b="1" dirty="0" err="1" smtClean="0">
                  <a:solidFill>
                    <a:schemeClr val="bg2"/>
                  </a:solidFill>
                  <a:latin typeface="Cambria" panose="02040503050406030204" pitchFamily="18" charset="0"/>
                  <a:ea typeface="Cambria" panose="02040503050406030204" pitchFamily="18" charset="0"/>
                </a:rPr>
                <a:t>đề</a:t>
              </a:r>
              <a:endParaRPr lang="en-US" sz="1600" b="1" dirty="0">
                <a:solidFill>
                  <a:schemeClr val="bg2"/>
                </a:solidFill>
                <a:latin typeface="Cambria" panose="02040503050406030204" pitchFamily="18" charset="0"/>
                <a:ea typeface="Cambria" panose="02040503050406030204" pitchFamily="18" charset="0"/>
              </a:endParaRPr>
            </a:p>
          </p:txBody>
        </p:sp>
      </p:grpSp>
      <p:grpSp>
        <p:nvGrpSpPr>
          <p:cNvPr id="11" name="Group 10"/>
          <p:cNvGrpSpPr/>
          <p:nvPr/>
        </p:nvGrpSpPr>
        <p:grpSpPr>
          <a:xfrm>
            <a:off x="207058" y="3740923"/>
            <a:ext cx="1662708" cy="558652"/>
            <a:chOff x="98716" y="2040170"/>
            <a:chExt cx="1662708" cy="558652"/>
          </a:xfrm>
        </p:grpSpPr>
        <p:sp>
          <p:nvSpPr>
            <p:cNvPr id="12" name="Right Arrow 11"/>
            <p:cNvSpPr/>
            <p:nvPr/>
          </p:nvSpPr>
          <p:spPr>
            <a:xfrm>
              <a:off x="98716" y="2040170"/>
              <a:ext cx="1662708" cy="558652"/>
            </a:xfrm>
            <a:prstGeom prst="rightArrow">
              <a:avLst>
                <a:gd name="adj1" fmla="val 50000"/>
                <a:gd name="adj2" fmla="val 9933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a:off x="142030" y="2150219"/>
              <a:ext cx="1289786" cy="338554"/>
            </a:xfrm>
            <a:prstGeom prst="rect">
              <a:avLst/>
            </a:prstGeom>
            <a:noFill/>
          </p:spPr>
          <p:txBody>
            <a:bodyPr wrap="square" rtlCol="0">
              <a:spAutoFit/>
            </a:bodyPr>
            <a:lstStyle/>
            <a:p>
              <a:r>
                <a:rPr lang="en-US" sz="1600" b="1" dirty="0" smtClean="0">
                  <a:solidFill>
                    <a:schemeClr val="bg2"/>
                  </a:solidFill>
                  <a:latin typeface="Cambria" panose="02040503050406030204" pitchFamily="18" charset="0"/>
                  <a:ea typeface="Cambria" panose="02040503050406030204" pitchFamily="18" charset="0"/>
                </a:rPr>
                <a:t>Sa-</a:t>
              </a:r>
              <a:r>
                <a:rPr lang="en-US" sz="1600" b="1" dirty="0" err="1" smtClean="0">
                  <a:solidFill>
                    <a:schemeClr val="bg2"/>
                  </a:solidFill>
                  <a:latin typeface="Cambria" panose="02040503050406030204" pitchFamily="18" charset="0"/>
                  <a:ea typeface="Cambria" panose="02040503050406030204" pitchFamily="18" charset="0"/>
                </a:rPr>
                <a:t>pô</a:t>
              </a:r>
              <a:endParaRPr lang="en-US" sz="1600" b="1" dirty="0">
                <a:solidFill>
                  <a:schemeClr val="bg2"/>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74033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2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par>
                                <p:cTn id="36" presetID="22" presetClass="entr" presetSubtype="8"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108556" cy="683765"/>
          </a:xfrm>
        </p:spPr>
        <p:txBody>
          <a:bodyPr/>
          <a:lstStyle/>
          <a:p>
            <a:r>
              <a:rPr lang="en-US" sz="2800" dirty="0" smtClean="0">
                <a:latin typeface="Cambria" panose="02040503050406030204" pitchFamily="18" charset="0"/>
                <a:ea typeface="Cambria" panose="02040503050406030204" pitchFamily="18" charset="0"/>
              </a:rPr>
              <a:t>1. </a:t>
            </a:r>
            <a:r>
              <a:rPr lang="en-US" sz="2800" dirty="0" err="1" smtClean="0">
                <a:latin typeface="Cambria" panose="02040503050406030204" pitchFamily="18" charset="0"/>
                <a:ea typeface="Cambria" panose="02040503050406030204" pitchFamily="18" charset="0"/>
              </a:rPr>
              <a:t>Khái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quá</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thông</a:t>
            </a:r>
            <a:r>
              <a:rPr lang="en-US" sz="2800" dirty="0" smtClean="0">
                <a:latin typeface="Cambria" panose="02040503050406030204" pitchFamily="18" charset="0"/>
                <a:ea typeface="Cambria" panose="02040503050406030204" pitchFamily="18" charset="0"/>
              </a:rPr>
              <a:t> tin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92098" y="546605"/>
            <a:ext cx="8520600" cy="1300800"/>
          </a:xfrm>
        </p:spPr>
        <p:txBody>
          <a:body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a:t>
            </a:r>
            <a:r>
              <a:rPr lang="en-US" sz="2400" dirty="0" err="1" smtClean="0">
                <a:solidFill>
                  <a:schemeClr val="bg2"/>
                </a:solidFill>
                <a:latin typeface="Cambria" panose="02040503050406030204" pitchFamily="18" charset="0"/>
                <a:ea typeface="Cambria" panose="02040503050406030204" pitchFamily="18" charset="0"/>
              </a:rPr>
              <a:t>Các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đề</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mục</a:t>
            </a:r>
            <a:r>
              <a:rPr lang="en-US" sz="2400" dirty="0" smtClean="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Đât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trong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hệ</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Mặt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Trời</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Vị</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thần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hộ</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mệnh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sự</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sống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 </a:t>
            </a:r>
            <a:r>
              <a:rPr lang="en-US" sz="2400" dirty="0" err="1" smtClean="0">
                <a:solidFill>
                  <a:schemeClr val="bg2"/>
                </a:solidFill>
                <a:latin typeface="Cambria" panose="02040503050406030204" pitchFamily="18" charset="0"/>
                <a:ea typeface="Cambria" panose="02040503050406030204" pitchFamily="18" charset="0"/>
              </a:rPr>
              <a:t>nơi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cư</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ngụ</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của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muôn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loài</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Con </a:t>
            </a:r>
            <a:r>
              <a:rPr lang="en-US" sz="2400" dirty="0" err="1" smtClean="0">
                <a:solidFill>
                  <a:schemeClr val="bg2"/>
                </a:solidFill>
                <a:latin typeface="Cambria" panose="02040503050406030204" pitchFamily="18" charset="0"/>
                <a:ea typeface="Cambria" panose="02040503050406030204" pitchFamily="18" charset="0"/>
              </a:rPr>
              <a:t>người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trên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Tình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trạng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hiện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ra</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sao</a:t>
            </a:r>
            <a:r>
              <a:rPr lang="en-US" sz="2400" dirty="0" smtClean="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a:t>
            </a:r>
            <a:r>
              <a:rPr lang="en-US" sz="2400" dirty="0" err="1" smtClean="0">
                <a:solidFill>
                  <a:schemeClr val="bg2"/>
                </a:solidFill>
                <a:latin typeface="Cambria" panose="02040503050406030204" pitchFamily="18" charset="0"/>
                <a:ea typeface="Cambria" panose="02040503050406030204" pitchFamily="18" charset="0"/>
              </a:rPr>
              <a:t>Đoạn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văn</a:t>
            </a:r>
            <a:endParaRPr lang="en-US" sz="2400" dirty="0" smtClean="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Dưới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các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đề</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mục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là</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các</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đoạn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văn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chứ</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đứng</a:t>
            </a:r>
            <a:r>
              <a:rPr lang="en-US" sz="2400" dirty="0" smtClean="0">
                <a:solidFill>
                  <a:schemeClr val="bg2"/>
                </a:solidFill>
                <a:latin typeface="Cambria" panose="02040503050406030204" pitchFamily="18" charset="0"/>
                <a:ea typeface="Cambria" panose="02040503050406030204" pitchFamily="18" charset="0"/>
              </a:rPr>
              <a:t> ý </a:t>
            </a:r>
            <a:r>
              <a:rPr lang="en-US" sz="2400" dirty="0" err="1" smtClean="0">
                <a:solidFill>
                  <a:schemeClr val="bg2"/>
                </a:solidFill>
                <a:latin typeface="Cambria" panose="02040503050406030204" pitchFamily="18" charset="0"/>
                <a:ea typeface="Cambria" panose="02040503050406030204" pitchFamily="18" charset="0"/>
              </a:rPr>
              <a:t>và</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dữ</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liệu</a:t>
            </a:r>
            <a:r>
              <a:rPr lang="en-US" sz="2400" dirty="0" smtClean="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a:t>
            </a:r>
            <a:r>
              <a:rPr lang="en-US" sz="2400" dirty="0" err="1" smtClean="0">
                <a:solidFill>
                  <a:schemeClr val="bg2"/>
                </a:solidFill>
                <a:latin typeface="Cambria" panose="02040503050406030204" pitchFamily="18" charset="0"/>
                <a:ea typeface="Cambria" panose="02040503050406030204" pitchFamily="18" charset="0"/>
              </a:rPr>
              <a:t>Tranh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ảnh</a:t>
            </a:r>
            <a:endParaRPr lang="en-US" sz="2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058959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500"/>
                                        <p:tgtEl>
                                          <p:spTgt spid="4">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422411" y="1163912"/>
            <a:ext cx="1592380" cy="4266437"/>
            <a:chOff x="272375" y="1230370"/>
            <a:chExt cx="1731523" cy="3982898"/>
          </a:xfrm>
        </p:grpSpPr>
        <p:sp>
          <p:nvSpPr>
            <p:cNvPr id="21" name="Rounded Rectangle 20"/>
            <p:cNvSpPr/>
            <p:nvPr/>
          </p:nvSpPr>
          <p:spPr>
            <a:xfrm>
              <a:off x="272375" y="1230370"/>
              <a:ext cx="1731523" cy="35019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p:cNvSpPr txBox="1"/>
            <p:nvPr/>
          </p:nvSpPr>
          <p:spPr>
            <a:xfrm>
              <a:off x="447588" y="1679203"/>
              <a:ext cx="1517516" cy="3534065"/>
            </a:xfrm>
            <a:prstGeom prst="rect">
              <a:avLst/>
            </a:prstGeom>
            <a:noFill/>
          </p:spPr>
          <p:txBody>
            <a:bodyPr wrap="square" rtlCol="0">
              <a:spAutoFit/>
            </a:bodyPr>
            <a:lstStyle/>
            <a:p>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Tình</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trạng</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đáng</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báo</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động</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hiện</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nay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trên</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Trái</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Đất</a:t>
              </a:r>
              <a:endParaRPr lang="en-US" sz="2400" b="1" i="1" dirty="0">
                <a:solidFill>
                  <a:schemeClr val="bg2">
                    <a:lumMod val="60000"/>
                    <a:lumOff val="40000"/>
                  </a:schemeClr>
                </a:solidFill>
                <a:latin typeface="Cambria" panose="02040503050406030204" pitchFamily="18" charset="0"/>
                <a:ea typeface="Cambria" panose="02040503050406030204" pitchFamily="18" charset="0"/>
              </a:endParaRPr>
            </a:p>
          </p:txBody>
        </p:sp>
      </p:grpSp>
      <p:sp>
        <p:nvSpPr>
          <p:cNvPr id="3" name="Title 2"/>
          <p:cNvSpPr>
            <a:spLocks noGrp="1"/>
          </p:cNvSpPr>
          <p:nvPr>
            <p:ph type="title"/>
          </p:nvPr>
        </p:nvSpPr>
        <p:spPr>
          <a:xfrm>
            <a:off x="0" y="0"/>
            <a:ext cx="6108556" cy="683765"/>
          </a:xfrm>
        </p:spPr>
        <p:txBody>
          <a:bodyPr/>
          <a:lstStyle/>
          <a:p>
            <a:r>
              <a:rPr lang="en-US" sz="2800" dirty="0" smtClean="0">
                <a:latin typeface="Cambria" panose="02040503050406030204" pitchFamily="18" charset="0"/>
                <a:ea typeface="Cambria" panose="02040503050406030204" pitchFamily="18" charset="0"/>
              </a:rPr>
              <a:t>1. </a:t>
            </a:r>
            <a:r>
              <a:rPr lang="en-US" sz="2800" dirty="0" err="1" smtClean="0">
                <a:latin typeface="Cambria" panose="02040503050406030204" pitchFamily="18" charset="0"/>
                <a:ea typeface="Cambria" panose="02040503050406030204" pitchFamily="18" charset="0"/>
              </a:rPr>
              <a:t>Khái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quá</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thông</a:t>
            </a:r>
            <a:r>
              <a:rPr lang="en-US" sz="2800" dirty="0" smtClean="0">
                <a:latin typeface="Cambria" panose="02040503050406030204" pitchFamily="18" charset="0"/>
                <a:ea typeface="Cambria" panose="02040503050406030204" pitchFamily="18" charset="0"/>
              </a:rPr>
              <a:t> tin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92098" y="546605"/>
            <a:ext cx="8520600" cy="1300800"/>
          </a:xfrm>
        </p:spPr>
        <p:txBody>
          <a:body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a:t>
            </a:r>
            <a:r>
              <a:rPr lang="en-US" sz="2400" dirty="0" err="1" smtClean="0">
                <a:solidFill>
                  <a:schemeClr val="bg2"/>
                </a:solidFill>
                <a:latin typeface="Cambria" panose="02040503050406030204" pitchFamily="18" charset="0"/>
                <a:ea typeface="Cambria" panose="02040503050406030204" pitchFamily="18" charset="0"/>
              </a:rPr>
              <a:t>Cách</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triển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khai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văn</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bản</a:t>
            </a:r>
            <a:r>
              <a:rPr lang="en-US" sz="2400" dirty="0" smtClean="0">
                <a:solidFill>
                  <a:schemeClr val="bg2"/>
                </a:solidFill>
                <a:latin typeface="Cambria" panose="02040503050406030204" pitchFamily="18" charset="0"/>
                <a:ea typeface="Cambria" panose="02040503050406030204" pitchFamily="18" charset="0"/>
              </a:rPr>
              <a:t>:</a:t>
            </a:r>
            <a:endParaRPr lang="en-US" sz="2400" dirty="0">
              <a:solidFill>
                <a:schemeClr val="bg2"/>
              </a:solidFill>
              <a:latin typeface="Cambria" panose="02040503050406030204" pitchFamily="18" charset="0"/>
              <a:ea typeface="Cambria" panose="02040503050406030204" pitchFamily="18" charset="0"/>
            </a:endParaRPr>
          </a:p>
        </p:txBody>
      </p:sp>
      <p:grpSp>
        <p:nvGrpSpPr>
          <p:cNvPr id="6" name="Group 5"/>
          <p:cNvGrpSpPr/>
          <p:nvPr/>
        </p:nvGrpSpPr>
        <p:grpSpPr>
          <a:xfrm>
            <a:off x="84878" y="1167291"/>
            <a:ext cx="1560094" cy="3751259"/>
            <a:chOff x="272375" y="1230370"/>
            <a:chExt cx="1731523" cy="3501958"/>
          </a:xfrm>
        </p:grpSpPr>
        <p:sp>
          <p:nvSpPr>
            <p:cNvPr id="2" name="Rounded Rectangle 1"/>
            <p:cNvSpPr/>
            <p:nvPr/>
          </p:nvSpPr>
          <p:spPr>
            <a:xfrm>
              <a:off x="272375" y="1230370"/>
              <a:ext cx="1731523" cy="35019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350196" y="1381328"/>
              <a:ext cx="1517515" cy="2212768"/>
            </a:xfrm>
            <a:prstGeom prst="rect">
              <a:avLst/>
            </a:prstGeom>
            <a:noFill/>
          </p:spPr>
          <p:txBody>
            <a:bodyPr wrap="square" rtlCol="0">
              <a:spAutoFit/>
            </a:bodyPr>
            <a:lstStyle/>
            <a:p>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Nêu</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vị</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trí</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đặc</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điểm</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riêng</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của</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Trái</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Đất</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trong</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hệ</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Mặt</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Trời</a:t>
              </a:r>
              <a:endParaRPr lang="en-US" sz="2400" b="1" i="1" dirty="0">
                <a:solidFill>
                  <a:schemeClr val="bg2">
                    <a:lumMod val="60000"/>
                    <a:lumOff val="40000"/>
                  </a:schemeClr>
                </a:solidFill>
                <a:latin typeface="Cambria" panose="02040503050406030204" pitchFamily="18" charset="0"/>
                <a:ea typeface="Cambria" panose="02040503050406030204" pitchFamily="18" charset="0"/>
              </a:endParaRPr>
            </a:p>
          </p:txBody>
        </p:sp>
      </p:grpSp>
      <p:grpSp>
        <p:nvGrpSpPr>
          <p:cNvPr id="7" name="Group 6"/>
          <p:cNvGrpSpPr/>
          <p:nvPr/>
        </p:nvGrpSpPr>
        <p:grpSpPr>
          <a:xfrm>
            <a:off x="1743279" y="1167291"/>
            <a:ext cx="1429792" cy="3751259"/>
            <a:chOff x="272375" y="1230370"/>
            <a:chExt cx="1731523" cy="3501958"/>
          </a:xfrm>
        </p:grpSpPr>
        <p:sp>
          <p:nvSpPr>
            <p:cNvPr id="8" name="Rounded Rectangle 7"/>
            <p:cNvSpPr/>
            <p:nvPr/>
          </p:nvSpPr>
          <p:spPr>
            <a:xfrm>
              <a:off x="272375" y="1230370"/>
              <a:ext cx="1731523" cy="35019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447588" y="1679203"/>
              <a:ext cx="1517516" cy="1781245"/>
            </a:xfrm>
            <a:prstGeom prst="rect">
              <a:avLst/>
            </a:prstGeom>
            <a:noFill/>
          </p:spPr>
          <p:txBody>
            <a:bodyPr wrap="square" rtlCol="0">
              <a:spAutoFit/>
            </a:bodyPr>
            <a:lstStyle/>
            <a:p>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Nước</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là</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vị</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thần</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hộ</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mệnh</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của</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Trái</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Đất</a:t>
              </a:r>
              <a:endParaRPr lang="en-US" sz="2400" b="1" i="1" dirty="0">
                <a:solidFill>
                  <a:schemeClr val="bg2">
                    <a:lumMod val="60000"/>
                    <a:lumOff val="40000"/>
                  </a:schemeClr>
                </a:solidFill>
                <a:latin typeface="Cambria" panose="02040503050406030204" pitchFamily="18" charset="0"/>
                <a:ea typeface="Cambria" panose="02040503050406030204" pitchFamily="18" charset="0"/>
              </a:endParaRPr>
            </a:p>
          </p:txBody>
        </p:sp>
      </p:grpSp>
      <p:grpSp>
        <p:nvGrpSpPr>
          <p:cNvPr id="10" name="Group 9"/>
          <p:cNvGrpSpPr/>
          <p:nvPr/>
        </p:nvGrpSpPr>
        <p:grpSpPr>
          <a:xfrm>
            <a:off x="3294982" y="1099701"/>
            <a:ext cx="1686739" cy="3879682"/>
            <a:chOff x="272375" y="1230370"/>
            <a:chExt cx="1731523" cy="3501958"/>
          </a:xfrm>
        </p:grpSpPr>
        <p:sp>
          <p:nvSpPr>
            <p:cNvPr id="11" name="Rounded Rectangle 10"/>
            <p:cNvSpPr/>
            <p:nvPr/>
          </p:nvSpPr>
          <p:spPr>
            <a:xfrm>
              <a:off x="272375" y="1230370"/>
              <a:ext cx="1731523" cy="35019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350196" y="1381328"/>
              <a:ext cx="1517515" cy="2416961"/>
            </a:xfrm>
            <a:prstGeom prst="rect">
              <a:avLst/>
            </a:prstGeom>
            <a:noFill/>
          </p:spPr>
          <p:txBody>
            <a:bodyPr wrap="square" rtlCol="0">
              <a:spAutoFit/>
            </a:bodyPr>
            <a:lstStyle/>
            <a:p>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Trái</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Đất</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là</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nơi</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cư</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ngụ</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sinh</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sống</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của</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muôn</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loài</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và</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những</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quy</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luật</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lạ</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lùng</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bí</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ẩn</a:t>
              </a:r>
              <a:endParaRPr lang="en-US" sz="2400" b="1" i="1" dirty="0">
                <a:solidFill>
                  <a:schemeClr val="bg2">
                    <a:lumMod val="60000"/>
                    <a:lumOff val="40000"/>
                  </a:schemeClr>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5089121" y="1099700"/>
            <a:ext cx="2216140" cy="3818850"/>
            <a:chOff x="136188" y="1178746"/>
            <a:chExt cx="1731523" cy="3501958"/>
          </a:xfrm>
        </p:grpSpPr>
        <p:sp>
          <p:nvSpPr>
            <p:cNvPr id="14" name="Rounded Rectangle 13"/>
            <p:cNvSpPr/>
            <p:nvPr/>
          </p:nvSpPr>
          <p:spPr>
            <a:xfrm>
              <a:off x="136188" y="1178746"/>
              <a:ext cx="1731523" cy="35019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p:cNvSpPr txBox="1"/>
            <p:nvPr/>
          </p:nvSpPr>
          <p:spPr>
            <a:xfrm>
              <a:off x="249172" y="1267977"/>
              <a:ext cx="1517515" cy="2794146"/>
            </a:xfrm>
            <a:prstGeom prst="rect">
              <a:avLst/>
            </a:prstGeom>
            <a:noFill/>
          </p:spPr>
          <p:txBody>
            <a:bodyPr wrap="square" rtlCol="0">
              <a:spAutoFit/>
            </a:bodyPr>
            <a:lstStyle/>
            <a:p>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Con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người</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là</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đỉnh</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cao</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kì</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diệu</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của</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sự</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sống</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trên</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Trái</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Đất</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vừa</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cải</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tạo</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vừa</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gây</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ra</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ảnh</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hưởng</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xấu</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đến</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Trái</a:t>
              </a:r>
              <a:r>
                <a:rPr lang="en-US" sz="2400" b="1" i="1" dirty="0" smtClean="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smtClean="0">
                  <a:solidFill>
                    <a:schemeClr val="bg2">
                      <a:lumMod val="60000"/>
                      <a:lumOff val="40000"/>
                    </a:schemeClr>
                  </a:solidFill>
                  <a:latin typeface="Cambria" panose="02040503050406030204" pitchFamily="18" charset="0"/>
                  <a:ea typeface="Cambria" panose="02040503050406030204" pitchFamily="18" charset="0"/>
                </a:rPr>
                <a:t>Đất</a:t>
              </a:r>
              <a:endParaRPr lang="en-US" sz="2400" b="1" i="1" dirty="0">
                <a:solidFill>
                  <a:schemeClr val="bg2">
                    <a:lumMod val="60000"/>
                    <a:lumOff val="40000"/>
                  </a:schemeClr>
                </a:solidFill>
                <a:latin typeface="Cambria" panose="02040503050406030204" pitchFamily="18" charset="0"/>
                <a:ea typeface="Cambria" panose="02040503050406030204" pitchFamily="18" charset="0"/>
              </a:endParaRPr>
            </a:p>
          </p:txBody>
        </p:sp>
      </p:grpSp>
      <p:sp>
        <p:nvSpPr>
          <p:cNvPr id="16" name="Isosceles Triangle 15"/>
          <p:cNvSpPr/>
          <p:nvPr/>
        </p:nvSpPr>
        <p:spPr>
          <a:xfrm rot="5400000">
            <a:off x="1490700" y="2719368"/>
            <a:ext cx="430146" cy="466927"/>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Isosceles Triangle 16"/>
          <p:cNvSpPr/>
          <p:nvPr/>
        </p:nvSpPr>
        <p:spPr>
          <a:xfrm rot="5400000">
            <a:off x="3135180" y="2688614"/>
            <a:ext cx="430146" cy="466927"/>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Isosceles Triangle 17"/>
          <p:cNvSpPr/>
          <p:nvPr/>
        </p:nvSpPr>
        <p:spPr>
          <a:xfrm rot="5400000">
            <a:off x="4875114" y="2688614"/>
            <a:ext cx="430146" cy="466927"/>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Isosceles Triangle 18"/>
          <p:cNvSpPr/>
          <p:nvPr/>
        </p:nvSpPr>
        <p:spPr>
          <a:xfrm rot="5400000">
            <a:off x="7205863" y="2747953"/>
            <a:ext cx="430146" cy="466927"/>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882531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0-#ppt_w/2"/>
                                          </p:val>
                                        </p:tav>
                                        <p:tav tm="100000">
                                          <p:val>
                                            <p:strVal val="#ppt_x"/>
                                          </p:val>
                                        </p:tav>
                                      </p:tavLst>
                                    </p:anim>
                                    <p:anim calcmode="lin" valueType="num">
                                      <p:cBhvr additive="base">
                                        <p:cTn id="5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032" y="1067624"/>
            <a:ext cx="7590641" cy="1963500"/>
          </a:xfrm>
        </p:spPr>
        <p:txBody>
          <a:bodyPr/>
          <a:lstStyle/>
          <a:p>
            <a:pPr algn="just"/>
            <a:r>
              <a:rPr lang="en-US" sz="3600" dirty="0" err="1" smtClean="0">
                <a:latin typeface="Cambria" panose="02040503050406030204" pitchFamily="18" charset="0"/>
                <a:ea typeface="Cambria" panose="02040503050406030204" pitchFamily="18" charset="0"/>
              </a:rPr>
              <a:t>Vừa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theo</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trình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tự</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thời</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gian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vừa</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theo</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trình</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tự</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nhân</a:t>
            </a:r>
            <a:r>
              <a:rPr lang="en-US" sz="3600" dirty="0" smtClean="0">
                <a:latin typeface="Cambria" panose="02040503050406030204" pitchFamily="18" charset="0"/>
                <a:ea typeface="Cambria" panose="02040503050406030204" pitchFamily="18" charset="0"/>
              </a:rPr>
              <a:t> </a:t>
            </a:r>
            <a:r>
              <a:rPr lang="en-US" sz="3600" dirty="0" err="1" smtClean="0">
                <a:latin typeface="Cambria" panose="02040503050406030204" pitchFamily="18" charset="0"/>
                <a:ea typeface="Cambria" panose="02040503050406030204" pitchFamily="18" charset="0"/>
              </a:rPr>
              <a:t>quả</a:t>
            </a:r>
            <a:endParaRPr lang="en-US" sz="3600"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a:stretch>
            <a:fillRect/>
          </a:stretch>
        </p:blipFill>
        <p:spPr>
          <a:xfrm>
            <a:off x="182470" y="2136619"/>
            <a:ext cx="847843" cy="543001"/>
          </a:xfrm>
          <a:prstGeom prst="rect">
            <a:avLst/>
          </a:prstGeom>
        </p:spPr>
      </p:pic>
    </p:spTree>
    <p:extLst>
      <p:ext uri="{BB962C8B-B14F-4D97-AF65-F5344CB8AC3E}">
        <p14:creationId xmlns:p14="http://schemas.microsoft.com/office/powerpoint/2010/main" val="4646095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smtClean="0">
                <a:latin typeface="Cambria" panose="02040503050406030204" pitchFamily="18" charset="0"/>
                <a:ea typeface="Cambria" panose="02040503050406030204" pitchFamily="18" charset="0"/>
              </a:rPr>
              <a:t>2. </a:t>
            </a:r>
            <a:r>
              <a:rPr lang="en-US" sz="2800" dirty="0" err="1" smtClean="0">
                <a:latin typeface="Cambria" panose="02040503050406030204" pitchFamily="18" charset="0"/>
                <a:ea typeface="Cambria" panose="02040503050406030204" pitchFamily="18" charset="0"/>
              </a:rPr>
              <a:t>Tìm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hiểu</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các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nội</a:t>
            </a:r>
            <a:r>
              <a:rPr lang="en-US" sz="2800" dirty="0" smtClean="0">
                <a:latin typeface="Cambria" panose="02040503050406030204" pitchFamily="18" charset="0"/>
                <a:ea typeface="Cambria" panose="02040503050406030204" pitchFamily="18" charset="0"/>
              </a:rPr>
              <a:t> dung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văn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528122"/>
            <a:ext cx="8520600" cy="1300800"/>
          </a:xfrm>
        </p:spPr>
        <p:txBody>
          <a:bodyPr/>
          <a:lstStyle/>
          <a:p>
            <a:pPr marL="114300" indent="0" algn="just">
              <a:buNone/>
            </a:pPr>
            <a:r>
              <a:rPr lang="en-US" sz="2400" dirty="0" smtClean="0">
                <a:solidFill>
                  <a:schemeClr val="bg2"/>
                </a:solidFill>
                <a:latin typeface="Cambria" panose="02040503050406030204" pitchFamily="18" charset="0"/>
                <a:ea typeface="Cambria" panose="02040503050406030204" pitchFamily="18" charset="0"/>
              </a:rPr>
              <a:t>a. </a:t>
            </a:r>
            <a:r>
              <a:rPr lang="en-US" sz="2400" dirty="0" err="1" smtClean="0">
                <a:solidFill>
                  <a:schemeClr val="bg2"/>
                </a:solidFill>
                <a:latin typeface="Cambria" panose="02040503050406030204" pitchFamily="18" charset="0"/>
                <a:ea typeface="Cambria" panose="02040503050406030204" pitchFamily="18" charset="0"/>
              </a:rPr>
              <a:t>Trái</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Đất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trong</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hệ</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Mặt</a:t>
            </a:r>
            <a:r>
              <a:rPr lang="en-US" sz="2400" dirty="0" smtClean="0">
                <a:solidFill>
                  <a:schemeClr val="bg2"/>
                </a:solidFill>
                <a:latin typeface="Cambria" panose="02040503050406030204" pitchFamily="18" charset="0"/>
                <a:ea typeface="Cambria" panose="02040503050406030204" pitchFamily="18" charset="0"/>
              </a:rPr>
              <a:t> </a:t>
            </a:r>
            <a:r>
              <a:rPr lang="en-US" sz="2400" dirty="0" err="1" smtClean="0">
                <a:solidFill>
                  <a:schemeClr val="bg2"/>
                </a:solidFill>
                <a:latin typeface="Cambria" panose="02040503050406030204" pitchFamily="18" charset="0"/>
                <a:ea typeface="Cambria" panose="02040503050406030204" pitchFamily="18" charset="0"/>
              </a:rPr>
              <a:t>Trời</a:t>
            </a:r>
            <a:endParaRPr lang="en-US" sz="2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34553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orld Environment Day by Slidesgo">
  <a:themeElements>
    <a:clrScheme name="Simple Light">
      <a:dk1>
        <a:srgbClr val="D0E9FD"/>
      </a:dk1>
      <a:lt1>
        <a:srgbClr val="B2CCFD"/>
      </a:lt1>
      <a:dk2>
        <a:srgbClr val="1F48C7"/>
      </a:dk2>
      <a:lt2>
        <a:srgbClr val="F0F9FF"/>
      </a:lt2>
      <a:accent1>
        <a:srgbClr val="6FAD4A"/>
      </a:accent1>
      <a:accent2>
        <a:srgbClr val="D4F0A8"/>
      </a:accent2>
      <a:accent3>
        <a:srgbClr val="FF8215"/>
      </a:accent3>
      <a:accent4>
        <a:srgbClr val="FFD866"/>
      </a:accent4>
      <a:accent5>
        <a:srgbClr val="86E8FC"/>
      </a:accent5>
      <a:accent6>
        <a:srgbClr val="FFFFFF"/>
      </a:accent6>
      <a:hlink>
        <a:srgbClr val="1F48C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1573</Words>
  <Application>Microsoft Office PowerPoint</Application>
  <PresentationFormat>On-screen Show (16:9)</PresentationFormat>
  <Paragraphs>164</Paragraphs>
  <Slides>36</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Nanum Pen Script</vt:lpstr>
      <vt:lpstr>Arial</vt:lpstr>
      <vt:lpstr>Symbol</vt:lpstr>
      <vt:lpstr>Cambria</vt:lpstr>
      <vt:lpstr>Nunito</vt:lpstr>
      <vt:lpstr>World Environment Day by Slidesgo</vt:lpstr>
      <vt:lpstr>Văn bản 1: Trái Đất – cái nôi của sự sống</vt:lpstr>
      <vt:lpstr>I. ĐỌC VĂN BẢN</vt:lpstr>
      <vt:lpstr>a. Tác giả</vt:lpstr>
      <vt:lpstr>II. KHÁM PHÁ VĂN BẢN</vt:lpstr>
      <vt:lpstr>1. Khái quát thông tin của văn bản</vt:lpstr>
      <vt:lpstr>1. Khái quá thông tin của văn bản</vt:lpstr>
      <vt:lpstr>1. Khái quá thông tin của văn bản</vt:lpstr>
      <vt:lpstr>Vừa theo trình tự thời gian vừa theo trình tự nhân quả</vt:lpstr>
      <vt:lpstr>2. Tìm hiểu các nội dung của văn bản</vt:lpstr>
      <vt:lpstr>2. Tìm hiểu các nội dung của văn bản</vt:lpstr>
      <vt:lpstr>? Quan sát hình ảnh, dựa vào thông tin ở mục 1, kết hợp với hiểu biết của bản thân. Hãy chia sẻ những hiểu biết của mình về Trái Đất?</vt:lpstr>
      <vt:lpstr>2. Tìm hiểu các nội dung của văn bản</vt:lpstr>
      <vt:lpstr>2. Tìm hiểu các nội dung của văn bản</vt:lpstr>
      <vt:lpstr>Thảo luận nhóm 5 để hoàn thành phiếu bài tập sau.</vt:lpstr>
      <vt:lpstr>Cùng trình bày</vt:lpstr>
      <vt:lpstr>2. Tìm hiểu các nội dung của văn bản</vt:lpstr>
      <vt:lpstr>2. Tìm hiểu các nội dung của văn bản</vt:lpstr>
      <vt:lpstr>2. Tìm hiểu các nội dung của văn bản</vt:lpstr>
      <vt:lpstr>2. Tìm hiểu các nội dung của văn bản</vt:lpstr>
      <vt:lpstr>PowerPoint Presentation</vt:lpstr>
      <vt:lpstr>2. Tìm hiểu các nội dung của văn bản</vt:lpstr>
      <vt:lpstr>2. Tìm hiểu các nội dung của văn bản</vt:lpstr>
      <vt:lpstr>2. Tìm hiểu các nội dung của văn bản</vt:lpstr>
      <vt:lpstr>PowerPoint Presentation</vt:lpstr>
      <vt:lpstr>2. Tìm hiểu các nội dung của văn bản</vt:lpstr>
      <vt:lpstr>Hoạt động cá nhân: Ghi lại những hành động tàn phá thiên nhiên của con người và hậu quả của nó theo phiếu bài tập dưới đây. </vt:lpstr>
      <vt:lpstr>Cùng trình bày</vt:lpstr>
      <vt:lpstr>2. Tìm hiểu các nội dung của văn bản</vt:lpstr>
      <vt:lpstr>2. Tìm hiểu các nội dung của văn bản</vt:lpstr>
      <vt:lpstr>2. Tìm hiểu các nội dung của văn bản</vt:lpstr>
      <vt:lpstr>Câu hỏi dấy lên hồi chuông cảnh tình cho con người về việc bảo vệ, giữ gìn hành tinh xanh !</vt:lpstr>
      <vt:lpstr>3. Chia sẻ kinh nghiệm đọc hiểu văn bản thông tin</vt:lpstr>
      <vt:lpstr>III. TỔNG KẾT</vt:lpstr>
      <vt:lpstr>1. Nội dung Văn bản đề cập đến vai trò của Trái Đất với sự sống của muôn loài và cảnh báo về hiện tượng của Trái Đất hiện nay. Qua đó nhắc nhở con người về ý thức, trách nhiệm trọng trách trong việc bảo vệ môi trường.</vt:lpstr>
      <vt:lpstr>2. Nghệ thuật Văn bản đã sử dụng hiệu quả các yếu tố của văn bản thông tin: nhan đề, sa-pô, số liệu, hình ảnh để truyền tải được nội dung, ý nghĩa đến người đọc.</vt:lpstr>
      <vt:lpstr>Xin chào và hẹn gặp lại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Văn bản 1: Trái Đất – cái nôi của sự sống</dc:title>
  <dc:creator>Dell</dc:creator>
  <cp:lastModifiedBy>Dell</cp:lastModifiedBy>
  <cp:revision>19</cp:revision>
  <dcterms:modified xsi:type="dcterms:W3CDTF">2022-04-03T06:13:01Z</dcterms:modified>
</cp:coreProperties>
</file>