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0"/>
  </p:notesMasterIdLst>
  <p:sldIdLst>
    <p:sldId id="256" r:id="rId2"/>
    <p:sldId id="258" r:id="rId3"/>
    <p:sldId id="260" r:id="rId4"/>
    <p:sldId id="287" r:id="rId5"/>
    <p:sldId id="285" r:id="rId6"/>
    <p:sldId id="297" r:id="rId7"/>
    <p:sldId id="283" r:id="rId8"/>
    <p:sldId id="268" r:id="rId9"/>
    <p:sldId id="259" r:id="rId10"/>
    <p:sldId id="293" r:id="rId11"/>
    <p:sldId id="294" r:id="rId12"/>
    <p:sldId id="295" r:id="rId13"/>
    <p:sldId id="296" r:id="rId14"/>
    <p:sldId id="275" r:id="rId15"/>
    <p:sldId id="289" r:id="rId16"/>
    <p:sldId id="261" r:id="rId17"/>
    <p:sldId id="274" r:id="rId18"/>
    <p:sldId id="267" r:id="rId19"/>
  </p:sldIdLst>
  <p:sldSz cx="9144000" cy="5143500" type="screen16x9"/>
  <p:notesSz cx="6858000" cy="9144000"/>
  <p:embeddedFontLst>
    <p:embeddedFont>
      <p:font typeface="Anaheim" panose="020B0604020202020204" charset="0"/>
      <p:regular r:id="rId21"/>
    </p:embeddedFont>
    <p:embeddedFont>
      <p:font typeface="Bebas Neue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DM Sans" panose="020B0604020202020204" charset="0"/>
      <p:regular r:id="rId27"/>
      <p:bold r:id="rId28"/>
      <p:italic r:id="rId29"/>
      <p:boldItalic r:id="rId30"/>
    </p:embeddedFont>
    <p:embeddedFont>
      <p:font typeface="Varela Round" panose="020B0604020202020204" charset="-79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6B1FC6-8E22-4092-807D-3DB9BEB48054}">
  <a:tblStyle styleId="{B56B1FC6-8E22-4092-807D-3DB9BEB4805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1816C12-AA85-4F48-887B-F026BF062C1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g1dbf865485b_0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5" name="Google Shape;2815;g1dbf865485b_0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" name="Google Shape;3694;g1dbf865485b_0_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5" name="Google Shape;3695;g1dbf865485b_0_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6" name="Google Shape;227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0" name="Google Shape;2780;g1dbf865485b_0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1" name="Google Shape;2781;g1dbf865485b_0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Google Shape;216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1" name="Google Shape;225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" name="Google Shape;3634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5" name="Google Shape;3635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6" name="Google Shape;3456;g20224607598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7" name="Google Shape;3457;g20224607598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6" name="Google Shape;3456;g20224607598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7" name="Google Shape;3457;g20224607598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3025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9" name="Google Shape;3329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0" name="Google Shape;3330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9" name="Google Shape;2639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0" name="Google Shape;2640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d5260bdd8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d5260bdd8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0" name="Google Shape;10;p2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73" name="Google Shape;73;p2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1920100" y="1584325"/>
            <a:ext cx="5304000" cy="18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1920025" y="3432600"/>
            <a:ext cx="5304000" cy="37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152091" y="2131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152091" y="47090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2">
    <p:bg>
      <p:bgPr>
        <a:solidFill>
          <a:schemeClr val="dk2"/>
        </a:solidFill>
        <a:effectLst/>
      </p:bgPr>
    </p:bg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" name="Google Shape;1730;p27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731" name="Google Shape;1731;p27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7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7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7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7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7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7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7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7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7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7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7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7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7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7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7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7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7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7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7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7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7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7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7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7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7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7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7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7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7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7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7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7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7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7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7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7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7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7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7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7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7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7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7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7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7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7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7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7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7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7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7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7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7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7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7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7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7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3" name="Google Shape;1793;p27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1794" name="Google Shape;1794;p27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7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7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7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7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9" name="Google Shape;1799;p27"/>
          <p:cNvSpPr txBox="1">
            <a:spLocks noGrp="1"/>
          </p:cNvSpPr>
          <p:nvPr>
            <p:ph type="title"/>
          </p:nvPr>
        </p:nvSpPr>
        <p:spPr>
          <a:xfrm>
            <a:off x="1024800" y="1789950"/>
            <a:ext cx="3597900" cy="11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0" name="Google Shape;1800;p27"/>
          <p:cNvSpPr txBox="1">
            <a:spLocks noGrp="1"/>
          </p:cNvSpPr>
          <p:nvPr>
            <p:ph type="subTitle" idx="1"/>
          </p:nvPr>
        </p:nvSpPr>
        <p:spPr>
          <a:xfrm>
            <a:off x="1024800" y="3073560"/>
            <a:ext cx="3597900" cy="9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solidFill>
          <a:schemeClr val="dk2"/>
        </a:solidFill>
        <a:effectLst/>
      </p:bgPr>
    </p:bg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" name="Google Shape;1802;p28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803" name="Google Shape;1803;p28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8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8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8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8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8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8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8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8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8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8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8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8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8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8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8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8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8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8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8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8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5" name="Google Shape;1865;p28"/>
          <p:cNvGrpSpPr/>
          <p:nvPr/>
        </p:nvGrpSpPr>
        <p:grpSpPr>
          <a:xfrm>
            <a:off x="192408" y="135664"/>
            <a:ext cx="8759169" cy="4872494"/>
            <a:chOff x="916986" y="2500875"/>
            <a:chExt cx="2280618" cy="1217119"/>
          </a:xfrm>
        </p:grpSpPr>
        <p:sp>
          <p:nvSpPr>
            <p:cNvPr id="1866" name="Google Shape;1866;p28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8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8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8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8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1" name="Google Shape;1871;p28"/>
          <p:cNvSpPr txBox="1">
            <a:spLocks noGrp="1"/>
          </p:cNvSpPr>
          <p:nvPr>
            <p:ph type="title"/>
          </p:nvPr>
        </p:nvSpPr>
        <p:spPr>
          <a:xfrm>
            <a:off x="720000" y="2173590"/>
            <a:ext cx="77040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dk2"/>
        </a:solidFill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" name="Google Shape;1946;p30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947" name="Google Shape;1947;p30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0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0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9" name="Google Shape;2009;p30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2010" name="Google Shape;2010;p30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6" name="Google Shape;2016;p31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2017" name="Google Shape;2017;p31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1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1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1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1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31"/>
          <p:cNvGrpSpPr/>
          <p:nvPr/>
        </p:nvGrpSpPr>
        <p:grpSpPr>
          <a:xfrm>
            <a:off x="173287" y="130863"/>
            <a:ext cx="8797256" cy="4881744"/>
            <a:chOff x="916986" y="2500875"/>
            <a:chExt cx="2280618" cy="1217119"/>
          </a:xfrm>
        </p:grpSpPr>
        <p:sp>
          <p:nvSpPr>
            <p:cNvPr id="2080" name="Google Shape;2080;p31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3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84" name="Google Shape;84;p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3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147" name="Google Shape;147;p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1291500" y="2400500"/>
            <a:ext cx="43200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title" idx="2" hasCustomPrompt="1"/>
          </p:nvPr>
        </p:nvSpPr>
        <p:spPr>
          <a:xfrm>
            <a:off x="1291500" y="1241525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1291500" y="3360725"/>
            <a:ext cx="43200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1190841" y="48768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"/>
          <p:cNvSpPr/>
          <p:nvPr/>
        </p:nvSpPr>
        <p:spPr>
          <a:xfrm>
            <a:off x="212841" y="44457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6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306" name="Google Shape;306;p6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368;p6"/>
          <p:cNvGrpSpPr/>
          <p:nvPr/>
        </p:nvGrpSpPr>
        <p:grpSpPr>
          <a:xfrm>
            <a:off x="192408" y="135664"/>
            <a:ext cx="8759169" cy="4872494"/>
            <a:chOff x="916986" y="2500875"/>
            <a:chExt cx="2280618" cy="1217119"/>
          </a:xfrm>
        </p:grpSpPr>
        <p:sp>
          <p:nvSpPr>
            <p:cNvPr id="369" name="Google Shape;369;p6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8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449" name="Google Shape;449;p8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8"/>
          <p:cNvGrpSpPr/>
          <p:nvPr/>
        </p:nvGrpSpPr>
        <p:grpSpPr>
          <a:xfrm>
            <a:off x="502465" y="399924"/>
            <a:ext cx="8139069" cy="4343656"/>
            <a:chOff x="916986" y="2500875"/>
            <a:chExt cx="2280618" cy="1217119"/>
          </a:xfrm>
        </p:grpSpPr>
        <p:sp>
          <p:nvSpPr>
            <p:cNvPr id="512" name="Google Shape;512;p8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8"/>
          <p:cNvSpPr txBox="1">
            <a:spLocks noGrp="1"/>
          </p:cNvSpPr>
          <p:nvPr>
            <p:ph type="title"/>
          </p:nvPr>
        </p:nvSpPr>
        <p:spPr>
          <a:xfrm>
            <a:off x="1768500" y="2388325"/>
            <a:ext cx="5607000" cy="16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18" name="Google Shape;518;p8"/>
          <p:cNvSpPr/>
          <p:nvPr/>
        </p:nvSpPr>
        <p:spPr>
          <a:xfrm>
            <a:off x="152091" y="2131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8"/>
          <p:cNvSpPr/>
          <p:nvPr/>
        </p:nvSpPr>
        <p:spPr>
          <a:xfrm>
            <a:off x="152091" y="47090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solidFill>
          <a:schemeClr val="dk2"/>
        </a:solid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13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669" name="Google Shape;669;p1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13"/>
          <p:cNvGrpSpPr/>
          <p:nvPr/>
        </p:nvGrpSpPr>
        <p:grpSpPr>
          <a:xfrm>
            <a:off x="192408" y="135664"/>
            <a:ext cx="8759169" cy="4872494"/>
            <a:chOff x="916986" y="2500875"/>
            <a:chExt cx="2280618" cy="1217119"/>
          </a:xfrm>
        </p:grpSpPr>
        <p:sp>
          <p:nvSpPr>
            <p:cNvPr id="732" name="Google Shape;732;p1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7" name="Google Shape;737;p13"/>
          <p:cNvSpPr txBox="1">
            <a:spLocks noGrp="1"/>
          </p:cNvSpPr>
          <p:nvPr>
            <p:ph type="subTitle" idx="1"/>
          </p:nvPr>
        </p:nvSpPr>
        <p:spPr>
          <a:xfrm>
            <a:off x="2151325" y="3691175"/>
            <a:ext cx="356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title"/>
          </p:nvPr>
        </p:nvSpPr>
        <p:spPr>
          <a:xfrm>
            <a:off x="1329600" y="448056"/>
            <a:ext cx="701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subTitle" idx="2"/>
          </p:nvPr>
        </p:nvSpPr>
        <p:spPr>
          <a:xfrm>
            <a:off x="1482025" y="1946045"/>
            <a:ext cx="42342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13"/>
          <p:cNvSpPr txBox="1">
            <a:spLocks noGrp="1"/>
          </p:cNvSpPr>
          <p:nvPr>
            <p:ph type="subTitle" idx="3"/>
          </p:nvPr>
        </p:nvSpPr>
        <p:spPr>
          <a:xfrm>
            <a:off x="1482025" y="3063013"/>
            <a:ext cx="42342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4"/>
          </p:nvPr>
        </p:nvSpPr>
        <p:spPr>
          <a:xfrm>
            <a:off x="1482025" y="4179981"/>
            <a:ext cx="42342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5" hasCustomPrompt="1"/>
          </p:nvPr>
        </p:nvSpPr>
        <p:spPr>
          <a:xfrm>
            <a:off x="1482000" y="1424620"/>
            <a:ext cx="669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6" hasCustomPrompt="1"/>
          </p:nvPr>
        </p:nvSpPr>
        <p:spPr>
          <a:xfrm>
            <a:off x="1482000" y="3663874"/>
            <a:ext cx="669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4" name="Google Shape;744;p13"/>
          <p:cNvSpPr txBox="1">
            <a:spLocks noGrp="1"/>
          </p:cNvSpPr>
          <p:nvPr>
            <p:ph type="title" idx="7" hasCustomPrompt="1"/>
          </p:nvPr>
        </p:nvSpPr>
        <p:spPr>
          <a:xfrm>
            <a:off x="1482000" y="2544247"/>
            <a:ext cx="669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5" name="Google Shape;745;p13"/>
          <p:cNvSpPr txBox="1">
            <a:spLocks noGrp="1"/>
          </p:cNvSpPr>
          <p:nvPr>
            <p:ph type="subTitle" idx="8"/>
          </p:nvPr>
        </p:nvSpPr>
        <p:spPr>
          <a:xfrm>
            <a:off x="2150125" y="1454125"/>
            <a:ext cx="3566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6" name="Google Shape;746;p13"/>
          <p:cNvSpPr txBox="1">
            <a:spLocks noGrp="1"/>
          </p:cNvSpPr>
          <p:nvPr>
            <p:ph type="subTitle" idx="9"/>
          </p:nvPr>
        </p:nvSpPr>
        <p:spPr>
          <a:xfrm>
            <a:off x="2150125" y="2572650"/>
            <a:ext cx="3566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dk2"/>
        </a:solidFill>
        <a:effectLst/>
      </p:bgPr>
    </p:bg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oogle Shape;1037;p18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038" name="Google Shape;1038;p18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8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8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8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8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8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8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8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8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8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8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8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8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8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8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8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8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8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8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8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8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8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8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8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8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8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8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8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8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8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8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8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8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8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8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8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8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8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8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8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8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8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8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8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8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8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8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8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8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8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8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8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8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8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8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8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8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8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0" name="Google Shape;1100;p18"/>
          <p:cNvGrpSpPr/>
          <p:nvPr/>
        </p:nvGrpSpPr>
        <p:grpSpPr>
          <a:xfrm>
            <a:off x="192408" y="135664"/>
            <a:ext cx="8759169" cy="4872494"/>
            <a:chOff x="916986" y="2500875"/>
            <a:chExt cx="2280618" cy="1217119"/>
          </a:xfrm>
        </p:grpSpPr>
        <p:sp>
          <p:nvSpPr>
            <p:cNvPr id="1101" name="Google Shape;1101;p18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8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8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8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8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6" name="Google Shape;1106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18"/>
          <p:cNvSpPr txBox="1">
            <a:spLocks noGrp="1"/>
          </p:cNvSpPr>
          <p:nvPr>
            <p:ph type="subTitle" idx="1"/>
          </p:nvPr>
        </p:nvSpPr>
        <p:spPr>
          <a:xfrm>
            <a:off x="4923076" y="2980825"/>
            <a:ext cx="26400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8"/>
          <p:cNvSpPr txBox="1">
            <a:spLocks noGrp="1"/>
          </p:cNvSpPr>
          <p:nvPr>
            <p:ph type="subTitle" idx="2"/>
          </p:nvPr>
        </p:nvSpPr>
        <p:spPr>
          <a:xfrm>
            <a:off x="1580900" y="2980825"/>
            <a:ext cx="2640000" cy="12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9" name="Google Shape;1109;p18"/>
          <p:cNvSpPr txBox="1">
            <a:spLocks noGrp="1"/>
          </p:cNvSpPr>
          <p:nvPr>
            <p:ph type="subTitle" idx="3"/>
          </p:nvPr>
        </p:nvSpPr>
        <p:spPr>
          <a:xfrm>
            <a:off x="1580905" y="24981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0" name="Google Shape;1110;p18"/>
          <p:cNvSpPr txBox="1">
            <a:spLocks noGrp="1"/>
          </p:cNvSpPr>
          <p:nvPr>
            <p:ph type="subTitle" idx="4"/>
          </p:nvPr>
        </p:nvSpPr>
        <p:spPr>
          <a:xfrm>
            <a:off x="4923082" y="24981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1" name="Google Shape;1111;p18"/>
          <p:cNvSpPr/>
          <p:nvPr/>
        </p:nvSpPr>
        <p:spPr>
          <a:xfrm>
            <a:off x="8430766" y="3527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bg>
      <p:bgPr>
        <a:solidFill>
          <a:schemeClr val="dk2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6" name="Google Shape;1416;p23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417" name="Google Shape;1417;p23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3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3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3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3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3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3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3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23"/>
          <p:cNvGrpSpPr/>
          <p:nvPr/>
        </p:nvGrpSpPr>
        <p:grpSpPr>
          <a:xfrm>
            <a:off x="173287" y="130863"/>
            <a:ext cx="8797256" cy="4881744"/>
            <a:chOff x="916986" y="2500875"/>
            <a:chExt cx="2280618" cy="1217119"/>
          </a:xfrm>
        </p:grpSpPr>
        <p:sp>
          <p:nvSpPr>
            <p:cNvPr id="1480" name="Google Shape;1480;p23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3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3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5" name="Google Shape;148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23"/>
          <p:cNvSpPr txBox="1">
            <a:spLocks noGrp="1"/>
          </p:cNvSpPr>
          <p:nvPr>
            <p:ph type="subTitle" idx="1"/>
          </p:nvPr>
        </p:nvSpPr>
        <p:spPr>
          <a:xfrm>
            <a:off x="956752" y="19968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7" name="Google Shape;1487;p23"/>
          <p:cNvSpPr txBox="1">
            <a:spLocks noGrp="1"/>
          </p:cNvSpPr>
          <p:nvPr>
            <p:ph type="subTitle" idx="2"/>
          </p:nvPr>
        </p:nvSpPr>
        <p:spPr>
          <a:xfrm>
            <a:off x="3579000" y="19968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8" name="Google Shape;1488;p23"/>
          <p:cNvSpPr txBox="1">
            <a:spLocks noGrp="1"/>
          </p:cNvSpPr>
          <p:nvPr>
            <p:ph type="subTitle" idx="3"/>
          </p:nvPr>
        </p:nvSpPr>
        <p:spPr>
          <a:xfrm>
            <a:off x="956752" y="35032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9" name="Google Shape;1489;p23"/>
          <p:cNvSpPr txBox="1">
            <a:spLocks noGrp="1"/>
          </p:cNvSpPr>
          <p:nvPr>
            <p:ph type="subTitle" idx="4"/>
          </p:nvPr>
        </p:nvSpPr>
        <p:spPr>
          <a:xfrm>
            <a:off x="3579000" y="35032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0" name="Google Shape;1490;p23"/>
          <p:cNvSpPr txBox="1">
            <a:spLocks noGrp="1"/>
          </p:cNvSpPr>
          <p:nvPr>
            <p:ph type="subTitle" idx="5"/>
          </p:nvPr>
        </p:nvSpPr>
        <p:spPr>
          <a:xfrm>
            <a:off x="6201248" y="19968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1" name="Google Shape;1491;p23"/>
          <p:cNvSpPr txBox="1">
            <a:spLocks noGrp="1"/>
          </p:cNvSpPr>
          <p:nvPr>
            <p:ph type="subTitle" idx="6"/>
          </p:nvPr>
        </p:nvSpPr>
        <p:spPr>
          <a:xfrm>
            <a:off x="6201248" y="35032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2" name="Google Shape;1492;p23"/>
          <p:cNvSpPr txBox="1">
            <a:spLocks noGrp="1"/>
          </p:cNvSpPr>
          <p:nvPr>
            <p:ph type="subTitle" idx="7"/>
          </p:nvPr>
        </p:nvSpPr>
        <p:spPr>
          <a:xfrm>
            <a:off x="960652" y="16565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3" name="Google Shape;1493;p23"/>
          <p:cNvSpPr txBox="1">
            <a:spLocks noGrp="1"/>
          </p:cNvSpPr>
          <p:nvPr>
            <p:ph type="subTitle" idx="8"/>
          </p:nvPr>
        </p:nvSpPr>
        <p:spPr>
          <a:xfrm>
            <a:off x="3582900" y="16565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4" name="Google Shape;1494;p23"/>
          <p:cNvSpPr txBox="1">
            <a:spLocks noGrp="1"/>
          </p:cNvSpPr>
          <p:nvPr>
            <p:ph type="subTitle" idx="9"/>
          </p:nvPr>
        </p:nvSpPr>
        <p:spPr>
          <a:xfrm>
            <a:off x="6205148" y="16565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5" name="Google Shape;1495;p23"/>
          <p:cNvSpPr txBox="1">
            <a:spLocks noGrp="1"/>
          </p:cNvSpPr>
          <p:nvPr>
            <p:ph type="subTitle" idx="13"/>
          </p:nvPr>
        </p:nvSpPr>
        <p:spPr>
          <a:xfrm>
            <a:off x="960652" y="31630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6" name="Google Shape;1496;p23"/>
          <p:cNvSpPr txBox="1">
            <a:spLocks noGrp="1"/>
          </p:cNvSpPr>
          <p:nvPr>
            <p:ph type="subTitle" idx="14"/>
          </p:nvPr>
        </p:nvSpPr>
        <p:spPr>
          <a:xfrm>
            <a:off x="3582900" y="31630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7" name="Google Shape;1497;p23"/>
          <p:cNvSpPr txBox="1">
            <a:spLocks noGrp="1"/>
          </p:cNvSpPr>
          <p:nvPr>
            <p:ph type="subTitle" idx="15"/>
          </p:nvPr>
        </p:nvSpPr>
        <p:spPr>
          <a:xfrm>
            <a:off x="6205148" y="31630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8_1_1">
    <p:bg>
      <p:bgPr>
        <a:solidFill>
          <a:schemeClr val="dk2"/>
        </a:solidFill>
        <a:effectLst/>
      </p:bgPr>
    </p:bg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5" name="Google Shape;1655;p26"/>
          <p:cNvGrpSpPr/>
          <p:nvPr/>
        </p:nvGrpSpPr>
        <p:grpSpPr>
          <a:xfrm>
            <a:off x="0" y="0"/>
            <a:ext cx="9144091" cy="5143648"/>
            <a:chOff x="0" y="0"/>
            <a:chExt cx="7440875" cy="4152456"/>
          </a:xfrm>
        </p:grpSpPr>
        <p:sp>
          <p:nvSpPr>
            <p:cNvPr id="1656" name="Google Shape;1656;p26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6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6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rgbClr val="434D7F">
                <a:alpha val="12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8" name="Google Shape;1718;p26"/>
          <p:cNvGrpSpPr/>
          <p:nvPr/>
        </p:nvGrpSpPr>
        <p:grpSpPr>
          <a:xfrm>
            <a:off x="173287" y="130863"/>
            <a:ext cx="8797256" cy="4881744"/>
            <a:chOff x="916986" y="2500875"/>
            <a:chExt cx="2280618" cy="1217119"/>
          </a:xfrm>
        </p:grpSpPr>
        <p:sp>
          <p:nvSpPr>
            <p:cNvPr id="1719" name="Google Shape;1719;p26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6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6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6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4" name="Google Shape;1724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5" name="Google Shape;1725;p26"/>
          <p:cNvSpPr txBox="1">
            <a:spLocks noGrp="1"/>
          </p:cNvSpPr>
          <p:nvPr>
            <p:ph type="subTitle" idx="1"/>
          </p:nvPr>
        </p:nvSpPr>
        <p:spPr>
          <a:xfrm>
            <a:off x="5761275" y="3285625"/>
            <a:ext cx="26400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6" name="Google Shape;1726;p26"/>
          <p:cNvSpPr txBox="1">
            <a:spLocks noGrp="1"/>
          </p:cNvSpPr>
          <p:nvPr>
            <p:ph type="subTitle" idx="2"/>
          </p:nvPr>
        </p:nvSpPr>
        <p:spPr>
          <a:xfrm>
            <a:off x="742700" y="2142625"/>
            <a:ext cx="26400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7" name="Google Shape;1727;p26"/>
          <p:cNvSpPr txBox="1">
            <a:spLocks noGrp="1"/>
          </p:cNvSpPr>
          <p:nvPr>
            <p:ph type="subTitle" idx="3"/>
          </p:nvPr>
        </p:nvSpPr>
        <p:spPr>
          <a:xfrm>
            <a:off x="742711" y="16599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8" name="Google Shape;1728;p26"/>
          <p:cNvSpPr txBox="1">
            <a:spLocks noGrp="1"/>
          </p:cNvSpPr>
          <p:nvPr>
            <p:ph type="subTitle" idx="4"/>
          </p:nvPr>
        </p:nvSpPr>
        <p:spPr>
          <a:xfrm>
            <a:off x="5761289" y="28029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arela Round"/>
              <a:buNone/>
              <a:defRPr sz="3500" b="1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59" r:id="rId6"/>
    <p:sldLayoutId id="2147483664" r:id="rId7"/>
    <p:sldLayoutId id="2147483669" r:id="rId8"/>
    <p:sldLayoutId id="2147483672" r:id="rId9"/>
    <p:sldLayoutId id="2147483673" r:id="rId10"/>
    <p:sldLayoutId id="2147483674" r:id="rId11"/>
    <p:sldLayoutId id="2147483676" r:id="rId12"/>
    <p:sldLayoutId id="214748367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Google Shape;2095;p35"/>
          <p:cNvSpPr txBox="1">
            <a:spLocks noGrp="1"/>
          </p:cNvSpPr>
          <p:nvPr>
            <p:ph type="ctrTitle"/>
          </p:nvPr>
        </p:nvSpPr>
        <p:spPr>
          <a:xfrm>
            <a:off x="1664785" y="1271356"/>
            <a:ext cx="5859594" cy="26706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BÀI VĂN THUYẾT MINH VỀ QUY TẮC HOẶC LUẬT LỆ TRONG TRÒ CHƠI HAY HOẠT ĐỘNG.</a:t>
            </a:r>
            <a:endParaRPr sz="1400" dirty="0">
              <a:solidFill>
                <a:schemeClr val="accent2">
                  <a:lumMod val="25000"/>
                </a:schemeClr>
              </a:solidFill>
              <a:highlight>
                <a:schemeClr val="dk2"/>
              </a:highlight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  <p:grpSp>
        <p:nvGrpSpPr>
          <p:cNvPr id="2097" name="Google Shape;2097;p35"/>
          <p:cNvGrpSpPr/>
          <p:nvPr/>
        </p:nvGrpSpPr>
        <p:grpSpPr>
          <a:xfrm flipH="1">
            <a:off x="7593621" y="1973547"/>
            <a:ext cx="1468014" cy="1968452"/>
            <a:chOff x="1400935" y="1333409"/>
            <a:chExt cx="760984" cy="1020399"/>
          </a:xfrm>
        </p:grpSpPr>
        <p:sp>
          <p:nvSpPr>
            <p:cNvPr id="2098" name="Google Shape;2098;p35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0BA"/>
                </a:solidFill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70BA"/>
                </a:solidFill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2" name="Google Shape;2112;p35"/>
          <p:cNvSpPr/>
          <p:nvPr/>
        </p:nvSpPr>
        <p:spPr>
          <a:xfrm>
            <a:off x="6830422" y="855823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35"/>
          <p:cNvSpPr/>
          <p:nvPr/>
        </p:nvSpPr>
        <p:spPr>
          <a:xfrm>
            <a:off x="1527241" y="41770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35"/>
          <p:cNvSpPr/>
          <p:nvPr/>
        </p:nvSpPr>
        <p:spPr>
          <a:xfrm>
            <a:off x="7988191" y="7140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sp>
        <p:nvSpPr>
          <p:cNvPr id="2115" name="Google Shape;2115;p35"/>
          <p:cNvSpPr/>
          <p:nvPr/>
        </p:nvSpPr>
        <p:spPr>
          <a:xfrm>
            <a:off x="7727591" y="40394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6" name="Google Shape;2116;p35"/>
          <p:cNvGrpSpPr/>
          <p:nvPr/>
        </p:nvGrpSpPr>
        <p:grpSpPr>
          <a:xfrm rot="1315589">
            <a:off x="976505" y="459619"/>
            <a:ext cx="902596" cy="1584801"/>
            <a:chOff x="2332850" y="1508965"/>
            <a:chExt cx="495799" cy="870474"/>
          </a:xfrm>
        </p:grpSpPr>
        <p:sp>
          <p:nvSpPr>
            <p:cNvPr id="2117" name="Google Shape;2117;p35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9" name="Google Shape;2129;p35"/>
          <p:cNvGrpSpPr/>
          <p:nvPr/>
        </p:nvGrpSpPr>
        <p:grpSpPr>
          <a:xfrm>
            <a:off x="490857" y="3000656"/>
            <a:ext cx="1059580" cy="1088238"/>
            <a:chOff x="1742490" y="367839"/>
            <a:chExt cx="629242" cy="646260"/>
          </a:xfrm>
        </p:grpSpPr>
        <p:sp>
          <p:nvSpPr>
            <p:cNvPr id="2130" name="Google Shape;2130;p35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5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5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5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5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5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5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5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5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5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5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6 Goc tro choi dân gian ý tưởng | trò chơi, ảnh bạn trai bạn gái, chủ đề">
            <a:extLst>
              <a:ext uri="{FF2B5EF4-FFF2-40B4-BE49-F238E27FC236}">
                <a16:creationId xmlns:a16="http://schemas.microsoft.com/office/drawing/2014/main" id="{3C536DBE-8C8A-4221-A28D-B1AF7C8DC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193" y="293613"/>
            <a:ext cx="5808934" cy="59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226;p38">
            <a:extLst>
              <a:ext uri="{FF2B5EF4-FFF2-40B4-BE49-F238E27FC236}">
                <a16:creationId xmlns:a16="http://schemas.microsoft.com/office/drawing/2014/main" id="{6ECB1DCA-C772-48CD-9A8B-7EB195A248C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24800" y="2483005"/>
            <a:ext cx="3597900" cy="1534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378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FC3646F-E12B-43B7-9B05-B15D976EE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6889" y="-116201"/>
            <a:ext cx="5884939" cy="60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226;p38">
            <a:extLst>
              <a:ext uri="{FF2B5EF4-FFF2-40B4-BE49-F238E27FC236}">
                <a16:creationId xmlns:a16="http://schemas.microsoft.com/office/drawing/2014/main" id="{752F5FEE-AD0B-4B7B-9195-DF97F09EF34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842340" y="2066693"/>
            <a:ext cx="4298049" cy="1534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Ô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435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745F323-A7CF-41FE-A582-0E7463063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0461" y1="13379" x2="75709" y2="22483"/>
                        <a14:foregroundMark x1="75000" y1="27034" x2="79255" y2="38759"/>
                        <a14:foregroundMark x1="66667" y1="26621" x2="65957" y2="29655"/>
                        <a14:foregroundMark x1="60461" y1="23724" x2="59220" y2="25517"/>
                        <a14:foregroundMark x1="73404" y1="12276" x2="74645" y2="12276"/>
                        <a14:foregroundMark x1="68085" y1="12000" x2="67553" y2="12276"/>
                        <a14:foregroundMark x1="62057" y1="13379" x2="73936" y2="12000"/>
                        <a14:foregroundMark x1="76773" y1="13379" x2="78191" y2="13103"/>
                        <a14:foregroundMark x1="55142" y1="24966" x2="45567" y2="38759"/>
                        <a14:foregroundMark x1="42553" y1="39310" x2="38475" y2="41379"/>
                        <a14:foregroundMark x1="62766" y1="43862" x2="48936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40" y="-176760"/>
            <a:ext cx="4594767" cy="590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226;p38">
            <a:extLst>
              <a:ext uri="{FF2B5EF4-FFF2-40B4-BE49-F238E27FC236}">
                <a16:creationId xmlns:a16="http://schemas.microsoft.com/office/drawing/2014/main" id="{962A8E81-2D56-44EC-8C31-EFD66D60F0A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24800" y="2483005"/>
            <a:ext cx="3597900" cy="1534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293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26;p38">
            <a:extLst>
              <a:ext uri="{FF2B5EF4-FFF2-40B4-BE49-F238E27FC236}">
                <a16:creationId xmlns:a16="http://schemas.microsoft.com/office/drawing/2014/main" id="{962A8E81-2D56-44EC-8C31-EFD66D60F0A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24800" y="2483005"/>
            <a:ext cx="3597900" cy="1534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33402E7-37E4-4E65-ACDF-D0E0798EA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89683" l="7993" r="92362">
                        <a14:foregroundMark x1="8881" y1="48677" x2="9236" y2="49471"/>
                        <a14:foregroundMark x1="7993" y1="60053" x2="8526" y2="57937"/>
                        <a14:foregroundMark x1="92362" y1="60582" x2="92362" y2="60582"/>
                        <a14:foregroundMark x1="82948" y1="38360" x2="82948" y2="38360"/>
                        <a14:foregroundMark x1="61812" y1="23545" x2="61812" y2="23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1395993"/>
            <a:ext cx="53625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9336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Google Shape;2817;p54"/>
          <p:cNvSpPr txBox="1">
            <a:spLocks noGrp="1"/>
          </p:cNvSpPr>
          <p:nvPr>
            <p:ph type="title"/>
          </p:nvPr>
        </p:nvSpPr>
        <p:spPr>
          <a:xfrm>
            <a:off x="698286" y="12302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5W1H</a:t>
            </a:r>
            <a:endParaRPr sz="28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18" name="Google Shape;2818;p54"/>
          <p:cNvSpPr/>
          <p:nvPr/>
        </p:nvSpPr>
        <p:spPr>
          <a:xfrm>
            <a:off x="8027866" y="1215773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19" name="Google Shape;2819;p54"/>
          <p:cNvGrpSpPr/>
          <p:nvPr/>
        </p:nvGrpSpPr>
        <p:grpSpPr>
          <a:xfrm rot="-447293">
            <a:off x="8172388" y="38244"/>
            <a:ext cx="878501" cy="1830261"/>
            <a:chOff x="503795" y="323625"/>
            <a:chExt cx="502785" cy="1047439"/>
          </a:xfrm>
        </p:grpSpPr>
        <p:sp>
          <p:nvSpPr>
            <p:cNvPr id="2820" name="Google Shape;2820;p54"/>
            <p:cNvSpPr/>
            <p:nvPr/>
          </p:nvSpPr>
          <p:spPr>
            <a:xfrm>
              <a:off x="674039" y="389120"/>
              <a:ext cx="173925" cy="283742"/>
            </a:xfrm>
            <a:custGeom>
              <a:avLst/>
              <a:gdLst/>
              <a:ahLst/>
              <a:cxnLst/>
              <a:rect l="l" t="t" r="r" b="b"/>
              <a:pathLst>
                <a:path w="3261" h="5320" extrusionOk="0">
                  <a:moveTo>
                    <a:pt x="610" y="1"/>
                  </a:moveTo>
                  <a:cubicBezTo>
                    <a:pt x="438" y="1"/>
                    <a:pt x="238" y="35"/>
                    <a:pt x="0" y="105"/>
                  </a:cubicBezTo>
                  <a:lnTo>
                    <a:pt x="220" y="665"/>
                  </a:lnTo>
                  <a:cubicBezTo>
                    <a:pt x="279" y="654"/>
                    <a:pt x="343" y="647"/>
                    <a:pt x="411" y="647"/>
                  </a:cubicBezTo>
                  <a:cubicBezTo>
                    <a:pt x="687" y="647"/>
                    <a:pt x="1017" y="768"/>
                    <a:pt x="1211" y="1262"/>
                  </a:cubicBezTo>
                  <a:lnTo>
                    <a:pt x="2513" y="4590"/>
                  </a:lnTo>
                  <a:cubicBezTo>
                    <a:pt x="2727" y="5136"/>
                    <a:pt x="2906" y="5320"/>
                    <a:pt x="3030" y="5320"/>
                  </a:cubicBezTo>
                  <a:cubicBezTo>
                    <a:pt x="3196" y="5320"/>
                    <a:pt x="3260" y="4986"/>
                    <a:pt x="3169" y="4753"/>
                  </a:cubicBezTo>
                  <a:lnTo>
                    <a:pt x="1774" y="1189"/>
                  </a:lnTo>
                  <a:cubicBezTo>
                    <a:pt x="1470" y="411"/>
                    <a:pt x="1207" y="1"/>
                    <a:pt x="6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1" name="Google Shape;2821;p54"/>
            <p:cNvSpPr/>
            <p:nvPr/>
          </p:nvSpPr>
          <p:spPr>
            <a:xfrm>
              <a:off x="515529" y="323625"/>
              <a:ext cx="92803" cy="61655"/>
            </a:xfrm>
            <a:custGeom>
              <a:avLst/>
              <a:gdLst/>
              <a:ahLst/>
              <a:cxnLst/>
              <a:rect l="l" t="t" r="r" b="b"/>
              <a:pathLst>
                <a:path w="1740" h="1156" extrusionOk="0">
                  <a:moveTo>
                    <a:pt x="1159" y="1"/>
                  </a:moveTo>
                  <a:cubicBezTo>
                    <a:pt x="996" y="1"/>
                    <a:pt x="799" y="65"/>
                    <a:pt x="550" y="188"/>
                  </a:cubicBezTo>
                  <a:cubicBezTo>
                    <a:pt x="1" y="459"/>
                    <a:pt x="48" y="741"/>
                    <a:pt x="206" y="1156"/>
                  </a:cubicBezTo>
                  <a:cubicBezTo>
                    <a:pt x="396" y="993"/>
                    <a:pt x="686" y="835"/>
                    <a:pt x="1112" y="663"/>
                  </a:cubicBezTo>
                  <a:cubicBezTo>
                    <a:pt x="1330" y="574"/>
                    <a:pt x="1541" y="516"/>
                    <a:pt x="1739" y="498"/>
                  </a:cubicBezTo>
                  <a:cubicBezTo>
                    <a:pt x="1586" y="158"/>
                    <a:pt x="1414" y="1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2" name="Google Shape;2822;p54"/>
            <p:cNvSpPr/>
            <p:nvPr/>
          </p:nvSpPr>
          <p:spPr>
            <a:xfrm>
              <a:off x="907004" y="1293995"/>
              <a:ext cx="99576" cy="77069"/>
            </a:xfrm>
            <a:custGeom>
              <a:avLst/>
              <a:gdLst/>
              <a:ahLst/>
              <a:cxnLst/>
              <a:rect l="l" t="t" r="r" b="b"/>
              <a:pathLst>
                <a:path w="1867" h="1445" extrusionOk="0">
                  <a:moveTo>
                    <a:pt x="1560" y="0"/>
                  </a:moveTo>
                  <a:cubicBezTo>
                    <a:pt x="1461" y="264"/>
                    <a:pt x="1218" y="465"/>
                    <a:pt x="779" y="636"/>
                  </a:cubicBezTo>
                  <a:cubicBezTo>
                    <a:pt x="582" y="713"/>
                    <a:pt x="415" y="754"/>
                    <a:pt x="269" y="754"/>
                  </a:cubicBezTo>
                  <a:cubicBezTo>
                    <a:pt x="172" y="754"/>
                    <a:pt x="83" y="736"/>
                    <a:pt x="1" y="698"/>
                  </a:cubicBezTo>
                  <a:lnTo>
                    <a:pt x="1" y="698"/>
                  </a:lnTo>
                  <a:cubicBezTo>
                    <a:pt x="24" y="764"/>
                    <a:pt x="63" y="847"/>
                    <a:pt x="128" y="948"/>
                  </a:cubicBezTo>
                  <a:cubicBezTo>
                    <a:pt x="281" y="1288"/>
                    <a:pt x="453" y="1445"/>
                    <a:pt x="708" y="1445"/>
                  </a:cubicBezTo>
                  <a:cubicBezTo>
                    <a:pt x="871" y="1445"/>
                    <a:pt x="1069" y="1380"/>
                    <a:pt x="1317" y="1258"/>
                  </a:cubicBezTo>
                  <a:cubicBezTo>
                    <a:pt x="1867" y="987"/>
                    <a:pt x="1819" y="704"/>
                    <a:pt x="1661" y="289"/>
                  </a:cubicBezTo>
                  <a:cubicBezTo>
                    <a:pt x="1647" y="224"/>
                    <a:pt x="1606" y="112"/>
                    <a:pt x="1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3" name="Google Shape;2823;p54"/>
            <p:cNvSpPr/>
            <p:nvPr/>
          </p:nvSpPr>
          <p:spPr>
            <a:xfrm>
              <a:off x="507422" y="350452"/>
              <a:ext cx="283689" cy="403639"/>
            </a:xfrm>
            <a:custGeom>
              <a:avLst/>
              <a:gdLst/>
              <a:ahLst/>
              <a:cxnLst/>
              <a:rect l="l" t="t" r="r" b="b"/>
              <a:pathLst>
                <a:path w="5319" h="7568" extrusionOk="0">
                  <a:moveTo>
                    <a:pt x="2026" y="1"/>
                  </a:moveTo>
                  <a:cubicBezTo>
                    <a:pt x="1433" y="1"/>
                    <a:pt x="762" y="340"/>
                    <a:pt x="358" y="653"/>
                  </a:cubicBezTo>
                  <a:cubicBezTo>
                    <a:pt x="16" y="945"/>
                    <a:pt x="0" y="1255"/>
                    <a:pt x="117" y="1700"/>
                  </a:cubicBezTo>
                  <a:cubicBezTo>
                    <a:pt x="138" y="1788"/>
                    <a:pt x="167" y="1882"/>
                    <a:pt x="200" y="1983"/>
                  </a:cubicBezTo>
                  <a:cubicBezTo>
                    <a:pt x="211" y="2017"/>
                    <a:pt x="222" y="2052"/>
                    <a:pt x="234" y="2090"/>
                  </a:cubicBezTo>
                  <a:cubicBezTo>
                    <a:pt x="353" y="2359"/>
                    <a:pt x="488" y="2715"/>
                    <a:pt x="635" y="3116"/>
                  </a:cubicBezTo>
                  <a:cubicBezTo>
                    <a:pt x="686" y="3254"/>
                    <a:pt x="736" y="3398"/>
                    <a:pt x="792" y="3543"/>
                  </a:cubicBezTo>
                  <a:cubicBezTo>
                    <a:pt x="1888" y="6341"/>
                    <a:pt x="2222" y="7434"/>
                    <a:pt x="3038" y="7551"/>
                  </a:cubicBezTo>
                  <a:cubicBezTo>
                    <a:pt x="3069" y="7562"/>
                    <a:pt x="3112" y="7568"/>
                    <a:pt x="3162" y="7568"/>
                  </a:cubicBezTo>
                  <a:cubicBezTo>
                    <a:pt x="3621" y="7568"/>
                    <a:pt x="4774" y="7143"/>
                    <a:pt x="5010" y="6812"/>
                  </a:cubicBezTo>
                  <a:cubicBezTo>
                    <a:pt x="5318" y="6437"/>
                    <a:pt x="5127" y="5944"/>
                    <a:pt x="4767" y="5028"/>
                  </a:cubicBezTo>
                  <a:lnTo>
                    <a:pt x="3121" y="823"/>
                  </a:lnTo>
                  <a:cubicBezTo>
                    <a:pt x="3091" y="727"/>
                    <a:pt x="3054" y="642"/>
                    <a:pt x="3011" y="566"/>
                  </a:cubicBezTo>
                  <a:cubicBezTo>
                    <a:pt x="2786" y="152"/>
                    <a:pt x="2423" y="1"/>
                    <a:pt x="2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4" name="Google Shape;2824;p54"/>
            <p:cNvSpPr/>
            <p:nvPr/>
          </p:nvSpPr>
          <p:spPr>
            <a:xfrm>
              <a:off x="518089" y="396373"/>
              <a:ext cx="188806" cy="143044"/>
            </a:xfrm>
            <a:custGeom>
              <a:avLst/>
              <a:gdLst/>
              <a:ahLst/>
              <a:cxnLst/>
              <a:rect l="l" t="t" r="r" b="b"/>
              <a:pathLst>
                <a:path w="3540" h="2682" extrusionOk="0">
                  <a:moveTo>
                    <a:pt x="2937" y="1"/>
                  </a:moveTo>
                  <a:cubicBezTo>
                    <a:pt x="1923" y="288"/>
                    <a:pt x="927" y="628"/>
                    <a:pt x="0" y="1122"/>
                  </a:cubicBezTo>
                  <a:cubicBezTo>
                    <a:pt x="11" y="1156"/>
                    <a:pt x="22" y="1191"/>
                    <a:pt x="34" y="1229"/>
                  </a:cubicBezTo>
                  <a:cubicBezTo>
                    <a:pt x="153" y="1498"/>
                    <a:pt x="288" y="1854"/>
                    <a:pt x="435" y="2255"/>
                  </a:cubicBezTo>
                  <a:cubicBezTo>
                    <a:pt x="486" y="2393"/>
                    <a:pt x="537" y="2537"/>
                    <a:pt x="592" y="2682"/>
                  </a:cubicBezTo>
                  <a:cubicBezTo>
                    <a:pt x="1507" y="2156"/>
                    <a:pt x="2519" y="1821"/>
                    <a:pt x="3539" y="1539"/>
                  </a:cubicBezTo>
                  <a:lnTo>
                    <a:pt x="29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5" name="Google Shape;2825;p54"/>
            <p:cNvSpPr/>
            <p:nvPr/>
          </p:nvSpPr>
          <p:spPr>
            <a:xfrm>
              <a:off x="669399" y="713768"/>
              <a:ext cx="332384" cy="620446"/>
            </a:xfrm>
            <a:custGeom>
              <a:avLst/>
              <a:gdLst/>
              <a:ahLst/>
              <a:cxnLst/>
              <a:rect l="l" t="t" r="r" b="b"/>
              <a:pathLst>
                <a:path w="6232" h="11633" extrusionOk="0">
                  <a:moveTo>
                    <a:pt x="1973" y="0"/>
                  </a:moveTo>
                  <a:cubicBezTo>
                    <a:pt x="1828" y="178"/>
                    <a:pt x="1571" y="328"/>
                    <a:pt x="1167" y="486"/>
                  </a:cubicBezTo>
                  <a:cubicBezTo>
                    <a:pt x="700" y="668"/>
                    <a:pt x="387" y="753"/>
                    <a:pt x="153" y="753"/>
                  </a:cubicBezTo>
                  <a:cubicBezTo>
                    <a:pt x="98" y="753"/>
                    <a:pt x="48" y="748"/>
                    <a:pt x="1" y="739"/>
                  </a:cubicBezTo>
                  <a:lnTo>
                    <a:pt x="1" y="739"/>
                  </a:lnTo>
                  <a:lnTo>
                    <a:pt x="1982" y="5799"/>
                  </a:lnTo>
                  <a:cubicBezTo>
                    <a:pt x="3486" y="9642"/>
                    <a:pt x="3777" y="11271"/>
                    <a:pt x="4456" y="11577"/>
                  </a:cubicBezTo>
                  <a:cubicBezTo>
                    <a:pt x="4538" y="11615"/>
                    <a:pt x="4627" y="11633"/>
                    <a:pt x="4724" y="11633"/>
                  </a:cubicBezTo>
                  <a:cubicBezTo>
                    <a:pt x="4870" y="11633"/>
                    <a:pt x="5037" y="11592"/>
                    <a:pt x="5234" y="11515"/>
                  </a:cubicBezTo>
                  <a:cubicBezTo>
                    <a:pt x="5673" y="11344"/>
                    <a:pt x="5916" y="11143"/>
                    <a:pt x="6015" y="10879"/>
                  </a:cubicBezTo>
                  <a:cubicBezTo>
                    <a:pt x="6231" y="10307"/>
                    <a:pt x="5772" y="9431"/>
                    <a:pt x="5161" y="7870"/>
                  </a:cubicBezTo>
                  <a:cubicBezTo>
                    <a:pt x="4509" y="6204"/>
                    <a:pt x="2832" y="2098"/>
                    <a:pt x="19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6" name="Google Shape;2826;p54"/>
            <p:cNvSpPr/>
            <p:nvPr/>
          </p:nvSpPr>
          <p:spPr>
            <a:xfrm>
              <a:off x="579477" y="636966"/>
              <a:ext cx="184699" cy="125604"/>
            </a:xfrm>
            <a:custGeom>
              <a:avLst/>
              <a:gdLst/>
              <a:ahLst/>
              <a:cxnLst/>
              <a:rect l="l" t="t" r="r" b="b"/>
              <a:pathLst>
                <a:path w="3463" h="2355" extrusionOk="0">
                  <a:moveTo>
                    <a:pt x="183" y="0"/>
                  </a:moveTo>
                  <a:cubicBezTo>
                    <a:pt x="94" y="0"/>
                    <a:pt x="0" y="82"/>
                    <a:pt x="42" y="191"/>
                  </a:cubicBezTo>
                  <a:cubicBezTo>
                    <a:pt x="157" y="496"/>
                    <a:pt x="287" y="797"/>
                    <a:pt x="430" y="1089"/>
                  </a:cubicBezTo>
                  <a:cubicBezTo>
                    <a:pt x="568" y="1369"/>
                    <a:pt x="721" y="1648"/>
                    <a:pt x="926" y="1883"/>
                  </a:cubicBezTo>
                  <a:cubicBezTo>
                    <a:pt x="1116" y="2103"/>
                    <a:pt x="1343" y="2275"/>
                    <a:pt x="1633" y="2332"/>
                  </a:cubicBezTo>
                  <a:cubicBezTo>
                    <a:pt x="1712" y="2347"/>
                    <a:pt x="1792" y="2354"/>
                    <a:pt x="1871" y="2354"/>
                  </a:cubicBezTo>
                  <a:cubicBezTo>
                    <a:pt x="2047" y="2354"/>
                    <a:pt x="2224" y="2321"/>
                    <a:pt x="2392" y="2273"/>
                  </a:cubicBezTo>
                  <a:cubicBezTo>
                    <a:pt x="2727" y="2178"/>
                    <a:pt x="3046" y="2016"/>
                    <a:pt x="3336" y="1823"/>
                  </a:cubicBezTo>
                  <a:cubicBezTo>
                    <a:pt x="3462" y="1740"/>
                    <a:pt x="3368" y="1571"/>
                    <a:pt x="3246" y="1571"/>
                  </a:cubicBezTo>
                  <a:cubicBezTo>
                    <a:pt x="3220" y="1571"/>
                    <a:pt x="3193" y="1579"/>
                    <a:pt x="3166" y="1596"/>
                  </a:cubicBezTo>
                  <a:cubicBezTo>
                    <a:pt x="2929" y="1754"/>
                    <a:pt x="2672" y="1883"/>
                    <a:pt x="2401" y="1974"/>
                  </a:cubicBezTo>
                  <a:cubicBezTo>
                    <a:pt x="2234" y="2031"/>
                    <a:pt x="2056" y="2072"/>
                    <a:pt x="1878" y="2072"/>
                  </a:cubicBezTo>
                  <a:cubicBezTo>
                    <a:pt x="1835" y="2072"/>
                    <a:pt x="1792" y="2069"/>
                    <a:pt x="1749" y="2064"/>
                  </a:cubicBezTo>
                  <a:cubicBezTo>
                    <a:pt x="1508" y="2034"/>
                    <a:pt x="1320" y="1903"/>
                    <a:pt x="1162" y="1724"/>
                  </a:cubicBezTo>
                  <a:cubicBezTo>
                    <a:pt x="978" y="1513"/>
                    <a:pt x="836" y="1270"/>
                    <a:pt x="712" y="1022"/>
                  </a:cubicBezTo>
                  <a:cubicBezTo>
                    <a:pt x="561" y="717"/>
                    <a:pt x="427" y="405"/>
                    <a:pt x="306" y="88"/>
                  </a:cubicBezTo>
                  <a:cubicBezTo>
                    <a:pt x="283" y="26"/>
                    <a:pt x="234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7" name="Google Shape;2827;p54"/>
            <p:cNvSpPr/>
            <p:nvPr/>
          </p:nvSpPr>
          <p:spPr>
            <a:xfrm>
              <a:off x="658625" y="371626"/>
              <a:ext cx="68695" cy="142724"/>
            </a:xfrm>
            <a:custGeom>
              <a:avLst/>
              <a:gdLst/>
              <a:ahLst/>
              <a:cxnLst/>
              <a:rect l="l" t="t" r="r" b="b"/>
              <a:pathLst>
                <a:path w="1288" h="2676" extrusionOk="0">
                  <a:moveTo>
                    <a:pt x="153" y="0"/>
                  </a:moveTo>
                  <a:cubicBezTo>
                    <a:pt x="136" y="0"/>
                    <a:pt x="119" y="3"/>
                    <a:pt x="103" y="9"/>
                  </a:cubicBezTo>
                  <a:cubicBezTo>
                    <a:pt x="27" y="38"/>
                    <a:pt x="1" y="119"/>
                    <a:pt x="22" y="192"/>
                  </a:cubicBezTo>
                  <a:cubicBezTo>
                    <a:pt x="273" y="1016"/>
                    <a:pt x="596" y="1817"/>
                    <a:pt x="988" y="2586"/>
                  </a:cubicBezTo>
                  <a:cubicBezTo>
                    <a:pt x="1014" y="2638"/>
                    <a:pt x="1063" y="2675"/>
                    <a:pt x="1121" y="2675"/>
                  </a:cubicBezTo>
                  <a:cubicBezTo>
                    <a:pt x="1137" y="2675"/>
                    <a:pt x="1154" y="2672"/>
                    <a:pt x="1172" y="2666"/>
                  </a:cubicBezTo>
                  <a:cubicBezTo>
                    <a:pt x="1237" y="2641"/>
                    <a:pt x="1287" y="2550"/>
                    <a:pt x="1252" y="2481"/>
                  </a:cubicBezTo>
                  <a:cubicBezTo>
                    <a:pt x="862" y="1714"/>
                    <a:pt x="538" y="913"/>
                    <a:pt x="288" y="89"/>
                  </a:cubicBezTo>
                  <a:cubicBezTo>
                    <a:pt x="270" y="33"/>
                    <a:pt x="210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8" name="Google Shape;2828;p54"/>
            <p:cNvSpPr/>
            <p:nvPr/>
          </p:nvSpPr>
          <p:spPr>
            <a:xfrm>
              <a:off x="807055" y="568857"/>
              <a:ext cx="46775" cy="109070"/>
            </a:xfrm>
            <a:custGeom>
              <a:avLst/>
              <a:gdLst/>
              <a:ahLst/>
              <a:cxnLst/>
              <a:rect l="l" t="t" r="r" b="b"/>
              <a:pathLst>
                <a:path w="877" h="2045" extrusionOk="0">
                  <a:moveTo>
                    <a:pt x="184" y="0"/>
                  </a:moveTo>
                  <a:cubicBezTo>
                    <a:pt x="94" y="0"/>
                    <a:pt x="1" y="82"/>
                    <a:pt x="44" y="192"/>
                  </a:cubicBezTo>
                  <a:lnTo>
                    <a:pt x="400" y="1115"/>
                  </a:lnTo>
                  <a:cubicBezTo>
                    <a:pt x="453" y="1250"/>
                    <a:pt x="523" y="1388"/>
                    <a:pt x="553" y="1530"/>
                  </a:cubicBezTo>
                  <a:cubicBezTo>
                    <a:pt x="570" y="1606"/>
                    <a:pt x="570" y="1750"/>
                    <a:pt x="471" y="1760"/>
                  </a:cubicBezTo>
                  <a:cubicBezTo>
                    <a:pt x="295" y="1781"/>
                    <a:pt x="317" y="2045"/>
                    <a:pt x="482" y="2045"/>
                  </a:cubicBezTo>
                  <a:cubicBezTo>
                    <a:pt x="488" y="2045"/>
                    <a:pt x="493" y="2045"/>
                    <a:pt x="499" y="2044"/>
                  </a:cubicBezTo>
                  <a:cubicBezTo>
                    <a:pt x="673" y="2024"/>
                    <a:pt x="799" y="1884"/>
                    <a:pt x="836" y="1718"/>
                  </a:cubicBezTo>
                  <a:cubicBezTo>
                    <a:pt x="877" y="1539"/>
                    <a:pt x="799" y="1358"/>
                    <a:pt x="735" y="1195"/>
                  </a:cubicBezTo>
                  <a:cubicBezTo>
                    <a:pt x="593" y="827"/>
                    <a:pt x="450" y="456"/>
                    <a:pt x="308" y="88"/>
                  </a:cubicBezTo>
                  <a:cubicBezTo>
                    <a:pt x="284" y="26"/>
                    <a:pt x="23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9" name="Google Shape;2829;p54"/>
            <p:cNvSpPr/>
            <p:nvPr/>
          </p:nvSpPr>
          <p:spPr>
            <a:xfrm>
              <a:off x="503795" y="353332"/>
              <a:ext cx="68695" cy="81923"/>
            </a:xfrm>
            <a:custGeom>
              <a:avLst/>
              <a:gdLst/>
              <a:ahLst/>
              <a:cxnLst/>
              <a:rect l="l" t="t" r="r" b="b"/>
              <a:pathLst>
                <a:path w="1288" h="1536" extrusionOk="0">
                  <a:moveTo>
                    <a:pt x="1122" y="1"/>
                  </a:moveTo>
                  <a:cubicBezTo>
                    <a:pt x="1105" y="1"/>
                    <a:pt x="1089" y="4"/>
                    <a:pt x="1073" y="12"/>
                  </a:cubicBezTo>
                  <a:cubicBezTo>
                    <a:pt x="782" y="156"/>
                    <a:pt x="520" y="347"/>
                    <a:pt x="304" y="590"/>
                  </a:cubicBezTo>
                  <a:cubicBezTo>
                    <a:pt x="104" y="815"/>
                    <a:pt x="1" y="1109"/>
                    <a:pt x="66" y="1408"/>
                  </a:cubicBezTo>
                  <a:cubicBezTo>
                    <a:pt x="81" y="1478"/>
                    <a:pt x="132" y="1535"/>
                    <a:pt x="206" y="1535"/>
                  </a:cubicBezTo>
                  <a:cubicBezTo>
                    <a:pt x="212" y="1535"/>
                    <a:pt x="217" y="1535"/>
                    <a:pt x="222" y="1534"/>
                  </a:cubicBezTo>
                  <a:cubicBezTo>
                    <a:pt x="292" y="1527"/>
                    <a:pt x="364" y="1454"/>
                    <a:pt x="348" y="1378"/>
                  </a:cubicBezTo>
                  <a:cubicBezTo>
                    <a:pt x="295" y="1135"/>
                    <a:pt x="377" y="930"/>
                    <a:pt x="541" y="749"/>
                  </a:cubicBezTo>
                  <a:cubicBezTo>
                    <a:pt x="720" y="554"/>
                    <a:pt x="940" y="393"/>
                    <a:pt x="1178" y="276"/>
                  </a:cubicBezTo>
                  <a:cubicBezTo>
                    <a:pt x="1247" y="242"/>
                    <a:pt x="1287" y="168"/>
                    <a:pt x="1257" y="93"/>
                  </a:cubicBezTo>
                  <a:cubicBezTo>
                    <a:pt x="1237" y="41"/>
                    <a:pt x="1179" y="1"/>
                    <a:pt x="1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30" name="Google Shape;2830;p54"/>
            <p:cNvSpPr/>
            <p:nvPr/>
          </p:nvSpPr>
          <p:spPr>
            <a:xfrm>
              <a:off x="810682" y="1144871"/>
              <a:ext cx="155472" cy="192913"/>
            </a:xfrm>
            <a:custGeom>
              <a:avLst/>
              <a:gdLst/>
              <a:ahLst/>
              <a:cxnLst/>
              <a:rect l="l" t="t" r="r" b="b"/>
              <a:pathLst>
                <a:path w="2915" h="3617" extrusionOk="0">
                  <a:moveTo>
                    <a:pt x="184" y="1"/>
                  </a:moveTo>
                  <a:cubicBezTo>
                    <a:pt x="93" y="1"/>
                    <a:pt x="0" y="82"/>
                    <a:pt x="43" y="191"/>
                  </a:cubicBezTo>
                  <a:cubicBezTo>
                    <a:pt x="300" y="827"/>
                    <a:pt x="557" y="1465"/>
                    <a:pt x="814" y="2103"/>
                  </a:cubicBezTo>
                  <a:cubicBezTo>
                    <a:pt x="938" y="2410"/>
                    <a:pt x="1050" y="2725"/>
                    <a:pt x="1190" y="3025"/>
                  </a:cubicBezTo>
                  <a:cubicBezTo>
                    <a:pt x="1319" y="3303"/>
                    <a:pt x="1514" y="3512"/>
                    <a:pt x="1817" y="3588"/>
                  </a:cubicBezTo>
                  <a:cubicBezTo>
                    <a:pt x="1895" y="3608"/>
                    <a:pt x="1973" y="3616"/>
                    <a:pt x="2051" y="3616"/>
                  </a:cubicBezTo>
                  <a:cubicBezTo>
                    <a:pt x="2314" y="3616"/>
                    <a:pt x="2573" y="3517"/>
                    <a:pt x="2804" y="3395"/>
                  </a:cubicBezTo>
                  <a:cubicBezTo>
                    <a:pt x="2872" y="3360"/>
                    <a:pt x="2914" y="3289"/>
                    <a:pt x="2884" y="3211"/>
                  </a:cubicBezTo>
                  <a:cubicBezTo>
                    <a:pt x="2865" y="3162"/>
                    <a:pt x="2806" y="3120"/>
                    <a:pt x="2749" y="3120"/>
                  </a:cubicBezTo>
                  <a:cubicBezTo>
                    <a:pt x="2732" y="3120"/>
                    <a:pt x="2715" y="3123"/>
                    <a:pt x="2700" y="3131"/>
                  </a:cubicBezTo>
                  <a:cubicBezTo>
                    <a:pt x="2502" y="3237"/>
                    <a:pt x="2284" y="3332"/>
                    <a:pt x="2056" y="3332"/>
                  </a:cubicBezTo>
                  <a:cubicBezTo>
                    <a:pt x="2012" y="3332"/>
                    <a:pt x="1968" y="3329"/>
                    <a:pt x="1924" y="3321"/>
                  </a:cubicBezTo>
                  <a:cubicBezTo>
                    <a:pt x="1668" y="3276"/>
                    <a:pt x="1528" y="3094"/>
                    <a:pt x="1429" y="2867"/>
                  </a:cubicBezTo>
                  <a:cubicBezTo>
                    <a:pt x="1305" y="2582"/>
                    <a:pt x="1195" y="2289"/>
                    <a:pt x="1078" y="2001"/>
                  </a:cubicBezTo>
                  <a:cubicBezTo>
                    <a:pt x="958" y="1699"/>
                    <a:pt x="836" y="1398"/>
                    <a:pt x="715" y="1097"/>
                  </a:cubicBezTo>
                  <a:lnTo>
                    <a:pt x="309" y="87"/>
                  </a:lnTo>
                  <a:cubicBezTo>
                    <a:pt x="284" y="26"/>
                    <a:pt x="23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31" name="Google Shape;2831;p54"/>
            <p:cNvSpPr/>
            <p:nvPr/>
          </p:nvSpPr>
          <p:spPr>
            <a:xfrm>
              <a:off x="824923" y="852491"/>
              <a:ext cx="68589" cy="142138"/>
            </a:xfrm>
            <a:custGeom>
              <a:avLst/>
              <a:gdLst/>
              <a:ahLst/>
              <a:cxnLst/>
              <a:rect l="l" t="t" r="r" b="b"/>
              <a:pathLst>
                <a:path w="1286" h="2665" extrusionOk="0">
                  <a:moveTo>
                    <a:pt x="185" y="1"/>
                  </a:moveTo>
                  <a:cubicBezTo>
                    <a:pt x="95" y="1"/>
                    <a:pt x="1" y="83"/>
                    <a:pt x="44" y="192"/>
                  </a:cubicBezTo>
                  <a:lnTo>
                    <a:pt x="978" y="2577"/>
                  </a:lnTo>
                  <a:cubicBezTo>
                    <a:pt x="1001" y="2639"/>
                    <a:pt x="1051" y="2665"/>
                    <a:pt x="1102" y="2665"/>
                  </a:cubicBezTo>
                  <a:cubicBezTo>
                    <a:pt x="1192" y="2665"/>
                    <a:pt x="1285" y="2583"/>
                    <a:pt x="1242" y="2473"/>
                  </a:cubicBezTo>
                  <a:lnTo>
                    <a:pt x="308" y="88"/>
                  </a:lnTo>
                  <a:cubicBezTo>
                    <a:pt x="285" y="27"/>
                    <a:pt x="235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32" name="Google Shape;2832;p54"/>
            <p:cNvSpPr/>
            <p:nvPr/>
          </p:nvSpPr>
          <p:spPr>
            <a:xfrm>
              <a:off x="891804" y="1018521"/>
              <a:ext cx="33761" cy="57495"/>
            </a:xfrm>
            <a:custGeom>
              <a:avLst/>
              <a:gdLst/>
              <a:ahLst/>
              <a:cxnLst/>
              <a:rect l="l" t="t" r="r" b="b"/>
              <a:pathLst>
                <a:path w="633" h="1078" extrusionOk="0">
                  <a:moveTo>
                    <a:pt x="159" y="0"/>
                  </a:moveTo>
                  <a:cubicBezTo>
                    <a:pt x="143" y="0"/>
                    <a:pt x="126" y="3"/>
                    <a:pt x="110" y="10"/>
                  </a:cubicBezTo>
                  <a:cubicBezTo>
                    <a:pt x="41" y="42"/>
                    <a:pt x="0" y="120"/>
                    <a:pt x="30" y="194"/>
                  </a:cubicBezTo>
                  <a:lnTo>
                    <a:pt x="341" y="987"/>
                  </a:lnTo>
                  <a:cubicBezTo>
                    <a:pt x="361" y="1040"/>
                    <a:pt x="418" y="1078"/>
                    <a:pt x="476" y="1078"/>
                  </a:cubicBezTo>
                  <a:cubicBezTo>
                    <a:pt x="492" y="1078"/>
                    <a:pt x="509" y="1075"/>
                    <a:pt x="525" y="1068"/>
                  </a:cubicBezTo>
                  <a:cubicBezTo>
                    <a:pt x="594" y="1036"/>
                    <a:pt x="633" y="958"/>
                    <a:pt x="605" y="884"/>
                  </a:cubicBezTo>
                  <a:lnTo>
                    <a:pt x="294" y="92"/>
                  </a:lnTo>
                  <a:cubicBezTo>
                    <a:pt x="274" y="38"/>
                    <a:pt x="217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833" name="Google Shape;2833;p54"/>
          <p:cNvSpPr/>
          <p:nvPr/>
        </p:nvSpPr>
        <p:spPr>
          <a:xfrm>
            <a:off x="7771066" y="8599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34" name="Google Shape;2834;p54"/>
          <p:cNvSpPr/>
          <p:nvPr/>
        </p:nvSpPr>
        <p:spPr>
          <a:xfrm>
            <a:off x="609516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CDC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36" name="Google Shape;2836;p54"/>
          <p:cNvSpPr/>
          <p:nvPr/>
        </p:nvSpPr>
        <p:spPr>
          <a:xfrm>
            <a:off x="565506" y="898338"/>
            <a:ext cx="1389900" cy="38837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WHAT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, HĐ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?)</a:t>
            </a:r>
            <a:endParaRPr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37" name="Google Shape;2837;p54"/>
          <p:cNvSpPr/>
          <p:nvPr/>
        </p:nvSpPr>
        <p:spPr>
          <a:xfrm>
            <a:off x="520764" y="2751176"/>
            <a:ext cx="1389900" cy="38837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WHEN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?)</a:t>
            </a:r>
            <a:endParaRPr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38" name="Google Shape;2838;p54"/>
          <p:cNvSpPr/>
          <p:nvPr/>
        </p:nvSpPr>
        <p:spPr>
          <a:xfrm>
            <a:off x="2591921" y="2751176"/>
            <a:ext cx="1389900" cy="38837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WHERE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(Ở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?)</a:t>
            </a:r>
            <a:endParaRPr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39" name="Google Shape;2839;p54"/>
          <p:cNvSpPr/>
          <p:nvPr/>
        </p:nvSpPr>
        <p:spPr>
          <a:xfrm>
            <a:off x="2591921" y="898339"/>
            <a:ext cx="1389900" cy="38837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WHO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?)</a:t>
            </a:r>
            <a:endParaRPr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40" name="Google Shape;2840;p54"/>
          <p:cNvSpPr/>
          <p:nvPr/>
        </p:nvSpPr>
        <p:spPr>
          <a:xfrm>
            <a:off x="5010707" y="885274"/>
            <a:ext cx="3597285" cy="38837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WHY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,….)</a:t>
            </a:r>
            <a:endParaRPr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Google Shape;2840;p54">
            <a:extLst>
              <a:ext uri="{FF2B5EF4-FFF2-40B4-BE49-F238E27FC236}">
                <a16:creationId xmlns:a16="http://schemas.microsoft.com/office/drawing/2014/main" id="{05F69628-BF4A-4293-A835-2B243FC05694}"/>
              </a:ext>
            </a:extLst>
          </p:cNvPr>
          <p:cNvSpPr/>
          <p:nvPr/>
        </p:nvSpPr>
        <p:spPr>
          <a:xfrm>
            <a:off x="5162180" y="2714547"/>
            <a:ext cx="3445811" cy="38837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HOW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, ý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,…)</a:t>
            </a:r>
            <a:endParaRPr sz="1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AD25B5-2ECE-4EB1-97B3-A095D18857B3}"/>
              </a:ext>
            </a:extLst>
          </p:cNvPr>
          <p:cNvSpPr/>
          <p:nvPr/>
        </p:nvSpPr>
        <p:spPr>
          <a:xfrm>
            <a:off x="468351" y="1402552"/>
            <a:ext cx="1620644" cy="1150335"/>
          </a:xfrm>
          <a:prstGeom prst="rect">
            <a:avLst/>
          </a:prstGeom>
          <a:noFill/>
          <a:ln w="12700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976A21-38CC-496C-9140-0DDE61970354}"/>
              </a:ext>
            </a:extLst>
          </p:cNvPr>
          <p:cNvSpPr/>
          <p:nvPr/>
        </p:nvSpPr>
        <p:spPr>
          <a:xfrm>
            <a:off x="468351" y="3270352"/>
            <a:ext cx="1620644" cy="1150335"/>
          </a:xfrm>
          <a:prstGeom prst="rect">
            <a:avLst/>
          </a:prstGeom>
          <a:noFill/>
          <a:ln w="12700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F0D54D-0D2F-45E5-8E33-9FC19BCC8D6A}"/>
              </a:ext>
            </a:extLst>
          </p:cNvPr>
          <p:cNvSpPr/>
          <p:nvPr/>
        </p:nvSpPr>
        <p:spPr>
          <a:xfrm>
            <a:off x="2476549" y="3270352"/>
            <a:ext cx="1620644" cy="1150335"/>
          </a:xfrm>
          <a:prstGeom prst="rect">
            <a:avLst/>
          </a:prstGeom>
          <a:noFill/>
          <a:ln w="12700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71F777-EED7-4BEF-A05B-1F92EB602BD5}"/>
              </a:ext>
            </a:extLst>
          </p:cNvPr>
          <p:cNvSpPr/>
          <p:nvPr/>
        </p:nvSpPr>
        <p:spPr>
          <a:xfrm>
            <a:off x="2543404" y="1374907"/>
            <a:ext cx="1620644" cy="1150335"/>
          </a:xfrm>
          <a:prstGeom prst="rect">
            <a:avLst/>
          </a:prstGeom>
          <a:noFill/>
          <a:ln w="12700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39BAB3-3822-4558-9794-4AD6675D746A}"/>
              </a:ext>
            </a:extLst>
          </p:cNvPr>
          <p:cNvSpPr/>
          <p:nvPr/>
        </p:nvSpPr>
        <p:spPr>
          <a:xfrm>
            <a:off x="4859008" y="1371696"/>
            <a:ext cx="3808044" cy="1150335"/>
          </a:xfrm>
          <a:prstGeom prst="rect">
            <a:avLst/>
          </a:prstGeom>
          <a:noFill/>
          <a:ln w="12700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FADFE4-FF20-4C13-A6BE-607F96F8AAA4}"/>
              </a:ext>
            </a:extLst>
          </p:cNvPr>
          <p:cNvSpPr/>
          <p:nvPr/>
        </p:nvSpPr>
        <p:spPr>
          <a:xfrm>
            <a:off x="4859008" y="3270352"/>
            <a:ext cx="3808044" cy="1150335"/>
          </a:xfrm>
          <a:prstGeom prst="rect">
            <a:avLst/>
          </a:prstGeom>
          <a:noFill/>
          <a:ln w="12700">
            <a:solidFill>
              <a:schemeClr val="accent3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68"/>
          <p:cNvGrpSpPr/>
          <p:nvPr/>
        </p:nvGrpSpPr>
        <p:grpSpPr>
          <a:xfrm rot="1041406">
            <a:off x="6137483" y="-450321"/>
            <a:ext cx="4141228" cy="3220067"/>
            <a:chOff x="3609967" y="2243520"/>
            <a:chExt cx="4141513" cy="3220289"/>
          </a:xfrm>
        </p:grpSpPr>
        <p:grpSp>
          <p:nvGrpSpPr>
            <p:cNvPr id="3698" name="Google Shape;3698;p68"/>
            <p:cNvGrpSpPr/>
            <p:nvPr/>
          </p:nvGrpSpPr>
          <p:grpSpPr>
            <a:xfrm rot="-1837553" flipH="1">
              <a:off x="5826213" y="3189929"/>
              <a:ext cx="1513811" cy="2029860"/>
              <a:chOff x="1400935" y="1333409"/>
              <a:chExt cx="760984" cy="1020399"/>
            </a:xfrm>
          </p:grpSpPr>
          <p:sp>
            <p:nvSpPr>
              <p:cNvPr id="3699" name="Google Shape;3699;p68"/>
              <p:cNvSpPr/>
              <p:nvPr/>
            </p:nvSpPr>
            <p:spPr>
              <a:xfrm>
                <a:off x="1400935" y="1333409"/>
                <a:ext cx="760984" cy="1005685"/>
              </a:xfrm>
              <a:custGeom>
                <a:avLst/>
                <a:gdLst/>
                <a:ahLst/>
                <a:cxnLst/>
                <a:rect l="l" t="t" r="r" b="b"/>
                <a:pathLst>
                  <a:path w="14268" h="18856" extrusionOk="0">
                    <a:moveTo>
                      <a:pt x="14054" y="0"/>
                    </a:moveTo>
                    <a:cubicBezTo>
                      <a:pt x="14038" y="0"/>
                      <a:pt x="14023" y="2"/>
                      <a:pt x="14009" y="5"/>
                    </a:cubicBezTo>
                    <a:cubicBezTo>
                      <a:pt x="13998" y="7"/>
                      <a:pt x="13986" y="9"/>
                      <a:pt x="13975" y="14"/>
                    </a:cubicBezTo>
                    <a:cubicBezTo>
                      <a:pt x="13421" y="273"/>
                      <a:pt x="12939" y="429"/>
                      <a:pt x="12386" y="686"/>
                    </a:cubicBezTo>
                    <a:cubicBezTo>
                      <a:pt x="12370" y="693"/>
                      <a:pt x="12354" y="700"/>
                      <a:pt x="12338" y="709"/>
                    </a:cubicBezTo>
                    <a:cubicBezTo>
                      <a:pt x="12224" y="757"/>
                      <a:pt x="12111" y="805"/>
                      <a:pt x="12001" y="860"/>
                    </a:cubicBezTo>
                    <a:cubicBezTo>
                      <a:pt x="11909" y="906"/>
                      <a:pt x="11819" y="962"/>
                      <a:pt x="11744" y="1035"/>
                    </a:cubicBezTo>
                    <a:cubicBezTo>
                      <a:pt x="11723" y="1056"/>
                      <a:pt x="11703" y="1079"/>
                      <a:pt x="11684" y="1104"/>
                    </a:cubicBezTo>
                    <a:cubicBezTo>
                      <a:pt x="11684" y="1104"/>
                      <a:pt x="11684" y="1102"/>
                      <a:pt x="11684" y="1102"/>
                    </a:cubicBezTo>
                    <a:lnTo>
                      <a:pt x="10759" y="2371"/>
                    </a:lnTo>
                    <a:cubicBezTo>
                      <a:pt x="8436" y="5485"/>
                      <a:pt x="4036" y="11421"/>
                      <a:pt x="2841" y="13062"/>
                    </a:cubicBezTo>
                    <a:cubicBezTo>
                      <a:pt x="2629" y="13355"/>
                      <a:pt x="2311" y="13784"/>
                      <a:pt x="1994" y="14214"/>
                    </a:cubicBezTo>
                    <a:cubicBezTo>
                      <a:pt x="1891" y="14351"/>
                      <a:pt x="1790" y="14489"/>
                      <a:pt x="1691" y="14622"/>
                    </a:cubicBezTo>
                    <a:cubicBezTo>
                      <a:pt x="1613" y="14730"/>
                      <a:pt x="1535" y="14834"/>
                      <a:pt x="1461" y="14934"/>
                    </a:cubicBezTo>
                    <a:cubicBezTo>
                      <a:pt x="1401" y="15017"/>
                      <a:pt x="1342" y="15097"/>
                      <a:pt x="1287" y="15171"/>
                    </a:cubicBezTo>
                    <a:cubicBezTo>
                      <a:pt x="1255" y="15214"/>
                      <a:pt x="1225" y="15254"/>
                      <a:pt x="1197" y="15293"/>
                    </a:cubicBezTo>
                    <a:lnTo>
                      <a:pt x="977" y="15596"/>
                    </a:lnTo>
                    <a:cubicBezTo>
                      <a:pt x="958" y="15623"/>
                      <a:pt x="938" y="15648"/>
                      <a:pt x="919" y="15674"/>
                    </a:cubicBezTo>
                    <a:cubicBezTo>
                      <a:pt x="291" y="16536"/>
                      <a:pt x="1" y="17076"/>
                      <a:pt x="63" y="17512"/>
                    </a:cubicBezTo>
                    <a:cubicBezTo>
                      <a:pt x="107" y="17808"/>
                      <a:pt x="311" y="18056"/>
                      <a:pt x="683" y="18327"/>
                    </a:cubicBezTo>
                    <a:cubicBezTo>
                      <a:pt x="725" y="18357"/>
                      <a:pt x="766" y="18387"/>
                      <a:pt x="809" y="18414"/>
                    </a:cubicBezTo>
                    <a:cubicBezTo>
                      <a:pt x="846" y="18444"/>
                      <a:pt x="887" y="18474"/>
                      <a:pt x="929" y="18506"/>
                    </a:cubicBezTo>
                    <a:cubicBezTo>
                      <a:pt x="1115" y="18641"/>
                      <a:pt x="1282" y="18738"/>
                      <a:pt x="1441" y="18795"/>
                    </a:cubicBezTo>
                    <a:cubicBezTo>
                      <a:pt x="1552" y="18835"/>
                      <a:pt x="1659" y="18856"/>
                      <a:pt x="1764" y="18856"/>
                    </a:cubicBezTo>
                    <a:cubicBezTo>
                      <a:pt x="1808" y="18856"/>
                      <a:pt x="1852" y="18852"/>
                      <a:pt x="1895" y="18845"/>
                    </a:cubicBezTo>
                    <a:cubicBezTo>
                      <a:pt x="2326" y="18772"/>
                      <a:pt x="2746" y="18336"/>
                      <a:pt x="3364" y="17489"/>
                    </a:cubicBezTo>
                    <a:cubicBezTo>
                      <a:pt x="3387" y="17455"/>
                      <a:pt x="3412" y="17422"/>
                      <a:pt x="3437" y="17386"/>
                    </a:cubicBezTo>
                    <a:cubicBezTo>
                      <a:pt x="3469" y="17342"/>
                      <a:pt x="3508" y="17290"/>
                      <a:pt x="3550" y="17232"/>
                    </a:cubicBezTo>
                    <a:cubicBezTo>
                      <a:pt x="3582" y="17189"/>
                      <a:pt x="3614" y="17143"/>
                      <a:pt x="3651" y="17094"/>
                    </a:cubicBezTo>
                    <a:cubicBezTo>
                      <a:pt x="3731" y="16982"/>
                      <a:pt x="3821" y="16858"/>
                      <a:pt x="3919" y="16722"/>
                    </a:cubicBezTo>
                    <a:cubicBezTo>
                      <a:pt x="3990" y="16624"/>
                      <a:pt x="4062" y="16520"/>
                      <a:pt x="4138" y="16413"/>
                    </a:cubicBezTo>
                    <a:cubicBezTo>
                      <a:pt x="4234" y="16282"/>
                      <a:pt x="4332" y="16146"/>
                      <a:pt x="4429" y="16009"/>
                    </a:cubicBezTo>
                    <a:cubicBezTo>
                      <a:pt x="4744" y="15570"/>
                      <a:pt x="5060" y="15129"/>
                      <a:pt x="5274" y="14834"/>
                    </a:cubicBezTo>
                    <a:cubicBezTo>
                      <a:pt x="6469" y="13192"/>
                      <a:pt x="10764" y="7181"/>
                      <a:pt x="13011" y="4010"/>
                    </a:cubicBezTo>
                    <a:lnTo>
                      <a:pt x="13935" y="2742"/>
                    </a:lnTo>
                    <a:lnTo>
                      <a:pt x="13933" y="2742"/>
                    </a:lnTo>
                    <a:cubicBezTo>
                      <a:pt x="14011" y="2630"/>
                      <a:pt x="14048" y="2497"/>
                      <a:pt x="14069" y="2364"/>
                    </a:cubicBezTo>
                    <a:cubicBezTo>
                      <a:pt x="14089" y="2242"/>
                      <a:pt x="14098" y="2120"/>
                      <a:pt x="14110" y="1997"/>
                    </a:cubicBezTo>
                    <a:cubicBezTo>
                      <a:pt x="14112" y="1980"/>
                      <a:pt x="14114" y="1964"/>
                      <a:pt x="14115" y="1946"/>
                    </a:cubicBezTo>
                    <a:cubicBezTo>
                      <a:pt x="14191" y="1338"/>
                      <a:pt x="14191" y="833"/>
                      <a:pt x="14266" y="227"/>
                    </a:cubicBezTo>
                    <a:cubicBezTo>
                      <a:pt x="14268" y="216"/>
                      <a:pt x="14266" y="206"/>
                      <a:pt x="14266" y="197"/>
                    </a:cubicBezTo>
                    <a:cubicBezTo>
                      <a:pt x="14262" y="142"/>
                      <a:pt x="14236" y="87"/>
                      <a:pt x="14177" y="43"/>
                    </a:cubicBezTo>
                    <a:cubicBezTo>
                      <a:pt x="14136" y="13"/>
                      <a:pt x="14094" y="0"/>
                      <a:pt x="140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0" name="Google Shape;3700;p68"/>
              <p:cNvSpPr/>
              <p:nvPr/>
            </p:nvSpPr>
            <p:spPr>
              <a:xfrm>
                <a:off x="1429576" y="1335169"/>
                <a:ext cx="728876" cy="987391"/>
              </a:xfrm>
              <a:custGeom>
                <a:avLst/>
                <a:gdLst/>
                <a:ahLst/>
                <a:cxnLst/>
                <a:rect l="l" t="t" r="r" b="b"/>
                <a:pathLst>
                  <a:path w="13666" h="18513" extrusionOk="0">
                    <a:moveTo>
                      <a:pt x="13612" y="1"/>
                    </a:moveTo>
                    <a:cubicBezTo>
                      <a:pt x="13592" y="1"/>
                      <a:pt x="13569" y="11"/>
                      <a:pt x="13545" y="27"/>
                    </a:cubicBezTo>
                    <a:cubicBezTo>
                      <a:pt x="13538" y="31"/>
                      <a:pt x="13530" y="35"/>
                      <a:pt x="13522" y="43"/>
                    </a:cubicBezTo>
                    <a:cubicBezTo>
                      <a:pt x="13107" y="401"/>
                      <a:pt x="12763" y="658"/>
                      <a:pt x="12348" y="1016"/>
                    </a:cubicBezTo>
                    <a:cubicBezTo>
                      <a:pt x="12336" y="1027"/>
                      <a:pt x="12324" y="1038"/>
                      <a:pt x="12311" y="1048"/>
                    </a:cubicBezTo>
                    <a:cubicBezTo>
                      <a:pt x="12228" y="1117"/>
                      <a:pt x="12145" y="1186"/>
                      <a:pt x="12061" y="1261"/>
                    </a:cubicBezTo>
                    <a:cubicBezTo>
                      <a:pt x="11969" y="1342"/>
                      <a:pt x="11877" y="1434"/>
                      <a:pt x="11796" y="1544"/>
                    </a:cubicBezTo>
                    <a:cubicBezTo>
                      <a:pt x="11796" y="1544"/>
                      <a:pt x="11796" y="1544"/>
                      <a:pt x="11796" y="1543"/>
                    </a:cubicBezTo>
                    <a:lnTo>
                      <a:pt x="10872" y="2811"/>
                    </a:lnTo>
                    <a:cubicBezTo>
                      <a:pt x="8570" y="5943"/>
                      <a:pt x="4202" y="11899"/>
                      <a:pt x="3006" y="13541"/>
                    </a:cubicBezTo>
                    <a:cubicBezTo>
                      <a:pt x="2671" y="14002"/>
                      <a:pt x="2081" y="14807"/>
                      <a:pt x="1634" y="15416"/>
                    </a:cubicBezTo>
                    <a:cubicBezTo>
                      <a:pt x="1572" y="15500"/>
                      <a:pt x="1514" y="15579"/>
                      <a:pt x="1459" y="15656"/>
                    </a:cubicBezTo>
                    <a:cubicBezTo>
                      <a:pt x="1424" y="15705"/>
                      <a:pt x="1388" y="15753"/>
                      <a:pt x="1356" y="15797"/>
                    </a:cubicBezTo>
                    <a:cubicBezTo>
                      <a:pt x="1323" y="15843"/>
                      <a:pt x="1292" y="15884"/>
                      <a:pt x="1264" y="15925"/>
                    </a:cubicBezTo>
                    <a:cubicBezTo>
                      <a:pt x="1220" y="15983"/>
                      <a:pt x="1183" y="16037"/>
                      <a:pt x="1151" y="16081"/>
                    </a:cubicBezTo>
                    <a:cubicBezTo>
                      <a:pt x="484" y="16990"/>
                      <a:pt x="139" y="17522"/>
                      <a:pt x="55" y="17864"/>
                    </a:cubicBezTo>
                    <a:cubicBezTo>
                      <a:pt x="1" y="18089"/>
                      <a:pt x="59" y="18232"/>
                      <a:pt x="217" y="18346"/>
                    </a:cubicBezTo>
                    <a:cubicBezTo>
                      <a:pt x="234" y="18360"/>
                      <a:pt x="252" y="18370"/>
                      <a:pt x="270" y="18381"/>
                    </a:cubicBezTo>
                    <a:cubicBezTo>
                      <a:pt x="286" y="18395"/>
                      <a:pt x="304" y="18408"/>
                      <a:pt x="321" y="18422"/>
                    </a:cubicBezTo>
                    <a:cubicBezTo>
                      <a:pt x="402" y="18481"/>
                      <a:pt x="483" y="18512"/>
                      <a:pt x="569" y="18512"/>
                    </a:cubicBezTo>
                    <a:cubicBezTo>
                      <a:pt x="649" y="18512"/>
                      <a:pt x="734" y="18485"/>
                      <a:pt x="830" y="18427"/>
                    </a:cubicBezTo>
                    <a:cubicBezTo>
                      <a:pt x="1129" y="18243"/>
                      <a:pt x="1528" y="17750"/>
                      <a:pt x="2189" y="16838"/>
                    </a:cubicBezTo>
                    <a:cubicBezTo>
                      <a:pt x="2221" y="16793"/>
                      <a:pt x="2260" y="16740"/>
                      <a:pt x="2302" y="16682"/>
                    </a:cubicBezTo>
                    <a:cubicBezTo>
                      <a:pt x="2403" y="16543"/>
                      <a:pt x="2531" y="16368"/>
                      <a:pt x="2671" y="16173"/>
                    </a:cubicBezTo>
                    <a:cubicBezTo>
                      <a:pt x="3116" y="15560"/>
                      <a:pt x="3699" y="14750"/>
                      <a:pt x="4036" y="14289"/>
                    </a:cubicBezTo>
                    <a:cubicBezTo>
                      <a:pt x="5230" y="12647"/>
                      <a:pt x="9554" y="6659"/>
                      <a:pt x="11824" y="3504"/>
                    </a:cubicBezTo>
                    <a:lnTo>
                      <a:pt x="12747" y="2235"/>
                    </a:lnTo>
                    <a:cubicBezTo>
                      <a:pt x="12827" y="2126"/>
                      <a:pt x="12885" y="2009"/>
                      <a:pt x="12935" y="1895"/>
                    </a:cubicBezTo>
                    <a:cubicBezTo>
                      <a:pt x="12979" y="1794"/>
                      <a:pt x="13020" y="1693"/>
                      <a:pt x="13061" y="1592"/>
                    </a:cubicBezTo>
                    <a:cubicBezTo>
                      <a:pt x="13066" y="1578"/>
                      <a:pt x="13073" y="1564"/>
                      <a:pt x="13079" y="1550"/>
                    </a:cubicBezTo>
                    <a:cubicBezTo>
                      <a:pt x="13293" y="1043"/>
                      <a:pt x="13431" y="639"/>
                      <a:pt x="13646" y="132"/>
                    </a:cubicBezTo>
                    <a:cubicBezTo>
                      <a:pt x="13649" y="123"/>
                      <a:pt x="13651" y="116"/>
                      <a:pt x="13653" y="109"/>
                    </a:cubicBezTo>
                    <a:cubicBezTo>
                      <a:pt x="13665" y="66"/>
                      <a:pt x="13665" y="29"/>
                      <a:pt x="13640" y="10"/>
                    </a:cubicBezTo>
                    <a:cubicBezTo>
                      <a:pt x="13632" y="4"/>
                      <a:pt x="13622" y="1"/>
                      <a:pt x="13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1" name="Google Shape;3701;p68"/>
              <p:cNvSpPr/>
              <p:nvPr/>
            </p:nvSpPr>
            <p:spPr>
              <a:xfrm>
                <a:off x="1400935" y="2169375"/>
                <a:ext cx="179472" cy="169712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3182" extrusionOk="0">
                    <a:moveTo>
                      <a:pt x="919" y="0"/>
                    </a:moveTo>
                    <a:cubicBezTo>
                      <a:pt x="291" y="862"/>
                      <a:pt x="1" y="1402"/>
                      <a:pt x="63" y="1838"/>
                    </a:cubicBezTo>
                    <a:cubicBezTo>
                      <a:pt x="107" y="2134"/>
                      <a:pt x="311" y="2382"/>
                      <a:pt x="683" y="2653"/>
                    </a:cubicBezTo>
                    <a:cubicBezTo>
                      <a:pt x="725" y="2683"/>
                      <a:pt x="766" y="2713"/>
                      <a:pt x="809" y="2740"/>
                    </a:cubicBezTo>
                    <a:cubicBezTo>
                      <a:pt x="846" y="2770"/>
                      <a:pt x="887" y="2800"/>
                      <a:pt x="929" y="2832"/>
                    </a:cubicBezTo>
                    <a:cubicBezTo>
                      <a:pt x="1115" y="2967"/>
                      <a:pt x="1282" y="3064"/>
                      <a:pt x="1441" y="3121"/>
                    </a:cubicBezTo>
                    <a:cubicBezTo>
                      <a:pt x="1552" y="3161"/>
                      <a:pt x="1659" y="3182"/>
                      <a:pt x="1764" y="3182"/>
                    </a:cubicBezTo>
                    <a:cubicBezTo>
                      <a:pt x="1808" y="3182"/>
                      <a:pt x="1852" y="3178"/>
                      <a:pt x="1895" y="3171"/>
                    </a:cubicBezTo>
                    <a:cubicBezTo>
                      <a:pt x="2326" y="3098"/>
                      <a:pt x="2746" y="2662"/>
                      <a:pt x="3364" y="1815"/>
                    </a:cubicBezTo>
                    <a:cubicBezTo>
                      <a:pt x="2487" y="1299"/>
                      <a:pt x="1688" y="672"/>
                      <a:pt x="9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2" name="Google Shape;3702;p68"/>
              <p:cNvSpPr/>
              <p:nvPr/>
            </p:nvSpPr>
            <p:spPr>
              <a:xfrm>
                <a:off x="1449896" y="2091507"/>
                <a:ext cx="187313" cy="174672"/>
              </a:xfrm>
              <a:custGeom>
                <a:avLst/>
                <a:gdLst/>
                <a:ahLst/>
                <a:cxnLst/>
                <a:rect l="l" t="t" r="r" b="b"/>
                <a:pathLst>
                  <a:path w="3512" h="3275" extrusionOk="0">
                    <a:moveTo>
                      <a:pt x="1076" y="0"/>
                    </a:moveTo>
                    <a:cubicBezTo>
                      <a:pt x="973" y="137"/>
                      <a:pt x="872" y="275"/>
                      <a:pt x="773" y="408"/>
                    </a:cubicBezTo>
                    <a:cubicBezTo>
                      <a:pt x="693" y="516"/>
                      <a:pt x="617" y="620"/>
                      <a:pt x="543" y="720"/>
                    </a:cubicBezTo>
                    <a:cubicBezTo>
                      <a:pt x="483" y="803"/>
                      <a:pt x="424" y="883"/>
                      <a:pt x="369" y="957"/>
                    </a:cubicBezTo>
                    <a:cubicBezTo>
                      <a:pt x="337" y="1000"/>
                      <a:pt x="307" y="1040"/>
                      <a:pt x="279" y="1079"/>
                    </a:cubicBezTo>
                    <a:lnTo>
                      <a:pt x="59" y="1382"/>
                    </a:lnTo>
                    <a:cubicBezTo>
                      <a:pt x="40" y="1409"/>
                      <a:pt x="20" y="1434"/>
                      <a:pt x="1" y="1460"/>
                    </a:cubicBezTo>
                    <a:cubicBezTo>
                      <a:pt x="770" y="2132"/>
                      <a:pt x="1569" y="2759"/>
                      <a:pt x="2446" y="3275"/>
                    </a:cubicBezTo>
                    <a:cubicBezTo>
                      <a:pt x="2469" y="3241"/>
                      <a:pt x="2494" y="3208"/>
                      <a:pt x="2519" y="3172"/>
                    </a:cubicBezTo>
                    <a:cubicBezTo>
                      <a:pt x="2551" y="3128"/>
                      <a:pt x="2590" y="3076"/>
                      <a:pt x="2632" y="3018"/>
                    </a:cubicBezTo>
                    <a:cubicBezTo>
                      <a:pt x="2664" y="2975"/>
                      <a:pt x="2696" y="2929"/>
                      <a:pt x="2733" y="2880"/>
                    </a:cubicBezTo>
                    <a:cubicBezTo>
                      <a:pt x="2813" y="2770"/>
                      <a:pt x="2903" y="2644"/>
                      <a:pt x="3001" y="2508"/>
                    </a:cubicBezTo>
                    <a:cubicBezTo>
                      <a:pt x="3070" y="2410"/>
                      <a:pt x="3144" y="2306"/>
                      <a:pt x="3220" y="2199"/>
                    </a:cubicBezTo>
                    <a:cubicBezTo>
                      <a:pt x="3316" y="2068"/>
                      <a:pt x="3414" y="1932"/>
                      <a:pt x="3511" y="1795"/>
                    </a:cubicBezTo>
                    <a:cubicBezTo>
                      <a:pt x="2629" y="1308"/>
                      <a:pt x="1835" y="674"/>
                      <a:pt x="10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3" name="Google Shape;3703;p68"/>
              <p:cNvSpPr/>
              <p:nvPr/>
            </p:nvSpPr>
            <p:spPr>
              <a:xfrm>
                <a:off x="1464723" y="2113214"/>
                <a:ext cx="156965" cy="131897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473" extrusionOk="0">
                    <a:moveTo>
                      <a:pt x="495" y="1"/>
                    </a:moveTo>
                    <a:cubicBezTo>
                      <a:pt x="415" y="109"/>
                      <a:pt x="339" y="213"/>
                      <a:pt x="265" y="313"/>
                    </a:cubicBezTo>
                    <a:cubicBezTo>
                      <a:pt x="205" y="396"/>
                      <a:pt x="146" y="476"/>
                      <a:pt x="91" y="550"/>
                    </a:cubicBezTo>
                    <a:cubicBezTo>
                      <a:pt x="59" y="593"/>
                      <a:pt x="29" y="633"/>
                      <a:pt x="1" y="672"/>
                    </a:cubicBezTo>
                    <a:cubicBezTo>
                      <a:pt x="798" y="1303"/>
                      <a:pt x="1610" y="1915"/>
                      <a:pt x="2455" y="2473"/>
                    </a:cubicBezTo>
                    <a:cubicBezTo>
                      <a:pt x="2535" y="2361"/>
                      <a:pt x="2625" y="2237"/>
                      <a:pt x="2723" y="2101"/>
                    </a:cubicBezTo>
                    <a:cubicBezTo>
                      <a:pt x="2792" y="2003"/>
                      <a:pt x="2866" y="1899"/>
                      <a:pt x="2942" y="1792"/>
                    </a:cubicBezTo>
                    <a:cubicBezTo>
                      <a:pt x="2099" y="1248"/>
                      <a:pt x="1286" y="633"/>
                      <a:pt x="4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4" name="Google Shape;3704;p68"/>
              <p:cNvSpPr/>
              <p:nvPr/>
            </p:nvSpPr>
            <p:spPr>
              <a:xfrm>
                <a:off x="2027403" y="1333409"/>
                <a:ext cx="134511" cy="146991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2756" extrusionOk="0">
                    <a:moveTo>
                      <a:pt x="2308" y="0"/>
                    </a:moveTo>
                    <a:cubicBezTo>
                      <a:pt x="2292" y="0"/>
                      <a:pt x="2277" y="2"/>
                      <a:pt x="2263" y="5"/>
                    </a:cubicBezTo>
                    <a:cubicBezTo>
                      <a:pt x="2252" y="7"/>
                      <a:pt x="2240" y="9"/>
                      <a:pt x="2229" y="14"/>
                    </a:cubicBezTo>
                    <a:cubicBezTo>
                      <a:pt x="2064" y="91"/>
                      <a:pt x="1910" y="154"/>
                      <a:pt x="1761" y="211"/>
                    </a:cubicBezTo>
                    <a:cubicBezTo>
                      <a:pt x="1402" y="348"/>
                      <a:pt x="1030" y="505"/>
                      <a:pt x="640" y="686"/>
                    </a:cubicBezTo>
                    <a:cubicBezTo>
                      <a:pt x="624" y="693"/>
                      <a:pt x="608" y="700"/>
                      <a:pt x="592" y="707"/>
                    </a:cubicBezTo>
                    <a:cubicBezTo>
                      <a:pt x="478" y="757"/>
                      <a:pt x="365" y="805"/>
                      <a:pt x="255" y="860"/>
                    </a:cubicBezTo>
                    <a:cubicBezTo>
                      <a:pt x="163" y="906"/>
                      <a:pt x="73" y="962"/>
                      <a:pt x="0" y="1035"/>
                    </a:cubicBezTo>
                    <a:cubicBezTo>
                      <a:pt x="99" y="1212"/>
                      <a:pt x="200" y="1391"/>
                      <a:pt x="299" y="1568"/>
                    </a:cubicBezTo>
                    <a:cubicBezTo>
                      <a:pt x="346" y="1652"/>
                      <a:pt x="385" y="1749"/>
                      <a:pt x="489" y="1772"/>
                    </a:cubicBezTo>
                    <a:cubicBezTo>
                      <a:pt x="510" y="1777"/>
                      <a:pt x="532" y="1779"/>
                      <a:pt x="554" y="1779"/>
                    </a:cubicBezTo>
                    <a:cubicBezTo>
                      <a:pt x="630" y="1779"/>
                      <a:pt x="712" y="1755"/>
                      <a:pt x="785" y="1746"/>
                    </a:cubicBezTo>
                    <a:cubicBezTo>
                      <a:pt x="888" y="1730"/>
                      <a:pt x="991" y="1719"/>
                      <a:pt x="1095" y="1710"/>
                    </a:cubicBezTo>
                    <a:cubicBezTo>
                      <a:pt x="1118" y="1708"/>
                      <a:pt x="1148" y="1704"/>
                      <a:pt x="1177" y="1704"/>
                    </a:cubicBezTo>
                    <a:cubicBezTo>
                      <a:pt x="1204" y="1704"/>
                      <a:pt x="1229" y="1707"/>
                      <a:pt x="1248" y="1721"/>
                    </a:cubicBezTo>
                    <a:cubicBezTo>
                      <a:pt x="1285" y="1747"/>
                      <a:pt x="1295" y="1822"/>
                      <a:pt x="1306" y="1863"/>
                    </a:cubicBezTo>
                    <a:cubicBezTo>
                      <a:pt x="1359" y="2061"/>
                      <a:pt x="1389" y="2268"/>
                      <a:pt x="1391" y="2476"/>
                    </a:cubicBezTo>
                    <a:cubicBezTo>
                      <a:pt x="1393" y="2513"/>
                      <a:pt x="1409" y="2563"/>
                      <a:pt x="1451" y="2573"/>
                    </a:cubicBezTo>
                    <a:cubicBezTo>
                      <a:pt x="1694" y="2634"/>
                      <a:pt x="1937" y="2696"/>
                      <a:pt x="2180" y="2756"/>
                    </a:cubicBezTo>
                    <a:lnTo>
                      <a:pt x="2189" y="2742"/>
                    </a:lnTo>
                    <a:lnTo>
                      <a:pt x="2187" y="2742"/>
                    </a:lnTo>
                    <a:cubicBezTo>
                      <a:pt x="2265" y="2630"/>
                      <a:pt x="2302" y="2497"/>
                      <a:pt x="2323" y="2364"/>
                    </a:cubicBezTo>
                    <a:cubicBezTo>
                      <a:pt x="2343" y="2242"/>
                      <a:pt x="2352" y="2120"/>
                      <a:pt x="2364" y="1997"/>
                    </a:cubicBezTo>
                    <a:cubicBezTo>
                      <a:pt x="2366" y="1980"/>
                      <a:pt x="2368" y="1964"/>
                      <a:pt x="2369" y="1946"/>
                    </a:cubicBezTo>
                    <a:cubicBezTo>
                      <a:pt x="2422" y="1521"/>
                      <a:pt x="2458" y="1122"/>
                      <a:pt x="2477" y="743"/>
                    </a:cubicBezTo>
                    <a:cubicBezTo>
                      <a:pt x="2484" y="578"/>
                      <a:pt x="2497" y="410"/>
                      <a:pt x="2520" y="227"/>
                    </a:cubicBezTo>
                    <a:cubicBezTo>
                      <a:pt x="2522" y="216"/>
                      <a:pt x="2520" y="206"/>
                      <a:pt x="2520" y="197"/>
                    </a:cubicBezTo>
                    <a:cubicBezTo>
                      <a:pt x="2516" y="142"/>
                      <a:pt x="2490" y="87"/>
                      <a:pt x="2431" y="43"/>
                    </a:cubicBezTo>
                    <a:cubicBezTo>
                      <a:pt x="2390" y="13"/>
                      <a:pt x="2348" y="0"/>
                      <a:pt x="23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5" name="Google Shape;3705;p68"/>
              <p:cNvSpPr/>
              <p:nvPr/>
            </p:nvSpPr>
            <p:spPr>
              <a:xfrm>
                <a:off x="2120845" y="1333409"/>
                <a:ext cx="41068" cy="4122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73" extrusionOk="0">
                    <a:moveTo>
                      <a:pt x="555" y="0"/>
                    </a:moveTo>
                    <a:cubicBezTo>
                      <a:pt x="540" y="0"/>
                      <a:pt x="525" y="2"/>
                      <a:pt x="511" y="5"/>
                    </a:cubicBezTo>
                    <a:cubicBezTo>
                      <a:pt x="500" y="7"/>
                      <a:pt x="488" y="9"/>
                      <a:pt x="477" y="14"/>
                    </a:cubicBezTo>
                    <a:cubicBezTo>
                      <a:pt x="312" y="91"/>
                      <a:pt x="158" y="154"/>
                      <a:pt x="9" y="211"/>
                    </a:cubicBezTo>
                    <a:cubicBezTo>
                      <a:pt x="1" y="372"/>
                      <a:pt x="64" y="537"/>
                      <a:pt x="235" y="661"/>
                    </a:cubicBezTo>
                    <a:cubicBezTo>
                      <a:pt x="342" y="739"/>
                      <a:pt x="451" y="773"/>
                      <a:pt x="555" y="773"/>
                    </a:cubicBezTo>
                    <a:cubicBezTo>
                      <a:pt x="613" y="773"/>
                      <a:pt x="670" y="762"/>
                      <a:pt x="724" y="743"/>
                    </a:cubicBezTo>
                    <a:cubicBezTo>
                      <a:pt x="732" y="578"/>
                      <a:pt x="745" y="410"/>
                      <a:pt x="768" y="227"/>
                    </a:cubicBezTo>
                    <a:cubicBezTo>
                      <a:pt x="770" y="216"/>
                      <a:pt x="768" y="206"/>
                      <a:pt x="768" y="197"/>
                    </a:cubicBezTo>
                    <a:cubicBezTo>
                      <a:pt x="764" y="142"/>
                      <a:pt x="738" y="87"/>
                      <a:pt x="679" y="43"/>
                    </a:cubicBezTo>
                    <a:cubicBezTo>
                      <a:pt x="638" y="13"/>
                      <a:pt x="595" y="0"/>
                      <a:pt x="5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6" name="Google Shape;3706;p68"/>
              <p:cNvSpPr/>
              <p:nvPr/>
            </p:nvSpPr>
            <p:spPr>
              <a:xfrm>
                <a:off x="1468937" y="2146068"/>
                <a:ext cx="204700" cy="207740"/>
              </a:xfrm>
              <a:custGeom>
                <a:avLst/>
                <a:gdLst/>
                <a:ahLst/>
                <a:cxnLst/>
                <a:rect l="l" t="t" r="r" b="b"/>
                <a:pathLst>
                  <a:path w="3838" h="3895" extrusionOk="0">
                    <a:moveTo>
                      <a:pt x="3616" y="0"/>
                    </a:moveTo>
                    <a:cubicBezTo>
                      <a:pt x="3574" y="0"/>
                      <a:pt x="3532" y="19"/>
                      <a:pt x="3500" y="63"/>
                    </a:cubicBezTo>
                    <a:cubicBezTo>
                      <a:pt x="3090" y="632"/>
                      <a:pt x="2679" y="1199"/>
                      <a:pt x="2268" y="1766"/>
                    </a:cubicBezTo>
                    <a:cubicBezTo>
                      <a:pt x="2062" y="2046"/>
                      <a:pt x="1859" y="2328"/>
                      <a:pt x="1653" y="2610"/>
                    </a:cubicBezTo>
                    <a:cubicBezTo>
                      <a:pt x="1552" y="2748"/>
                      <a:pt x="1449" y="2890"/>
                      <a:pt x="1347" y="3028"/>
                    </a:cubicBezTo>
                    <a:cubicBezTo>
                      <a:pt x="1258" y="3149"/>
                      <a:pt x="1166" y="3271"/>
                      <a:pt x="1052" y="3372"/>
                    </a:cubicBezTo>
                    <a:cubicBezTo>
                      <a:pt x="924" y="3488"/>
                      <a:pt x="744" y="3584"/>
                      <a:pt x="569" y="3584"/>
                    </a:cubicBezTo>
                    <a:cubicBezTo>
                      <a:pt x="482" y="3584"/>
                      <a:pt x="395" y="3560"/>
                      <a:pt x="317" y="3501"/>
                    </a:cubicBezTo>
                    <a:cubicBezTo>
                      <a:pt x="287" y="3480"/>
                      <a:pt x="257" y="3470"/>
                      <a:pt x="228" y="3470"/>
                    </a:cubicBezTo>
                    <a:cubicBezTo>
                      <a:pt x="100" y="3470"/>
                      <a:pt x="1" y="3656"/>
                      <a:pt x="133" y="3755"/>
                    </a:cubicBezTo>
                    <a:cubicBezTo>
                      <a:pt x="262" y="3851"/>
                      <a:pt x="417" y="3894"/>
                      <a:pt x="574" y="3894"/>
                    </a:cubicBezTo>
                    <a:cubicBezTo>
                      <a:pt x="712" y="3894"/>
                      <a:pt x="852" y="3860"/>
                      <a:pt x="976" y="3799"/>
                    </a:cubicBezTo>
                    <a:cubicBezTo>
                      <a:pt x="1284" y="3650"/>
                      <a:pt x="1488" y="3363"/>
                      <a:pt x="1685" y="3094"/>
                    </a:cubicBezTo>
                    <a:cubicBezTo>
                      <a:pt x="2126" y="2491"/>
                      <a:pt x="2566" y="1887"/>
                      <a:pt x="3003" y="1281"/>
                    </a:cubicBezTo>
                    <a:cubicBezTo>
                      <a:pt x="3253" y="937"/>
                      <a:pt x="3503" y="592"/>
                      <a:pt x="3751" y="248"/>
                    </a:cubicBezTo>
                    <a:cubicBezTo>
                      <a:pt x="3837" y="129"/>
                      <a:pt x="3728" y="0"/>
                      <a:pt x="3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7" name="Google Shape;3707;p68"/>
              <p:cNvSpPr/>
              <p:nvPr/>
            </p:nvSpPr>
            <p:spPr>
              <a:xfrm>
                <a:off x="1519498" y="1962651"/>
                <a:ext cx="88856" cy="100856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1891" extrusionOk="0">
                    <a:moveTo>
                      <a:pt x="1439" y="1"/>
                    </a:moveTo>
                    <a:cubicBezTo>
                      <a:pt x="1397" y="1"/>
                      <a:pt x="1354" y="18"/>
                      <a:pt x="1320" y="59"/>
                    </a:cubicBezTo>
                    <a:cubicBezTo>
                      <a:pt x="896" y="577"/>
                      <a:pt x="485" y="1107"/>
                      <a:pt x="87" y="1644"/>
                    </a:cubicBezTo>
                    <a:cubicBezTo>
                      <a:pt x="0" y="1761"/>
                      <a:pt x="110" y="1890"/>
                      <a:pt x="222" y="1890"/>
                    </a:cubicBezTo>
                    <a:cubicBezTo>
                      <a:pt x="264" y="1890"/>
                      <a:pt x="307" y="1872"/>
                      <a:pt x="340" y="1828"/>
                    </a:cubicBezTo>
                    <a:cubicBezTo>
                      <a:pt x="737" y="1289"/>
                      <a:pt x="1148" y="761"/>
                      <a:pt x="1572" y="244"/>
                    </a:cubicBezTo>
                    <a:cubicBezTo>
                      <a:pt x="1665" y="129"/>
                      <a:pt x="1555" y="1"/>
                      <a:pt x="1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8" name="Google Shape;3708;p68"/>
              <p:cNvSpPr/>
              <p:nvPr/>
            </p:nvSpPr>
            <p:spPr>
              <a:xfrm>
                <a:off x="2022763" y="1464452"/>
                <a:ext cx="136698" cy="178939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3355" extrusionOk="0">
                    <a:moveTo>
                      <a:pt x="2337" y="0"/>
                    </a:moveTo>
                    <a:cubicBezTo>
                      <a:pt x="2294" y="0"/>
                      <a:pt x="2251" y="18"/>
                      <a:pt x="2217" y="60"/>
                    </a:cubicBezTo>
                    <a:cubicBezTo>
                      <a:pt x="1428" y="1020"/>
                      <a:pt x="853" y="2129"/>
                      <a:pt x="91" y="3111"/>
                    </a:cubicBezTo>
                    <a:cubicBezTo>
                      <a:pt x="0" y="3226"/>
                      <a:pt x="110" y="3355"/>
                      <a:pt x="224" y="3355"/>
                    </a:cubicBezTo>
                    <a:cubicBezTo>
                      <a:pt x="266" y="3355"/>
                      <a:pt x="309" y="3337"/>
                      <a:pt x="342" y="3294"/>
                    </a:cubicBezTo>
                    <a:cubicBezTo>
                      <a:pt x="1104" y="2314"/>
                      <a:pt x="1682" y="1203"/>
                      <a:pt x="2470" y="242"/>
                    </a:cubicBezTo>
                    <a:cubicBezTo>
                      <a:pt x="2563" y="129"/>
                      <a:pt x="2453" y="0"/>
                      <a:pt x="2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9" name="Google Shape;3709;p68"/>
              <p:cNvSpPr/>
              <p:nvPr/>
            </p:nvSpPr>
            <p:spPr>
              <a:xfrm>
                <a:off x="1791024" y="1775766"/>
                <a:ext cx="90616" cy="109977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2062" extrusionOk="0">
                    <a:moveTo>
                      <a:pt x="1478" y="0"/>
                    </a:moveTo>
                    <a:cubicBezTo>
                      <a:pt x="1436" y="0"/>
                      <a:pt x="1394" y="19"/>
                      <a:pt x="1361" y="63"/>
                    </a:cubicBezTo>
                    <a:lnTo>
                      <a:pt x="87" y="1814"/>
                    </a:lnTo>
                    <a:cubicBezTo>
                      <a:pt x="1" y="1933"/>
                      <a:pt x="110" y="2061"/>
                      <a:pt x="221" y="2061"/>
                    </a:cubicBezTo>
                    <a:cubicBezTo>
                      <a:pt x="263" y="2061"/>
                      <a:pt x="306" y="2043"/>
                      <a:pt x="338" y="1998"/>
                    </a:cubicBezTo>
                    <a:lnTo>
                      <a:pt x="1613" y="248"/>
                    </a:lnTo>
                    <a:cubicBezTo>
                      <a:pt x="1699" y="129"/>
                      <a:pt x="1590" y="0"/>
                      <a:pt x="14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10" name="Google Shape;3710;p68"/>
              <p:cNvSpPr/>
              <p:nvPr/>
            </p:nvSpPr>
            <p:spPr>
              <a:xfrm>
                <a:off x="1748196" y="1907023"/>
                <a:ext cx="36641" cy="41281"/>
              </a:xfrm>
              <a:custGeom>
                <a:avLst/>
                <a:gdLst/>
                <a:ahLst/>
                <a:cxnLst/>
                <a:rect l="l" t="t" r="r" b="b"/>
                <a:pathLst>
                  <a:path w="687" h="774" extrusionOk="0">
                    <a:moveTo>
                      <a:pt x="510" y="1"/>
                    </a:moveTo>
                    <a:cubicBezTo>
                      <a:pt x="463" y="1"/>
                      <a:pt x="417" y="22"/>
                      <a:pt x="387" y="64"/>
                    </a:cubicBezTo>
                    <a:lnTo>
                      <a:pt x="48" y="528"/>
                    </a:lnTo>
                    <a:cubicBezTo>
                      <a:pt x="0" y="594"/>
                      <a:pt x="13" y="698"/>
                      <a:pt x="84" y="744"/>
                    </a:cubicBezTo>
                    <a:cubicBezTo>
                      <a:pt x="112" y="764"/>
                      <a:pt x="145" y="774"/>
                      <a:pt x="178" y="774"/>
                    </a:cubicBezTo>
                    <a:cubicBezTo>
                      <a:pt x="225" y="774"/>
                      <a:pt x="271" y="753"/>
                      <a:pt x="302" y="711"/>
                    </a:cubicBezTo>
                    <a:lnTo>
                      <a:pt x="638" y="248"/>
                    </a:lnTo>
                    <a:cubicBezTo>
                      <a:pt x="686" y="181"/>
                      <a:pt x="674" y="76"/>
                      <a:pt x="605" y="30"/>
                    </a:cubicBezTo>
                    <a:cubicBezTo>
                      <a:pt x="576" y="11"/>
                      <a:pt x="543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11" name="Google Shape;3711;p68"/>
              <p:cNvSpPr/>
              <p:nvPr/>
            </p:nvSpPr>
            <p:spPr>
              <a:xfrm>
                <a:off x="1440616" y="2162655"/>
                <a:ext cx="38988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3" extrusionOk="0">
                    <a:moveTo>
                      <a:pt x="172" y="1"/>
                    </a:moveTo>
                    <a:cubicBezTo>
                      <a:pt x="138" y="1"/>
                      <a:pt x="105" y="11"/>
                      <a:pt x="79" y="34"/>
                    </a:cubicBezTo>
                    <a:cubicBezTo>
                      <a:pt x="15" y="91"/>
                      <a:pt x="1" y="185"/>
                      <a:pt x="54" y="254"/>
                    </a:cubicBezTo>
                    <a:cubicBezTo>
                      <a:pt x="173" y="406"/>
                      <a:pt x="313" y="545"/>
                      <a:pt x="465" y="663"/>
                    </a:cubicBezTo>
                    <a:cubicBezTo>
                      <a:pt x="491" y="683"/>
                      <a:pt x="523" y="692"/>
                      <a:pt x="556" y="692"/>
                    </a:cubicBezTo>
                    <a:cubicBezTo>
                      <a:pt x="606" y="692"/>
                      <a:pt x="656" y="670"/>
                      <a:pt x="683" y="628"/>
                    </a:cubicBezTo>
                    <a:cubicBezTo>
                      <a:pt x="731" y="557"/>
                      <a:pt x="719" y="463"/>
                      <a:pt x="649" y="410"/>
                    </a:cubicBezTo>
                    <a:cubicBezTo>
                      <a:pt x="596" y="369"/>
                      <a:pt x="545" y="327"/>
                      <a:pt x="495" y="281"/>
                    </a:cubicBezTo>
                    <a:cubicBezTo>
                      <a:pt x="424" y="211"/>
                      <a:pt x="359" y="139"/>
                      <a:pt x="299" y="59"/>
                    </a:cubicBezTo>
                    <a:cubicBezTo>
                      <a:pt x="269" y="22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12" name="Google Shape;3712;p68"/>
              <p:cNvSpPr/>
              <p:nvPr/>
            </p:nvSpPr>
            <p:spPr>
              <a:xfrm>
                <a:off x="1989535" y="1357463"/>
                <a:ext cx="92376" cy="73496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1378" extrusionOk="0">
                    <a:moveTo>
                      <a:pt x="1508" y="1"/>
                    </a:moveTo>
                    <a:cubicBezTo>
                      <a:pt x="1488" y="1"/>
                      <a:pt x="1466" y="5"/>
                      <a:pt x="1444" y="15"/>
                    </a:cubicBezTo>
                    <a:lnTo>
                      <a:pt x="1036" y="192"/>
                    </a:lnTo>
                    <a:cubicBezTo>
                      <a:pt x="900" y="253"/>
                      <a:pt x="761" y="311"/>
                      <a:pt x="650" y="412"/>
                    </a:cubicBezTo>
                    <a:cubicBezTo>
                      <a:pt x="426" y="614"/>
                      <a:pt x="244" y="878"/>
                      <a:pt x="79" y="1128"/>
                    </a:cubicBezTo>
                    <a:cubicBezTo>
                      <a:pt x="0" y="1248"/>
                      <a:pt x="108" y="1377"/>
                      <a:pt x="216" y="1377"/>
                    </a:cubicBezTo>
                    <a:cubicBezTo>
                      <a:pt x="258" y="1377"/>
                      <a:pt x="300" y="1358"/>
                      <a:pt x="331" y="1311"/>
                    </a:cubicBezTo>
                    <a:cubicBezTo>
                      <a:pt x="411" y="1192"/>
                      <a:pt x="494" y="1075"/>
                      <a:pt x="581" y="963"/>
                    </a:cubicBezTo>
                    <a:cubicBezTo>
                      <a:pt x="662" y="857"/>
                      <a:pt x="745" y="745"/>
                      <a:pt x="843" y="657"/>
                    </a:cubicBezTo>
                    <a:cubicBezTo>
                      <a:pt x="944" y="566"/>
                      <a:pt x="1068" y="520"/>
                      <a:pt x="1188" y="467"/>
                    </a:cubicBezTo>
                    <a:lnTo>
                      <a:pt x="1569" y="301"/>
                    </a:lnTo>
                    <a:cubicBezTo>
                      <a:pt x="1731" y="229"/>
                      <a:pt x="1654" y="1"/>
                      <a:pt x="15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713" name="Google Shape;3713;p68"/>
            <p:cNvSpPr/>
            <p:nvPr/>
          </p:nvSpPr>
          <p:spPr>
            <a:xfrm rot="-144386" flipH="1">
              <a:off x="3640469" y="2280041"/>
              <a:ext cx="1770886" cy="1490097"/>
            </a:xfrm>
            <a:custGeom>
              <a:avLst/>
              <a:gdLst/>
              <a:ahLst/>
              <a:cxnLst/>
              <a:rect l="l" t="t" r="r" b="b"/>
              <a:pathLst>
                <a:path w="23947" h="20150" extrusionOk="0">
                  <a:moveTo>
                    <a:pt x="6831" y="1"/>
                  </a:moveTo>
                  <a:cubicBezTo>
                    <a:pt x="6782" y="1"/>
                    <a:pt x="6732" y="1"/>
                    <a:pt x="6683" y="3"/>
                  </a:cubicBezTo>
                  <a:cubicBezTo>
                    <a:pt x="6612" y="3"/>
                    <a:pt x="6538" y="6"/>
                    <a:pt x="6467" y="10"/>
                  </a:cubicBezTo>
                  <a:cubicBezTo>
                    <a:pt x="6352" y="17"/>
                    <a:pt x="6265" y="112"/>
                    <a:pt x="6270" y="228"/>
                  </a:cubicBezTo>
                  <a:cubicBezTo>
                    <a:pt x="6277" y="337"/>
                    <a:pt x="6368" y="423"/>
                    <a:pt x="6475" y="423"/>
                  </a:cubicBezTo>
                  <a:cubicBezTo>
                    <a:pt x="6480" y="423"/>
                    <a:pt x="6484" y="423"/>
                    <a:pt x="6488" y="422"/>
                  </a:cubicBezTo>
                  <a:cubicBezTo>
                    <a:pt x="6555" y="419"/>
                    <a:pt x="6625" y="417"/>
                    <a:pt x="6692" y="415"/>
                  </a:cubicBezTo>
                  <a:cubicBezTo>
                    <a:pt x="6734" y="414"/>
                    <a:pt x="6777" y="414"/>
                    <a:pt x="6819" y="414"/>
                  </a:cubicBezTo>
                  <a:cubicBezTo>
                    <a:pt x="6995" y="414"/>
                    <a:pt x="7172" y="422"/>
                    <a:pt x="7346" y="437"/>
                  </a:cubicBezTo>
                  <a:cubicBezTo>
                    <a:pt x="7353" y="437"/>
                    <a:pt x="7358" y="438"/>
                    <a:pt x="7364" y="438"/>
                  </a:cubicBezTo>
                  <a:cubicBezTo>
                    <a:pt x="7470" y="438"/>
                    <a:pt x="7560" y="357"/>
                    <a:pt x="7569" y="249"/>
                  </a:cubicBezTo>
                  <a:cubicBezTo>
                    <a:pt x="7580" y="135"/>
                    <a:pt x="7496" y="34"/>
                    <a:pt x="7381" y="26"/>
                  </a:cubicBezTo>
                  <a:cubicBezTo>
                    <a:pt x="7200" y="9"/>
                    <a:pt x="7016" y="1"/>
                    <a:pt x="6831" y="1"/>
                  </a:cubicBezTo>
                  <a:close/>
                  <a:moveTo>
                    <a:pt x="5596" y="114"/>
                  </a:moveTo>
                  <a:cubicBezTo>
                    <a:pt x="5583" y="114"/>
                    <a:pt x="5571" y="115"/>
                    <a:pt x="5558" y="118"/>
                  </a:cubicBezTo>
                  <a:cubicBezTo>
                    <a:pt x="5260" y="174"/>
                    <a:pt x="4962" y="249"/>
                    <a:pt x="4672" y="343"/>
                  </a:cubicBezTo>
                  <a:cubicBezTo>
                    <a:pt x="4564" y="378"/>
                    <a:pt x="4503" y="495"/>
                    <a:pt x="4539" y="603"/>
                  </a:cubicBezTo>
                  <a:cubicBezTo>
                    <a:pt x="4567" y="692"/>
                    <a:pt x="4649" y="747"/>
                    <a:pt x="4736" y="747"/>
                  </a:cubicBezTo>
                  <a:cubicBezTo>
                    <a:pt x="4757" y="747"/>
                    <a:pt x="4778" y="743"/>
                    <a:pt x="4799" y="736"/>
                  </a:cubicBezTo>
                  <a:cubicBezTo>
                    <a:pt x="5072" y="648"/>
                    <a:pt x="5352" y="577"/>
                    <a:pt x="5634" y="525"/>
                  </a:cubicBezTo>
                  <a:cubicBezTo>
                    <a:pt x="5746" y="504"/>
                    <a:pt x="5820" y="396"/>
                    <a:pt x="5799" y="284"/>
                  </a:cubicBezTo>
                  <a:cubicBezTo>
                    <a:pt x="5780" y="184"/>
                    <a:pt x="5693" y="114"/>
                    <a:pt x="5596" y="114"/>
                  </a:cubicBezTo>
                  <a:close/>
                  <a:moveTo>
                    <a:pt x="8241" y="162"/>
                  </a:moveTo>
                  <a:cubicBezTo>
                    <a:pt x="8147" y="162"/>
                    <a:pt x="8062" y="227"/>
                    <a:pt x="8039" y="323"/>
                  </a:cubicBezTo>
                  <a:cubicBezTo>
                    <a:pt x="8014" y="435"/>
                    <a:pt x="8083" y="545"/>
                    <a:pt x="8195" y="571"/>
                  </a:cubicBezTo>
                  <a:cubicBezTo>
                    <a:pt x="8469" y="635"/>
                    <a:pt x="8746" y="718"/>
                    <a:pt x="9017" y="819"/>
                  </a:cubicBezTo>
                  <a:cubicBezTo>
                    <a:pt x="9040" y="828"/>
                    <a:pt x="9065" y="834"/>
                    <a:pt x="9090" y="834"/>
                  </a:cubicBezTo>
                  <a:cubicBezTo>
                    <a:pt x="9173" y="834"/>
                    <a:pt x="9251" y="782"/>
                    <a:pt x="9283" y="699"/>
                  </a:cubicBezTo>
                  <a:cubicBezTo>
                    <a:pt x="9323" y="593"/>
                    <a:pt x="9269" y="474"/>
                    <a:pt x="9162" y="433"/>
                  </a:cubicBezTo>
                  <a:cubicBezTo>
                    <a:pt x="8875" y="325"/>
                    <a:pt x="8581" y="236"/>
                    <a:pt x="8287" y="167"/>
                  </a:cubicBezTo>
                  <a:cubicBezTo>
                    <a:pt x="8271" y="164"/>
                    <a:pt x="8256" y="162"/>
                    <a:pt x="8241" y="162"/>
                  </a:cubicBezTo>
                  <a:close/>
                  <a:moveTo>
                    <a:pt x="3910" y="660"/>
                  </a:moveTo>
                  <a:cubicBezTo>
                    <a:pt x="3881" y="660"/>
                    <a:pt x="3851" y="666"/>
                    <a:pt x="3823" y="679"/>
                  </a:cubicBezTo>
                  <a:cubicBezTo>
                    <a:pt x="3546" y="811"/>
                    <a:pt x="3277" y="959"/>
                    <a:pt x="3022" y="1122"/>
                  </a:cubicBezTo>
                  <a:cubicBezTo>
                    <a:pt x="2926" y="1184"/>
                    <a:pt x="2898" y="1312"/>
                    <a:pt x="2960" y="1408"/>
                  </a:cubicBezTo>
                  <a:cubicBezTo>
                    <a:pt x="3001" y="1470"/>
                    <a:pt x="3066" y="1503"/>
                    <a:pt x="3135" y="1503"/>
                  </a:cubicBezTo>
                  <a:cubicBezTo>
                    <a:pt x="3173" y="1503"/>
                    <a:pt x="3212" y="1493"/>
                    <a:pt x="3245" y="1470"/>
                  </a:cubicBezTo>
                  <a:cubicBezTo>
                    <a:pt x="3486" y="1316"/>
                    <a:pt x="3740" y="1176"/>
                    <a:pt x="3998" y="1053"/>
                  </a:cubicBezTo>
                  <a:cubicBezTo>
                    <a:pt x="4103" y="1006"/>
                    <a:pt x="4147" y="881"/>
                    <a:pt x="4098" y="779"/>
                  </a:cubicBezTo>
                  <a:cubicBezTo>
                    <a:pt x="4063" y="704"/>
                    <a:pt x="3988" y="660"/>
                    <a:pt x="3910" y="660"/>
                  </a:cubicBezTo>
                  <a:close/>
                  <a:moveTo>
                    <a:pt x="9899" y="785"/>
                  </a:moveTo>
                  <a:cubicBezTo>
                    <a:pt x="9824" y="785"/>
                    <a:pt x="9752" y="825"/>
                    <a:pt x="9715" y="896"/>
                  </a:cubicBezTo>
                  <a:cubicBezTo>
                    <a:pt x="9662" y="997"/>
                    <a:pt x="9701" y="1121"/>
                    <a:pt x="9802" y="1174"/>
                  </a:cubicBezTo>
                  <a:cubicBezTo>
                    <a:pt x="10052" y="1307"/>
                    <a:pt x="10300" y="1457"/>
                    <a:pt x="10539" y="1622"/>
                  </a:cubicBezTo>
                  <a:cubicBezTo>
                    <a:pt x="10575" y="1647"/>
                    <a:pt x="10615" y="1658"/>
                    <a:pt x="10656" y="1658"/>
                  </a:cubicBezTo>
                  <a:cubicBezTo>
                    <a:pt x="10722" y="1658"/>
                    <a:pt x="10787" y="1628"/>
                    <a:pt x="10826" y="1569"/>
                  </a:cubicBezTo>
                  <a:cubicBezTo>
                    <a:pt x="10892" y="1475"/>
                    <a:pt x="10867" y="1346"/>
                    <a:pt x="10773" y="1282"/>
                  </a:cubicBezTo>
                  <a:cubicBezTo>
                    <a:pt x="10521" y="1107"/>
                    <a:pt x="10259" y="949"/>
                    <a:pt x="9995" y="809"/>
                  </a:cubicBezTo>
                  <a:cubicBezTo>
                    <a:pt x="9964" y="793"/>
                    <a:pt x="9932" y="785"/>
                    <a:pt x="9899" y="785"/>
                  </a:cubicBezTo>
                  <a:close/>
                  <a:moveTo>
                    <a:pt x="2421" y="1617"/>
                  </a:moveTo>
                  <a:cubicBezTo>
                    <a:pt x="2374" y="1617"/>
                    <a:pt x="2326" y="1633"/>
                    <a:pt x="2287" y="1667"/>
                  </a:cubicBezTo>
                  <a:cubicBezTo>
                    <a:pt x="2054" y="1863"/>
                    <a:pt x="1833" y="2076"/>
                    <a:pt x="1629" y="2299"/>
                  </a:cubicBezTo>
                  <a:cubicBezTo>
                    <a:pt x="1551" y="2384"/>
                    <a:pt x="1556" y="2515"/>
                    <a:pt x="1641" y="2592"/>
                  </a:cubicBezTo>
                  <a:cubicBezTo>
                    <a:pt x="1680" y="2629"/>
                    <a:pt x="1732" y="2646"/>
                    <a:pt x="1781" y="2646"/>
                  </a:cubicBezTo>
                  <a:cubicBezTo>
                    <a:pt x="1836" y="2646"/>
                    <a:pt x="1893" y="2623"/>
                    <a:pt x="1934" y="2579"/>
                  </a:cubicBezTo>
                  <a:cubicBezTo>
                    <a:pt x="2127" y="2368"/>
                    <a:pt x="2336" y="2168"/>
                    <a:pt x="2554" y="1982"/>
                  </a:cubicBezTo>
                  <a:cubicBezTo>
                    <a:pt x="2641" y="1908"/>
                    <a:pt x="2653" y="1778"/>
                    <a:pt x="2579" y="1691"/>
                  </a:cubicBezTo>
                  <a:cubicBezTo>
                    <a:pt x="2538" y="1642"/>
                    <a:pt x="2480" y="1617"/>
                    <a:pt x="2421" y="1617"/>
                  </a:cubicBezTo>
                  <a:close/>
                  <a:moveTo>
                    <a:pt x="11359" y="1786"/>
                  </a:moveTo>
                  <a:cubicBezTo>
                    <a:pt x="11301" y="1786"/>
                    <a:pt x="11243" y="1810"/>
                    <a:pt x="11202" y="1858"/>
                  </a:cubicBezTo>
                  <a:cubicBezTo>
                    <a:pt x="11129" y="1945"/>
                    <a:pt x="11138" y="2076"/>
                    <a:pt x="11225" y="2150"/>
                  </a:cubicBezTo>
                  <a:cubicBezTo>
                    <a:pt x="11441" y="2335"/>
                    <a:pt x="11654" y="2535"/>
                    <a:pt x="11854" y="2746"/>
                  </a:cubicBezTo>
                  <a:cubicBezTo>
                    <a:pt x="11895" y="2788"/>
                    <a:pt x="11950" y="2810"/>
                    <a:pt x="12005" y="2810"/>
                  </a:cubicBezTo>
                  <a:cubicBezTo>
                    <a:pt x="12056" y="2810"/>
                    <a:pt x="12107" y="2790"/>
                    <a:pt x="12146" y="2753"/>
                  </a:cubicBezTo>
                  <a:cubicBezTo>
                    <a:pt x="12230" y="2673"/>
                    <a:pt x="12231" y="2542"/>
                    <a:pt x="12154" y="2460"/>
                  </a:cubicBezTo>
                  <a:cubicBezTo>
                    <a:pt x="11943" y="2239"/>
                    <a:pt x="11721" y="2030"/>
                    <a:pt x="11494" y="1835"/>
                  </a:cubicBezTo>
                  <a:cubicBezTo>
                    <a:pt x="11455" y="1802"/>
                    <a:pt x="11407" y="1786"/>
                    <a:pt x="11359" y="1786"/>
                  </a:cubicBezTo>
                  <a:close/>
                  <a:moveTo>
                    <a:pt x="23069" y="3254"/>
                  </a:moveTo>
                  <a:cubicBezTo>
                    <a:pt x="22994" y="3254"/>
                    <a:pt x="22918" y="3255"/>
                    <a:pt x="22843" y="3256"/>
                  </a:cubicBezTo>
                  <a:cubicBezTo>
                    <a:pt x="22729" y="3258"/>
                    <a:pt x="22637" y="3352"/>
                    <a:pt x="22641" y="3467"/>
                  </a:cubicBezTo>
                  <a:cubicBezTo>
                    <a:pt x="22643" y="3579"/>
                    <a:pt x="22735" y="3669"/>
                    <a:pt x="22847" y="3669"/>
                  </a:cubicBezTo>
                  <a:cubicBezTo>
                    <a:pt x="22848" y="3669"/>
                    <a:pt x="22849" y="3669"/>
                    <a:pt x="22850" y="3669"/>
                  </a:cubicBezTo>
                  <a:cubicBezTo>
                    <a:pt x="22923" y="3668"/>
                    <a:pt x="22996" y="3667"/>
                    <a:pt x="23069" y="3667"/>
                  </a:cubicBezTo>
                  <a:cubicBezTo>
                    <a:pt x="23288" y="3667"/>
                    <a:pt x="23507" y="3673"/>
                    <a:pt x="23724" y="3685"/>
                  </a:cubicBezTo>
                  <a:lnTo>
                    <a:pt x="23734" y="3685"/>
                  </a:lnTo>
                  <a:cubicBezTo>
                    <a:pt x="23844" y="3685"/>
                    <a:pt x="23934" y="3600"/>
                    <a:pt x="23941" y="3488"/>
                  </a:cubicBezTo>
                  <a:cubicBezTo>
                    <a:pt x="23947" y="3375"/>
                    <a:pt x="23860" y="3277"/>
                    <a:pt x="23745" y="3272"/>
                  </a:cubicBezTo>
                  <a:cubicBezTo>
                    <a:pt x="23521" y="3260"/>
                    <a:pt x="23295" y="3254"/>
                    <a:pt x="23069" y="3254"/>
                  </a:cubicBezTo>
                  <a:close/>
                  <a:moveTo>
                    <a:pt x="21962" y="3303"/>
                  </a:moveTo>
                  <a:cubicBezTo>
                    <a:pt x="21955" y="3303"/>
                    <a:pt x="21949" y="3303"/>
                    <a:pt x="21943" y="3304"/>
                  </a:cubicBezTo>
                  <a:cubicBezTo>
                    <a:pt x="21643" y="3331"/>
                    <a:pt x="21342" y="3369"/>
                    <a:pt x="21046" y="3416"/>
                  </a:cubicBezTo>
                  <a:cubicBezTo>
                    <a:pt x="20934" y="3435"/>
                    <a:pt x="20856" y="3541"/>
                    <a:pt x="20876" y="3653"/>
                  </a:cubicBezTo>
                  <a:cubicBezTo>
                    <a:pt x="20892" y="3756"/>
                    <a:pt x="20979" y="3827"/>
                    <a:pt x="21080" y="3827"/>
                  </a:cubicBezTo>
                  <a:cubicBezTo>
                    <a:pt x="21090" y="3827"/>
                    <a:pt x="21101" y="3827"/>
                    <a:pt x="21111" y="3825"/>
                  </a:cubicBezTo>
                  <a:cubicBezTo>
                    <a:pt x="21399" y="3779"/>
                    <a:pt x="21689" y="3742"/>
                    <a:pt x="21978" y="3717"/>
                  </a:cubicBezTo>
                  <a:cubicBezTo>
                    <a:pt x="22093" y="3706"/>
                    <a:pt x="22176" y="3605"/>
                    <a:pt x="22166" y="3492"/>
                  </a:cubicBezTo>
                  <a:cubicBezTo>
                    <a:pt x="22156" y="3385"/>
                    <a:pt x="22067" y="3303"/>
                    <a:pt x="21962" y="3303"/>
                  </a:cubicBezTo>
                  <a:close/>
                  <a:moveTo>
                    <a:pt x="1225" y="2925"/>
                  </a:moveTo>
                  <a:cubicBezTo>
                    <a:pt x="1160" y="2925"/>
                    <a:pt x="1095" y="2956"/>
                    <a:pt x="1055" y="3013"/>
                  </a:cubicBezTo>
                  <a:cubicBezTo>
                    <a:pt x="878" y="3267"/>
                    <a:pt x="720" y="3531"/>
                    <a:pt x="585" y="3798"/>
                  </a:cubicBezTo>
                  <a:cubicBezTo>
                    <a:pt x="534" y="3901"/>
                    <a:pt x="575" y="4025"/>
                    <a:pt x="676" y="4077"/>
                  </a:cubicBezTo>
                  <a:cubicBezTo>
                    <a:pt x="706" y="4093"/>
                    <a:pt x="738" y="4100"/>
                    <a:pt x="770" y="4100"/>
                  </a:cubicBezTo>
                  <a:cubicBezTo>
                    <a:pt x="844" y="4100"/>
                    <a:pt x="917" y="4057"/>
                    <a:pt x="954" y="3984"/>
                  </a:cubicBezTo>
                  <a:cubicBezTo>
                    <a:pt x="1080" y="3735"/>
                    <a:pt x="1229" y="3488"/>
                    <a:pt x="1395" y="3249"/>
                  </a:cubicBezTo>
                  <a:cubicBezTo>
                    <a:pt x="1461" y="3157"/>
                    <a:pt x="1438" y="3027"/>
                    <a:pt x="1344" y="2962"/>
                  </a:cubicBezTo>
                  <a:cubicBezTo>
                    <a:pt x="1308" y="2937"/>
                    <a:pt x="1266" y="2925"/>
                    <a:pt x="1225" y="2925"/>
                  </a:cubicBezTo>
                  <a:close/>
                  <a:moveTo>
                    <a:pt x="12588" y="3065"/>
                  </a:moveTo>
                  <a:cubicBezTo>
                    <a:pt x="12542" y="3065"/>
                    <a:pt x="12497" y="3080"/>
                    <a:pt x="12458" y="3111"/>
                  </a:cubicBezTo>
                  <a:cubicBezTo>
                    <a:pt x="12370" y="3182"/>
                    <a:pt x="12356" y="3311"/>
                    <a:pt x="12426" y="3400"/>
                  </a:cubicBezTo>
                  <a:cubicBezTo>
                    <a:pt x="12604" y="3625"/>
                    <a:pt x="12776" y="3862"/>
                    <a:pt x="12937" y="4105"/>
                  </a:cubicBezTo>
                  <a:cubicBezTo>
                    <a:pt x="12976" y="4165"/>
                    <a:pt x="13041" y="4197"/>
                    <a:pt x="13109" y="4197"/>
                  </a:cubicBezTo>
                  <a:cubicBezTo>
                    <a:pt x="13148" y="4197"/>
                    <a:pt x="13188" y="4186"/>
                    <a:pt x="13224" y="4163"/>
                  </a:cubicBezTo>
                  <a:cubicBezTo>
                    <a:pt x="13318" y="4100"/>
                    <a:pt x="13344" y="3972"/>
                    <a:pt x="13281" y="3876"/>
                  </a:cubicBezTo>
                  <a:cubicBezTo>
                    <a:pt x="13114" y="3623"/>
                    <a:pt x="12935" y="3377"/>
                    <a:pt x="12749" y="3143"/>
                  </a:cubicBezTo>
                  <a:cubicBezTo>
                    <a:pt x="12708" y="3092"/>
                    <a:pt x="12648" y="3065"/>
                    <a:pt x="12588" y="3065"/>
                  </a:cubicBezTo>
                  <a:close/>
                  <a:moveTo>
                    <a:pt x="20208" y="3586"/>
                  </a:moveTo>
                  <a:cubicBezTo>
                    <a:pt x="20192" y="3586"/>
                    <a:pt x="20177" y="3588"/>
                    <a:pt x="20162" y="3591"/>
                  </a:cubicBezTo>
                  <a:cubicBezTo>
                    <a:pt x="19869" y="3660"/>
                    <a:pt x="19575" y="3740"/>
                    <a:pt x="19290" y="3828"/>
                  </a:cubicBezTo>
                  <a:cubicBezTo>
                    <a:pt x="19182" y="3864"/>
                    <a:pt x="19120" y="3979"/>
                    <a:pt x="19155" y="4089"/>
                  </a:cubicBezTo>
                  <a:cubicBezTo>
                    <a:pt x="19182" y="4178"/>
                    <a:pt x="19263" y="4234"/>
                    <a:pt x="19352" y="4234"/>
                  </a:cubicBezTo>
                  <a:cubicBezTo>
                    <a:pt x="19373" y="4234"/>
                    <a:pt x="19393" y="4231"/>
                    <a:pt x="19414" y="4224"/>
                  </a:cubicBezTo>
                  <a:cubicBezTo>
                    <a:pt x="19690" y="4139"/>
                    <a:pt x="19974" y="4061"/>
                    <a:pt x="20256" y="3993"/>
                  </a:cubicBezTo>
                  <a:cubicBezTo>
                    <a:pt x="20367" y="3968"/>
                    <a:pt x="20436" y="3857"/>
                    <a:pt x="20410" y="3745"/>
                  </a:cubicBezTo>
                  <a:cubicBezTo>
                    <a:pt x="20387" y="3649"/>
                    <a:pt x="20301" y="3586"/>
                    <a:pt x="20208" y="3586"/>
                  </a:cubicBezTo>
                  <a:close/>
                  <a:moveTo>
                    <a:pt x="18515" y="4115"/>
                  </a:moveTo>
                  <a:cubicBezTo>
                    <a:pt x="18490" y="4115"/>
                    <a:pt x="18464" y="4120"/>
                    <a:pt x="18439" y="4130"/>
                  </a:cubicBezTo>
                  <a:cubicBezTo>
                    <a:pt x="18297" y="4185"/>
                    <a:pt x="18154" y="4245"/>
                    <a:pt x="18016" y="4305"/>
                  </a:cubicBezTo>
                  <a:cubicBezTo>
                    <a:pt x="17881" y="4364"/>
                    <a:pt x="17746" y="4426"/>
                    <a:pt x="17612" y="4489"/>
                  </a:cubicBezTo>
                  <a:cubicBezTo>
                    <a:pt x="17509" y="4539"/>
                    <a:pt x="17464" y="4663"/>
                    <a:pt x="17514" y="4766"/>
                  </a:cubicBezTo>
                  <a:cubicBezTo>
                    <a:pt x="17550" y="4840"/>
                    <a:pt x="17624" y="4883"/>
                    <a:pt x="17700" y="4883"/>
                  </a:cubicBezTo>
                  <a:cubicBezTo>
                    <a:pt x="17730" y="4883"/>
                    <a:pt x="17760" y="4876"/>
                    <a:pt x="17791" y="4863"/>
                  </a:cubicBezTo>
                  <a:cubicBezTo>
                    <a:pt x="17920" y="4801"/>
                    <a:pt x="18051" y="4741"/>
                    <a:pt x="18180" y="4684"/>
                  </a:cubicBezTo>
                  <a:cubicBezTo>
                    <a:pt x="18315" y="4626"/>
                    <a:pt x="18453" y="4567"/>
                    <a:pt x="18590" y="4514"/>
                  </a:cubicBezTo>
                  <a:cubicBezTo>
                    <a:pt x="18696" y="4472"/>
                    <a:pt x="18749" y="4353"/>
                    <a:pt x="18707" y="4247"/>
                  </a:cubicBezTo>
                  <a:cubicBezTo>
                    <a:pt x="18674" y="4165"/>
                    <a:pt x="18597" y="4115"/>
                    <a:pt x="18515" y="4115"/>
                  </a:cubicBezTo>
                  <a:close/>
                  <a:moveTo>
                    <a:pt x="16912" y="4877"/>
                  </a:moveTo>
                  <a:cubicBezTo>
                    <a:pt x="16878" y="4877"/>
                    <a:pt x="16844" y="4885"/>
                    <a:pt x="16812" y="4902"/>
                  </a:cubicBezTo>
                  <a:cubicBezTo>
                    <a:pt x="16562" y="5041"/>
                    <a:pt x="16302" y="5193"/>
                    <a:pt x="16038" y="5358"/>
                  </a:cubicBezTo>
                  <a:cubicBezTo>
                    <a:pt x="15940" y="5416"/>
                    <a:pt x="15910" y="5544"/>
                    <a:pt x="15971" y="5641"/>
                  </a:cubicBezTo>
                  <a:cubicBezTo>
                    <a:pt x="16010" y="5705"/>
                    <a:pt x="16077" y="5741"/>
                    <a:pt x="16146" y="5741"/>
                  </a:cubicBezTo>
                  <a:cubicBezTo>
                    <a:pt x="16183" y="5741"/>
                    <a:pt x="16220" y="5730"/>
                    <a:pt x="16254" y="5709"/>
                  </a:cubicBezTo>
                  <a:cubicBezTo>
                    <a:pt x="16513" y="5549"/>
                    <a:pt x="16768" y="5400"/>
                    <a:pt x="17013" y="5264"/>
                  </a:cubicBezTo>
                  <a:cubicBezTo>
                    <a:pt x="17112" y="5209"/>
                    <a:pt x="17147" y="5083"/>
                    <a:pt x="17092" y="4984"/>
                  </a:cubicBezTo>
                  <a:cubicBezTo>
                    <a:pt x="17055" y="4915"/>
                    <a:pt x="16984" y="4877"/>
                    <a:pt x="16912" y="4877"/>
                  </a:cubicBezTo>
                  <a:close/>
                  <a:moveTo>
                    <a:pt x="13566" y="4544"/>
                  </a:moveTo>
                  <a:cubicBezTo>
                    <a:pt x="13533" y="4544"/>
                    <a:pt x="13500" y="4552"/>
                    <a:pt x="13468" y="4569"/>
                  </a:cubicBezTo>
                  <a:cubicBezTo>
                    <a:pt x="13367" y="4622"/>
                    <a:pt x="13330" y="4748"/>
                    <a:pt x="13383" y="4849"/>
                  </a:cubicBezTo>
                  <a:cubicBezTo>
                    <a:pt x="13516" y="5097"/>
                    <a:pt x="13637" y="5361"/>
                    <a:pt x="13740" y="5632"/>
                  </a:cubicBezTo>
                  <a:cubicBezTo>
                    <a:pt x="13771" y="5716"/>
                    <a:pt x="13849" y="5765"/>
                    <a:pt x="13933" y="5765"/>
                  </a:cubicBezTo>
                  <a:cubicBezTo>
                    <a:pt x="13958" y="5765"/>
                    <a:pt x="13982" y="5762"/>
                    <a:pt x="14007" y="5753"/>
                  </a:cubicBezTo>
                  <a:cubicBezTo>
                    <a:pt x="14113" y="5712"/>
                    <a:pt x="14167" y="5592"/>
                    <a:pt x="14126" y="5485"/>
                  </a:cubicBezTo>
                  <a:cubicBezTo>
                    <a:pt x="14016" y="5198"/>
                    <a:pt x="13890" y="4918"/>
                    <a:pt x="13748" y="4654"/>
                  </a:cubicBezTo>
                  <a:cubicBezTo>
                    <a:pt x="13712" y="4584"/>
                    <a:pt x="13640" y="4544"/>
                    <a:pt x="13566" y="4544"/>
                  </a:cubicBezTo>
                  <a:close/>
                  <a:moveTo>
                    <a:pt x="434" y="4507"/>
                  </a:moveTo>
                  <a:cubicBezTo>
                    <a:pt x="346" y="4507"/>
                    <a:pt x="264" y="4563"/>
                    <a:pt x="236" y="4651"/>
                  </a:cubicBezTo>
                  <a:cubicBezTo>
                    <a:pt x="142" y="4948"/>
                    <a:pt x="75" y="5251"/>
                    <a:pt x="36" y="5553"/>
                  </a:cubicBezTo>
                  <a:cubicBezTo>
                    <a:pt x="22" y="5666"/>
                    <a:pt x="102" y="5769"/>
                    <a:pt x="215" y="5783"/>
                  </a:cubicBezTo>
                  <a:cubicBezTo>
                    <a:pt x="224" y="5785"/>
                    <a:pt x="233" y="5785"/>
                    <a:pt x="242" y="5785"/>
                  </a:cubicBezTo>
                  <a:cubicBezTo>
                    <a:pt x="344" y="5785"/>
                    <a:pt x="433" y="5709"/>
                    <a:pt x="447" y="5604"/>
                  </a:cubicBezTo>
                  <a:cubicBezTo>
                    <a:pt x="483" y="5329"/>
                    <a:pt x="543" y="5049"/>
                    <a:pt x="630" y="4775"/>
                  </a:cubicBezTo>
                  <a:cubicBezTo>
                    <a:pt x="665" y="4667"/>
                    <a:pt x="605" y="4550"/>
                    <a:pt x="495" y="4516"/>
                  </a:cubicBezTo>
                  <a:cubicBezTo>
                    <a:pt x="475" y="4510"/>
                    <a:pt x="454" y="4507"/>
                    <a:pt x="434" y="4507"/>
                  </a:cubicBezTo>
                  <a:close/>
                  <a:moveTo>
                    <a:pt x="15399" y="5807"/>
                  </a:moveTo>
                  <a:cubicBezTo>
                    <a:pt x="15359" y="5807"/>
                    <a:pt x="15320" y="5818"/>
                    <a:pt x="15285" y="5842"/>
                  </a:cubicBezTo>
                  <a:cubicBezTo>
                    <a:pt x="15058" y="5992"/>
                    <a:pt x="14817" y="6159"/>
                    <a:pt x="14548" y="6347"/>
                  </a:cubicBezTo>
                  <a:cubicBezTo>
                    <a:pt x="14454" y="6412"/>
                    <a:pt x="14432" y="6540"/>
                    <a:pt x="14498" y="6634"/>
                  </a:cubicBezTo>
                  <a:cubicBezTo>
                    <a:pt x="14537" y="6692"/>
                    <a:pt x="14603" y="6722"/>
                    <a:pt x="14666" y="6722"/>
                  </a:cubicBezTo>
                  <a:cubicBezTo>
                    <a:pt x="14707" y="6722"/>
                    <a:pt x="14750" y="6710"/>
                    <a:pt x="14785" y="6685"/>
                  </a:cubicBezTo>
                  <a:cubicBezTo>
                    <a:pt x="15051" y="6499"/>
                    <a:pt x="15290" y="6336"/>
                    <a:pt x="15513" y="6185"/>
                  </a:cubicBezTo>
                  <a:cubicBezTo>
                    <a:pt x="15609" y="6122"/>
                    <a:pt x="15634" y="5994"/>
                    <a:pt x="15572" y="5898"/>
                  </a:cubicBezTo>
                  <a:cubicBezTo>
                    <a:pt x="15532" y="5839"/>
                    <a:pt x="15466" y="5807"/>
                    <a:pt x="15399" y="5807"/>
                  </a:cubicBezTo>
                  <a:close/>
                  <a:moveTo>
                    <a:pt x="214" y="6258"/>
                  </a:moveTo>
                  <a:cubicBezTo>
                    <a:pt x="209" y="6258"/>
                    <a:pt x="205" y="6258"/>
                    <a:pt x="201" y="6258"/>
                  </a:cubicBezTo>
                  <a:cubicBezTo>
                    <a:pt x="87" y="6267"/>
                    <a:pt x="1" y="6364"/>
                    <a:pt x="8" y="6480"/>
                  </a:cubicBezTo>
                  <a:cubicBezTo>
                    <a:pt x="11" y="6513"/>
                    <a:pt x="13" y="6547"/>
                    <a:pt x="16" y="6582"/>
                  </a:cubicBezTo>
                  <a:cubicBezTo>
                    <a:pt x="41" y="6857"/>
                    <a:pt x="94" y="7132"/>
                    <a:pt x="178" y="7397"/>
                  </a:cubicBezTo>
                  <a:cubicBezTo>
                    <a:pt x="204" y="7486"/>
                    <a:pt x="286" y="7543"/>
                    <a:pt x="374" y="7543"/>
                  </a:cubicBezTo>
                  <a:cubicBezTo>
                    <a:pt x="394" y="7543"/>
                    <a:pt x="415" y="7539"/>
                    <a:pt x="435" y="7534"/>
                  </a:cubicBezTo>
                  <a:cubicBezTo>
                    <a:pt x="545" y="7500"/>
                    <a:pt x="607" y="7383"/>
                    <a:pt x="573" y="7275"/>
                  </a:cubicBezTo>
                  <a:cubicBezTo>
                    <a:pt x="498" y="7036"/>
                    <a:pt x="451" y="6791"/>
                    <a:pt x="428" y="6545"/>
                  </a:cubicBezTo>
                  <a:cubicBezTo>
                    <a:pt x="426" y="6513"/>
                    <a:pt x="422" y="6483"/>
                    <a:pt x="420" y="6451"/>
                  </a:cubicBezTo>
                  <a:cubicBezTo>
                    <a:pt x="414" y="6342"/>
                    <a:pt x="322" y="6258"/>
                    <a:pt x="214" y="6258"/>
                  </a:cubicBezTo>
                  <a:close/>
                  <a:moveTo>
                    <a:pt x="14200" y="6198"/>
                  </a:moveTo>
                  <a:cubicBezTo>
                    <a:pt x="14183" y="6198"/>
                    <a:pt x="14166" y="6200"/>
                    <a:pt x="14149" y="6205"/>
                  </a:cubicBezTo>
                  <a:cubicBezTo>
                    <a:pt x="14039" y="6233"/>
                    <a:pt x="13972" y="6347"/>
                    <a:pt x="14000" y="6456"/>
                  </a:cubicBezTo>
                  <a:cubicBezTo>
                    <a:pt x="14037" y="6600"/>
                    <a:pt x="14071" y="6747"/>
                    <a:pt x="14099" y="6894"/>
                  </a:cubicBezTo>
                  <a:cubicBezTo>
                    <a:pt x="14059" y="6847"/>
                    <a:pt x="14000" y="6823"/>
                    <a:pt x="13942" y="6823"/>
                  </a:cubicBezTo>
                  <a:cubicBezTo>
                    <a:pt x="13900" y="6823"/>
                    <a:pt x="13859" y="6835"/>
                    <a:pt x="13823" y="6861"/>
                  </a:cubicBezTo>
                  <a:lnTo>
                    <a:pt x="13552" y="7055"/>
                  </a:lnTo>
                  <a:cubicBezTo>
                    <a:pt x="13401" y="7164"/>
                    <a:pt x="13250" y="7272"/>
                    <a:pt x="13100" y="7378"/>
                  </a:cubicBezTo>
                  <a:cubicBezTo>
                    <a:pt x="13008" y="7445"/>
                    <a:pt x="12986" y="7573"/>
                    <a:pt x="13052" y="7667"/>
                  </a:cubicBezTo>
                  <a:cubicBezTo>
                    <a:pt x="13093" y="7724"/>
                    <a:pt x="13157" y="7754"/>
                    <a:pt x="13220" y="7754"/>
                  </a:cubicBezTo>
                  <a:cubicBezTo>
                    <a:pt x="13263" y="7754"/>
                    <a:pt x="13304" y="7741"/>
                    <a:pt x="13341" y="7715"/>
                  </a:cubicBezTo>
                  <a:cubicBezTo>
                    <a:pt x="13491" y="7607"/>
                    <a:pt x="13642" y="7498"/>
                    <a:pt x="13793" y="7390"/>
                  </a:cubicBezTo>
                  <a:lnTo>
                    <a:pt x="14062" y="7197"/>
                  </a:lnTo>
                  <a:cubicBezTo>
                    <a:pt x="14097" y="7172"/>
                    <a:pt x="14124" y="7137"/>
                    <a:pt x="14136" y="7100"/>
                  </a:cubicBezTo>
                  <a:cubicBezTo>
                    <a:pt x="14149" y="7167"/>
                    <a:pt x="14160" y="7236"/>
                    <a:pt x="14170" y="7305"/>
                  </a:cubicBezTo>
                  <a:cubicBezTo>
                    <a:pt x="14185" y="7409"/>
                    <a:pt x="14273" y="7483"/>
                    <a:pt x="14375" y="7483"/>
                  </a:cubicBezTo>
                  <a:cubicBezTo>
                    <a:pt x="14384" y="7483"/>
                    <a:pt x="14394" y="7482"/>
                    <a:pt x="14404" y="7481"/>
                  </a:cubicBezTo>
                  <a:cubicBezTo>
                    <a:pt x="14517" y="7463"/>
                    <a:pt x="14595" y="7358"/>
                    <a:pt x="14580" y="7245"/>
                  </a:cubicBezTo>
                  <a:cubicBezTo>
                    <a:pt x="14535" y="6944"/>
                    <a:pt x="14475" y="6643"/>
                    <a:pt x="14401" y="6354"/>
                  </a:cubicBezTo>
                  <a:cubicBezTo>
                    <a:pt x="14377" y="6261"/>
                    <a:pt x="14293" y="6198"/>
                    <a:pt x="14200" y="6198"/>
                  </a:cubicBezTo>
                  <a:close/>
                  <a:moveTo>
                    <a:pt x="12494" y="7851"/>
                  </a:moveTo>
                  <a:cubicBezTo>
                    <a:pt x="12454" y="7851"/>
                    <a:pt x="12413" y="7863"/>
                    <a:pt x="12377" y="7888"/>
                  </a:cubicBezTo>
                  <a:cubicBezTo>
                    <a:pt x="12208" y="8005"/>
                    <a:pt x="12054" y="8112"/>
                    <a:pt x="11902" y="8213"/>
                  </a:cubicBezTo>
                  <a:cubicBezTo>
                    <a:pt x="11817" y="8269"/>
                    <a:pt x="11732" y="8326"/>
                    <a:pt x="11647" y="8383"/>
                  </a:cubicBezTo>
                  <a:cubicBezTo>
                    <a:pt x="11551" y="8445"/>
                    <a:pt x="11524" y="8572"/>
                    <a:pt x="11586" y="8668"/>
                  </a:cubicBezTo>
                  <a:cubicBezTo>
                    <a:pt x="11625" y="8730"/>
                    <a:pt x="11693" y="8762"/>
                    <a:pt x="11760" y="8762"/>
                  </a:cubicBezTo>
                  <a:cubicBezTo>
                    <a:pt x="11799" y="8762"/>
                    <a:pt x="11838" y="8751"/>
                    <a:pt x="11872" y="8728"/>
                  </a:cubicBezTo>
                  <a:cubicBezTo>
                    <a:pt x="11960" y="8672"/>
                    <a:pt x="12047" y="8613"/>
                    <a:pt x="12132" y="8556"/>
                  </a:cubicBezTo>
                  <a:cubicBezTo>
                    <a:pt x="12286" y="8454"/>
                    <a:pt x="12442" y="8346"/>
                    <a:pt x="12612" y="8229"/>
                  </a:cubicBezTo>
                  <a:cubicBezTo>
                    <a:pt x="12706" y="8163"/>
                    <a:pt x="12729" y="8034"/>
                    <a:pt x="12664" y="7940"/>
                  </a:cubicBezTo>
                  <a:cubicBezTo>
                    <a:pt x="12624" y="7883"/>
                    <a:pt x="12560" y="7851"/>
                    <a:pt x="12494" y="7851"/>
                  </a:cubicBezTo>
                  <a:close/>
                  <a:moveTo>
                    <a:pt x="729" y="7941"/>
                  </a:moveTo>
                  <a:cubicBezTo>
                    <a:pt x="694" y="7941"/>
                    <a:pt x="659" y="7949"/>
                    <a:pt x="626" y="7968"/>
                  </a:cubicBezTo>
                  <a:cubicBezTo>
                    <a:pt x="527" y="8025"/>
                    <a:pt x="493" y="8151"/>
                    <a:pt x="550" y="8250"/>
                  </a:cubicBezTo>
                  <a:cubicBezTo>
                    <a:pt x="700" y="8512"/>
                    <a:pt x="881" y="8767"/>
                    <a:pt x="1089" y="9005"/>
                  </a:cubicBezTo>
                  <a:cubicBezTo>
                    <a:pt x="1129" y="9051"/>
                    <a:pt x="1188" y="9076"/>
                    <a:pt x="1245" y="9076"/>
                  </a:cubicBezTo>
                  <a:cubicBezTo>
                    <a:pt x="1292" y="9076"/>
                    <a:pt x="1342" y="9058"/>
                    <a:pt x="1381" y="9024"/>
                  </a:cubicBezTo>
                  <a:cubicBezTo>
                    <a:pt x="1466" y="8948"/>
                    <a:pt x="1475" y="8819"/>
                    <a:pt x="1400" y="8732"/>
                  </a:cubicBezTo>
                  <a:cubicBezTo>
                    <a:pt x="1211" y="8516"/>
                    <a:pt x="1046" y="8284"/>
                    <a:pt x="908" y="8044"/>
                  </a:cubicBezTo>
                  <a:cubicBezTo>
                    <a:pt x="870" y="7978"/>
                    <a:pt x="801" y="7941"/>
                    <a:pt x="729" y="7941"/>
                  </a:cubicBezTo>
                  <a:close/>
                  <a:moveTo>
                    <a:pt x="14457" y="7952"/>
                  </a:moveTo>
                  <a:cubicBezTo>
                    <a:pt x="14455" y="7952"/>
                    <a:pt x="14452" y="7952"/>
                    <a:pt x="14450" y="7952"/>
                  </a:cubicBezTo>
                  <a:cubicBezTo>
                    <a:pt x="14335" y="7959"/>
                    <a:pt x="14246" y="8055"/>
                    <a:pt x="14253" y="8170"/>
                  </a:cubicBezTo>
                  <a:cubicBezTo>
                    <a:pt x="14259" y="8291"/>
                    <a:pt x="14262" y="8413"/>
                    <a:pt x="14262" y="8535"/>
                  </a:cubicBezTo>
                  <a:cubicBezTo>
                    <a:pt x="14262" y="8562"/>
                    <a:pt x="14264" y="8588"/>
                    <a:pt x="14264" y="8615"/>
                  </a:cubicBezTo>
                  <a:cubicBezTo>
                    <a:pt x="14264" y="8755"/>
                    <a:pt x="14261" y="8897"/>
                    <a:pt x="14253" y="9038"/>
                  </a:cubicBezTo>
                  <a:cubicBezTo>
                    <a:pt x="14248" y="9152"/>
                    <a:pt x="14337" y="9249"/>
                    <a:pt x="14450" y="9255"/>
                  </a:cubicBezTo>
                  <a:lnTo>
                    <a:pt x="14461" y="9255"/>
                  </a:lnTo>
                  <a:cubicBezTo>
                    <a:pt x="14571" y="9255"/>
                    <a:pt x="14661" y="9168"/>
                    <a:pt x="14666" y="9056"/>
                  </a:cubicBezTo>
                  <a:cubicBezTo>
                    <a:pt x="14673" y="8909"/>
                    <a:pt x="14677" y="8760"/>
                    <a:pt x="14677" y="8615"/>
                  </a:cubicBezTo>
                  <a:cubicBezTo>
                    <a:pt x="14677" y="8587"/>
                    <a:pt x="14677" y="8560"/>
                    <a:pt x="14677" y="8532"/>
                  </a:cubicBezTo>
                  <a:cubicBezTo>
                    <a:pt x="14675" y="8404"/>
                    <a:pt x="14672" y="8276"/>
                    <a:pt x="14666" y="8149"/>
                  </a:cubicBezTo>
                  <a:cubicBezTo>
                    <a:pt x="14661" y="8038"/>
                    <a:pt x="14567" y="7952"/>
                    <a:pt x="14457" y="7952"/>
                  </a:cubicBezTo>
                  <a:close/>
                  <a:moveTo>
                    <a:pt x="11007" y="8820"/>
                  </a:moveTo>
                  <a:cubicBezTo>
                    <a:pt x="10971" y="8820"/>
                    <a:pt x="10934" y="8830"/>
                    <a:pt x="10901" y="8851"/>
                  </a:cubicBezTo>
                  <a:cubicBezTo>
                    <a:pt x="10642" y="9005"/>
                    <a:pt x="10385" y="9150"/>
                    <a:pt x="10137" y="9283"/>
                  </a:cubicBezTo>
                  <a:cubicBezTo>
                    <a:pt x="10036" y="9336"/>
                    <a:pt x="9999" y="9462"/>
                    <a:pt x="10052" y="9561"/>
                  </a:cubicBezTo>
                  <a:cubicBezTo>
                    <a:pt x="10089" y="9632"/>
                    <a:pt x="10160" y="9671"/>
                    <a:pt x="10234" y="9671"/>
                  </a:cubicBezTo>
                  <a:cubicBezTo>
                    <a:pt x="10266" y="9671"/>
                    <a:pt x="10300" y="9664"/>
                    <a:pt x="10332" y="9648"/>
                  </a:cubicBezTo>
                  <a:cubicBezTo>
                    <a:pt x="10585" y="9512"/>
                    <a:pt x="10849" y="9363"/>
                    <a:pt x="11113" y="9205"/>
                  </a:cubicBezTo>
                  <a:cubicBezTo>
                    <a:pt x="11211" y="9147"/>
                    <a:pt x="11243" y="9019"/>
                    <a:pt x="11184" y="8921"/>
                  </a:cubicBezTo>
                  <a:cubicBezTo>
                    <a:pt x="11146" y="8856"/>
                    <a:pt x="11077" y="8820"/>
                    <a:pt x="11007" y="8820"/>
                  </a:cubicBezTo>
                  <a:close/>
                  <a:moveTo>
                    <a:pt x="1885" y="9275"/>
                  </a:moveTo>
                  <a:cubicBezTo>
                    <a:pt x="1825" y="9275"/>
                    <a:pt x="1765" y="9302"/>
                    <a:pt x="1725" y="9352"/>
                  </a:cubicBezTo>
                  <a:cubicBezTo>
                    <a:pt x="1652" y="9441"/>
                    <a:pt x="1666" y="9572"/>
                    <a:pt x="1755" y="9643"/>
                  </a:cubicBezTo>
                  <a:cubicBezTo>
                    <a:pt x="1991" y="9832"/>
                    <a:pt x="2246" y="10008"/>
                    <a:pt x="2513" y="10162"/>
                  </a:cubicBezTo>
                  <a:cubicBezTo>
                    <a:pt x="2547" y="10181"/>
                    <a:pt x="2582" y="10190"/>
                    <a:pt x="2616" y="10190"/>
                  </a:cubicBezTo>
                  <a:cubicBezTo>
                    <a:pt x="2689" y="10190"/>
                    <a:pt x="2758" y="10153"/>
                    <a:pt x="2797" y="10087"/>
                  </a:cubicBezTo>
                  <a:cubicBezTo>
                    <a:pt x="2854" y="9988"/>
                    <a:pt x="2820" y="9862"/>
                    <a:pt x="2721" y="9804"/>
                  </a:cubicBezTo>
                  <a:cubicBezTo>
                    <a:pt x="2471" y="9660"/>
                    <a:pt x="2233" y="9497"/>
                    <a:pt x="2015" y="9322"/>
                  </a:cubicBezTo>
                  <a:cubicBezTo>
                    <a:pt x="1977" y="9291"/>
                    <a:pt x="1931" y="9275"/>
                    <a:pt x="1885" y="9275"/>
                  </a:cubicBezTo>
                  <a:close/>
                  <a:moveTo>
                    <a:pt x="9438" y="9652"/>
                  </a:moveTo>
                  <a:cubicBezTo>
                    <a:pt x="9409" y="9652"/>
                    <a:pt x="9380" y="9658"/>
                    <a:pt x="9352" y="9671"/>
                  </a:cubicBezTo>
                  <a:cubicBezTo>
                    <a:pt x="9081" y="9795"/>
                    <a:pt x="8810" y="9909"/>
                    <a:pt x="8547" y="10006"/>
                  </a:cubicBezTo>
                  <a:cubicBezTo>
                    <a:pt x="8439" y="10047"/>
                    <a:pt x="8384" y="10165"/>
                    <a:pt x="8425" y="10272"/>
                  </a:cubicBezTo>
                  <a:cubicBezTo>
                    <a:pt x="8455" y="10355"/>
                    <a:pt x="8535" y="10406"/>
                    <a:pt x="8618" y="10406"/>
                  </a:cubicBezTo>
                  <a:cubicBezTo>
                    <a:pt x="8643" y="10406"/>
                    <a:pt x="8668" y="10403"/>
                    <a:pt x="8691" y="10394"/>
                  </a:cubicBezTo>
                  <a:cubicBezTo>
                    <a:pt x="8964" y="10291"/>
                    <a:pt x="9244" y="10176"/>
                    <a:pt x="9524" y="10047"/>
                  </a:cubicBezTo>
                  <a:cubicBezTo>
                    <a:pt x="9628" y="9999"/>
                    <a:pt x="9674" y="9877"/>
                    <a:pt x="9627" y="9774"/>
                  </a:cubicBezTo>
                  <a:cubicBezTo>
                    <a:pt x="9592" y="9697"/>
                    <a:pt x="9517" y="9652"/>
                    <a:pt x="9438" y="9652"/>
                  </a:cubicBezTo>
                  <a:close/>
                  <a:moveTo>
                    <a:pt x="3417" y="10162"/>
                  </a:moveTo>
                  <a:cubicBezTo>
                    <a:pt x="3335" y="10162"/>
                    <a:pt x="3257" y="10211"/>
                    <a:pt x="3224" y="10293"/>
                  </a:cubicBezTo>
                  <a:cubicBezTo>
                    <a:pt x="3181" y="10399"/>
                    <a:pt x="3235" y="10520"/>
                    <a:pt x="3341" y="10561"/>
                  </a:cubicBezTo>
                  <a:cubicBezTo>
                    <a:pt x="3626" y="10674"/>
                    <a:pt x="3920" y="10766"/>
                    <a:pt x="4216" y="10835"/>
                  </a:cubicBezTo>
                  <a:cubicBezTo>
                    <a:pt x="4232" y="10839"/>
                    <a:pt x="4248" y="10841"/>
                    <a:pt x="4264" y="10841"/>
                  </a:cubicBezTo>
                  <a:cubicBezTo>
                    <a:pt x="4358" y="10841"/>
                    <a:pt x="4443" y="10775"/>
                    <a:pt x="4464" y="10681"/>
                  </a:cubicBezTo>
                  <a:cubicBezTo>
                    <a:pt x="4491" y="10570"/>
                    <a:pt x="4422" y="10458"/>
                    <a:pt x="4310" y="10433"/>
                  </a:cubicBezTo>
                  <a:cubicBezTo>
                    <a:pt x="4034" y="10367"/>
                    <a:pt x="3759" y="10282"/>
                    <a:pt x="3492" y="10176"/>
                  </a:cubicBezTo>
                  <a:cubicBezTo>
                    <a:pt x="3467" y="10167"/>
                    <a:pt x="3442" y="10162"/>
                    <a:pt x="3417" y="10162"/>
                  </a:cubicBezTo>
                  <a:close/>
                  <a:moveTo>
                    <a:pt x="7775" y="10268"/>
                  </a:moveTo>
                  <a:cubicBezTo>
                    <a:pt x="7757" y="10268"/>
                    <a:pt x="7738" y="10270"/>
                    <a:pt x="7720" y="10275"/>
                  </a:cubicBezTo>
                  <a:cubicBezTo>
                    <a:pt x="7434" y="10355"/>
                    <a:pt x="7151" y="10419"/>
                    <a:pt x="6874" y="10467"/>
                  </a:cubicBezTo>
                  <a:cubicBezTo>
                    <a:pt x="6761" y="10486"/>
                    <a:pt x="6685" y="10593"/>
                    <a:pt x="6704" y="10706"/>
                  </a:cubicBezTo>
                  <a:cubicBezTo>
                    <a:pt x="6722" y="10805"/>
                    <a:pt x="6811" y="10878"/>
                    <a:pt x="6908" y="10878"/>
                  </a:cubicBezTo>
                  <a:cubicBezTo>
                    <a:pt x="6921" y="10878"/>
                    <a:pt x="6931" y="10876"/>
                    <a:pt x="6944" y="10874"/>
                  </a:cubicBezTo>
                  <a:cubicBezTo>
                    <a:pt x="7234" y="10825"/>
                    <a:pt x="7532" y="10757"/>
                    <a:pt x="7830" y="10674"/>
                  </a:cubicBezTo>
                  <a:cubicBezTo>
                    <a:pt x="7939" y="10644"/>
                    <a:pt x="8005" y="10529"/>
                    <a:pt x="7973" y="10419"/>
                  </a:cubicBezTo>
                  <a:cubicBezTo>
                    <a:pt x="7948" y="10327"/>
                    <a:pt x="7865" y="10268"/>
                    <a:pt x="7775" y="10268"/>
                  </a:cubicBezTo>
                  <a:close/>
                  <a:moveTo>
                    <a:pt x="5139" y="10562"/>
                  </a:moveTo>
                  <a:cubicBezTo>
                    <a:pt x="5033" y="10562"/>
                    <a:pt x="4942" y="10644"/>
                    <a:pt x="4934" y="10752"/>
                  </a:cubicBezTo>
                  <a:cubicBezTo>
                    <a:pt x="4925" y="10867"/>
                    <a:pt x="5012" y="10966"/>
                    <a:pt x="5125" y="10974"/>
                  </a:cubicBezTo>
                  <a:cubicBezTo>
                    <a:pt x="5189" y="10979"/>
                    <a:pt x="5253" y="10982"/>
                    <a:pt x="5317" y="10986"/>
                  </a:cubicBezTo>
                  <a:cubicBezTo>
                    <a:pt x="5412" y="10989"/>
                    <a:pt x="5512" y="10991"/>
                    <a:pt x="5607" y="10991"/>
                  </a:cubicBezTo>
                  <a:lnTo>
                    <a:pt x="5609" y="10991"/>
                  </a:lnTo>
                  <a:cubicBezTo>
                    <a:pt x="5751" y="10991"/>
                    <a:pt x="5896" y="10988"/>
                    <a:pt x="6040" y="10979"/>
                  </a:cubicBezTo>
                  <a:cubicBezTo>
                    <a:pt x="6153" y="10972"/>
                    <a:pt x="6240" y="10874"/>
                    <a:pt x="6233" y="10761"/>
                  </a:cubicBezTo>
                  <a:cubicBezTo>
                    <a:pt x="6228" y="10650"/>
                    <a:pt x="6136" y="10566"/>
                    <a:pt x="6028" y="10566"/>
                  </a:cubicBezTo>
                  <a:cubicBezTo>
                    <a:pt x="6024" y="10566"/>
                    <a:pt x="6019" y="10566"/>
                    <a:pt x="6015" y="10566"/>
                  </a:cubicBezTo>
                  <a:cubicBezTo>
                    <a:pt x="5880" y="10573"/>
                    <a:pt x="5742" y="10578"/>
                    <a:pt x="5609" y="10578"/>
                  </a:cubicBezTo>
                  <a:lnTo>
                    <a:pt x="5607" y="10578"/>
                  </a:lnTo>
                  <a:cubicBezTo>
                    <a:pt x="5517" y="10578"/>
                    <a:pt x="5423" y="10577"/>
                    <a:pt x="5333" y="10571"/>
                  </a:cubicBezTo>
                  <a:cubicBezTo>
                    <a:pt x="5274" y="10570"/>
                    <a:pt x="5214" y="10566"/>
                    <a:pt x="5156" y="10562"/>
                  </a:cubicBezTo>
                  <a:cubicBezTo>
                    <a:pt x="5150" y="10562"/>
                    <a:pt x="5145" y="10562"/>
                    <a:pt x="5139" y="10562"/>
                  </a:cubicBezTo>
                  <a:close/>
                  <a:moveTo>
                    <a:pt x="14381" y="9724"/>
                  </a:moveTo>
                  <a:cubicBezTo>
                    <a:pt x="14279" y="9724"/>
                    <a:pt x="14190" y="9799"/>
                    <a:pt x="14175" y="9903"/>
                  </a:cubicBezTo>
                  <a:cubicBezTo>
                    <a:pt x="14136" y="10189"/>
                    <a:pt x="14083" y="10476"/>
                    <a:pt x="14020" y="10759"/>
                  </a:cubicBezTo>
                  <a:cubicBezTo>
                    <a:pt x="13995" y="10871"/>
                    <a:pt x="14064" y="10981"/>
                    <a:pt x="14175" y="11007"/>
                  </a:cubicBezTo>
                  <a:cubicBezTo>
                    <a:pt x="14191" y="11009"/>
                    <a:pt x="14207" y="11011"/>
                    <a:pt x="14222" y="11011"/>
                  </a:cubicBezTo>
                  <a:cubicBezTo>
                    <a:pt x="14315" y="11011"/>
                    <a:pt x="14402" y="10947"/>
                    <a:pt x="14424" y="10851"/>
                  </a:cubicBezTo>
                  <a:cubicBezTo>
                    <a:pt x="14491" y="10555"/>
                    <a:pt x="14544" y="10256"/>
                    <a:pt x="14585" y="9960"/>
                  </a:cubicBezTo>
                  <a:cubicBezTo>
                    <a:pt x="14601" y="9846"/>
                    <a:pt x="14521" y="9742"/>
                    <a:pt x="14408" y="9726"/>
                  </a:cubicBezTo>
                  <a:cubicBezTo>
                    <a:pt x="14399" y="9725"/>
                    <a:pt x="14390" y="9724"/>
                    <a:pt x="14381" y="9724"/>
                  </a:cubicBezTo>
                  <a:close/>
                  <a:moveTo>
                    <a:pt x="13988" y="11454"/>
                  </a:moveTo>
                  <a:cubicBezTo>
                    <a:pt x="13901" y="11454"/>
                    <a:pt x="13819" y="11511"/>
                    <a:pt x="13791" y="11599"/>
                  </a:cubicBezTo>
                  <a:cubicBezTo>
                    <a:pt x="13704" y="11872"/>
                    <a:pt x="13605" y="12148"/>
                    <a:pt x="13495" y="12418"/>
                  </a:cubicBezTo>
                  <a:cubicBezTo>
                    <a:pt x="13451" y="12522"/>
                    <a:pt x="13502" y="12643"/>
                    <a:pt x="13608" y="12687"/>
                  </a:cubicBezTo>
                  <a:cubicBezTo>
                    <a:pt x="13633" y="12698"/>
                    <a:pt x="13660" y="12703"/>
                    <a:pt x="13686" y="12703"/>
                  </a:cubicBezTo>
                  <a:cubicBezTo>
                    <a:pt x="13768" y="12703"/>
                    <a:pt x="13844" y="12653"/>
                    <a:pt x="13878" y="12574"/>
                  </a:cubicBezTo>
                  <a:cubicBezTo>
                    <a:pt x="13991" y="12294"/>
                    <a:pt x="14096" y="12008"/>
                    <a:pt x="14186" y="11723"/>
                  </a:cubicBezTo>
                  <a:cubicBezTo>
                    <a:pt x="14220" y="11615"/>
                    <a:pt x="14160" y="11498"/>
                    <a:pt x="14051" y="11464"/>
                  </a:cubicBezTo>
                  <a:cubicBezTo>
                    <a:pt x="14030" y="11458"/>
                    <a:pt x="14009" y="11454"/>
                    <a:pt x="13988" y="11454"/>
                  </a:cubicBezTo>
                  <a:close/>
                  <a:moveTo>
                    <a:pt x="13317" y="13096"/>
                  </a:moveTo>
                  <a:cubicBezTo>
                    <a:pt x="13242" y="13096"/>
                    <a:pt x="13168" y="13137"/>
                    <a:pt x="13132" y="13210"/>
                  </a:cubicBezTo>
                  <a:cubicBezTo>
                    <a:pt x="13002" y="13467"/>
                    <a:pt x="12861" y="13724"/>
                    <a:pt x="12710" y="13972"/>
                  </a:cubicBezTo>
                  <a:cubicBezTo>
                    <a:pt x="12650" y="14069"/>
                    <a:pt x="12682" y="14197"/>
                    <a:pt x="12779" y="14255"/>
                  </a:cubicBezTo>
                  <a:cubicBezTo>
                    <a:pt x="12813" y="14277"/>
                    <a:pt x="12850" y="14286"/>
                    <a:pt x="12885" y="14286"/>
                  </a:cubicBezTo>
                  <a:cubicBezTo>
                    <a:pt x="12956" y="14286"/>
                    <a:pt x="13024" y="14250"/>
                    <a:pt x="13063" y="14186"/>
                  </a:cubicBezTo>
                  <a:cubicBezTo>
                    <a:pt x="13219" y="13929"/>
                    <a:pt x="13367" y="13664"/>
                    <a:pt x="13502" y="13396"/>
                  </a:cubicBezTo>
                  <a:cubicBezTo>
                    <a:pt x="13553" y="13295"/>
                    <a:pt x="13513" y="13169"/>
                    <a:pt x="13410" y="13118"/>
                  </a:cubicBezTo>
                  <a:cubicBezTo>
                    <a:pt x="13380" y="13103"/>
                    <a:pt x="13349" y="13096"/>
                    <a:pt x="13317" y="13096"/>
                  </a:cubicBezTo>
                  <a:close/>
                  <a:moveTo>
                    <a:pt x="12397" y="14613"/>
                  </a:moveTo>
                  <a:cubicBezTo>
                    <a:pt x="12333" y="14613"/>
                    <a:pt x="12269" y="14643"/>
                    <a:pt x="12230" y="14700"/>
                  </a:cubicBezTo>
                  <a:cubicBezTo>
                    <a:pt x="12061" y="14936"/>
                    <a:pt x="11881" y="15168"/>
                    <a:pt x="11695" y="15390"/>
                  </a:cubicBezTo>
                  <a:cubicBezTo>
                    <a:pt x="11622" y="15476"/>
                    <a:pt x="11633" y="15608"/>
                    <a:pt x="11721" y="15680"/>
                  </a:cubicBezTo>
                  <a:cubicBezTo>
                    <a:pt x="11760" y="15714"/>
                    <a:pt x="11806" y="15728"/>
                    <a:pt x="11854" y="15728"/>
                  </a:cubicBezTo>
                  <a:cubicBezTo>
                    <a:pt x="11913" y="15728"/>
                    <a:pt x="11971" y="15703"/>
                    <a:pt x="12012" y="15655"/>
                  </a:cubicBezTo>
                  <a:cubicBezTo>
                    <a:pt x="12205" y="15425"/>
                    <a:pt x="12391" y="15184"/>
                    <a:pt x="12565" y="14941"/>
                  </a:cubicBezTo>
                  <a:cubicBezTo>
                    <a:pt x="12632" y="14847"/>
                    <a:pt x="12611" y="14718"/>
                    <a:pt x="12517" y="14652"/>
                  </a:cubicBezTo>
                  <a:cubicBezTo>
                    <a:pt x="12480" y="14626"/>
                    <a:pt x="12438" y="14613"/>
                    <a:pt x="12397" y="14613"/>
                  </a:cubicBezTo>
                  <a:close/>
                  <a:moveTo>
                    <a:pt x="11258" y="15974"/>
                  </a:moveTo>
                  <a:cubicBezTo>
                    <a:pt x="11204" y="15974"/>
                    <a:pt x="11150" y="15995"/>
                    <a:pt x="11110" y="16036"/>
                  </a:cubicBezTo>
                  <a:cubicBezTo>
                    <a:pt x="10908" y="16246"/>
                    <a:pt x="10695" y="16448"/>
                    <a:pt x="10479" y="16639"/>
                  </a:cubicBezTo>
                  <a:cubicBezTo>
                    <a:pt x="10394" y="16713"/>
                    <a:pt x="10385" y="16844"/>
                    <a:pt x="10461" y="16930"/>
                  </a:cubicBezTo>
                  <a:cubicBezTo>
                    <a:pt x="10502" y="16977"/>
                    <a:pt x="10559" y="17000"/>
                    <a:pt x="10615" y="17000"/>
                  </a:cubicBezTo>
                  <a:cubicBezTo>
                    <a:pt x="10665" y="17000"/>
                    <a:pt x="10713" y="16983"/>
                    <a:pt x="10752" y="16949"/>
                  </a:cubicBezTo>
                  <a:cubicBezTo>
                    <a:pt x="10977" y="16751"/>
                    <a:pt x="11197" y="16541"/>
                    <a:pt x="11407" y="16325"/>
                  </a:cubicBezTo>
                  <a:cubicBezTo>
                    <a:pt x="11487" y="16244"/>
                    <a:pt x="11485" y="16113"/>
                    <a:pt x="11402" y="16033"/>
                  </a:cubicBezTo>
                  <a:cubicBezTo>
                    <a:pt x="11362" y="15994"/>
                    <a:pt x="11310" y="15974"/>
                    <a:pt x="11258" y="15974"/>
                  </a:cubicBezTo>
                  <a:close/>
                  <a:moveTo>
                    <a:pt x="9928" y="17148"/>
                  </a:moveTo>
                  <a:cubicBezTo>
                    <a:pt x="9884" y="17148"/>
                    <a:pt x="9841" y="17162"/>
                    <a:pt x="9804" y="17190"/>
                  </a:cubicBezTo>
                  <a:cubicBezTo>
                    <a:pt x="9697" y="17270"/>
                    <a:pt x="9588" y="17350"/>
                    <a:pt x="9478" y="17426"/>
                  </a:cubicBezTo>
                  <a:cubicBezTo>
                    <a:pt x="9350" y="17514"/>
                    <a:pt x="9219" y="17603"/>
                    <a:pt x="9088" y="17688"/>
                  </a:cubicBezTo>
                  <a:cubicBezTo>
                    <a:pt x="8990" y="17748"/>
                    <a:pt x="8964" y="17876"/>
                    <a:pt x="9024" y="17973"/>
                  </a:cubicBezTo>
                  <a:cubicBezTo>
                    <a:pt x="9065" y="18034"/>
                    <a:pt x="9130" y="18067"/>
                    <a:pt x="9199" y="18067"/>
                  </a:cubicBezTo>
                  <a:cubicBezTo>
                    <a:pt x="9237" y="18067"/>
                    <a:pt x="9276" y="18057"/>
                    <a:pt x="9309" y="18035"/>
                  </a:cubicBezTo>
                  <a:cubicBezTo>
                    <a:pt x="9446" y="17948"/>
                    <a:pt x="9582" y="17856"/>
                    <a:pt x="9715" y="17764"/>
                  </a:cubicBezTo>
                  <a:cubicBezTo>
                    <a:pt x="9829" y="17686"/>
                    <a:pt x="9942" y="17603"/>
                    <a:pt x="10052" y="17520"/>
                  </a:cubicBezTo>
                  <a:cubicBezTo>
                    <a:pt x="10144" y="17451"/>
                    <a:pt x="10162" y="17321"/>
                    <a:pt x="10093" y="17231"/>
                  </a:cubicBezTo>
                  <a:cubicBezTo>
                    <a:pt x="10052" y="17176"/>
                    <a:pt x="9990" y="17148"/>
                    <a:pt x="9928" y="17148"/>
                  </a:cubicBezTo>
                  <a:close/>
                  <a:moveTo>
                    <a:pt x="8434" y="18106"/>
                  </a:moveTo>
                  <a:cubicBezTo>
                    <a:pt x="8400" y="18106"/>
                    <a:pt x="8366" y="18114"/>
                    <a:pt x="8335" y="18131"/>
                  </a:cubicBezTo>
                  <a:cubicBezTo>
                    <a:pt x="8081" y="18269"/>
                    <a:pt x="7819" y="18399"/>
                    <a:pt x="7553" y="18521"/>
                  </a:cubicBezTo>
                  <a:cubicBezTo>
                    <a:pt x="7450" y="18567"/>
                    <a:pt x="7404" y="18691"/>
                    <a:pt x="7450" y="18794"/>
                  </a:cubicBezTo>
                  <a:cubicBezTo>
                    <a:pt x="7486" y="18870"/>
                    <a:pt x="7560" y="18916"/>
                    <a:pt x="7640" y="18916"/>
                  </a:cubicBezTo>
                  <a:cubicBezTo>
                    <a:pt x="7668" y="18916"/>
                    <a:pt x="7697" y="18909"/>
                    <a:pt x="7725" y="18897"/>
                  </a:cubicBezTo>
                  <a:cubicBezTo>
                    <a:pt x="8000" y="18773"/>
                    <a:pt x="8271" y="18636"/>
                    <a:pt x="8533" y="18494"/>
                  </a:cubicBezTo>
                  <a:cubicBezTo>
                    <a:pt x="8632" y="18439"/>
                    <a:pt x="8670" y="18314"/>
                    <a:pt x="8616" y="18214"/>
                  </a:cubicBezTo>
                  <a:cubicBezTo>
                    <a:pt x="8579" y="18145"/>
                    <a:pt x="8508" y="18106"/>
                    <a:pt x="8434" y="18106"/>
                  </a:cubicBezTo>
                  <a:close/>
                  <a:moveTo>
                    <a:pt x="6820" y="18842"/>
                  </a:moveTo>
                  <a:cubicBezTo>
                    <a:pt x="6796" y="18842"/>
                    <a:pt x="6771" y="18847"/>
                    <a:pt x="6747" y="18856"/>
                  </a:cubicBezTo>
                  <a:cubicBezTo>
                    <a:pt x="6476" y="18957"/>
                    <a:pt x="6198" y="19051"/>
                    <a:pt x="5919" y="19136"/>
                  </a:cubicBezTo>
                  <a:cubicBezTo>
                    <a:pt x="5809" y="19168"/>
                    <a:pt x="5747" y="19283"/>
                    <a:pt x="5781" y="19393"/>
                  </a:cubicBezTo>
                  <a:cubicBezTo>
                    <a:pt x="5808" y="19483"/>
                    <a:pt x="5889" y="19540"/>
                    <a:pt x="5978" y="19540"/>
                  </a:cubicBezTo>
                  <a:cubicBezTo>
                    <a:pt x="5997" y="19540"/>
                    <a:pt x="6019" y="19536"/>
                    <a:pt x="6038" y="19531"/>
                  </a:cubicBezTo>
                  <a:cubicBezTo>
                    <a:pt x="6327" y="19444"/>
                    <a:pt x="6614" y="19347"/>
                    <a:pt x="6892" y="19242"/>
                  </a:cubicBezTo>
                  <a:cubicBezTo>
                    <a:pt x="6998" y="19201"/>
                    <a:pt x="7053" y="19083"/>
                    <a:pt x="7013" y="18976"/>
                  </a:cubicBezTo>
                  <a:cubicBezTo>
                    <a:pt x="6981" y="18893"/>
                    <a:pt x="6903" y="18842"/>
                    <a:pt x="6820" y="18842"/>
                  </a:cubicBezTo>
                  <a:close/>
                  <a:moveTo>
                    <a:pt x="5120" y="19356"/>
                  </a:moveTo>
                  <a:cubicBezTo>
                    <a:pt x="5105" y="19356"/>
                    <a:pt x="5089" y="19357"/>
                    <a:pt x="5074" y="19361"/>
                  </a:cubicBezTo>
                  <a:cubicBezTo>
                    <a:pt x="4792" y="19426"/>
                    <a:pt x="4503" y="19485"/>
                    <a:pt x="4216" y="19535"/>
                  </a:cubicBezTo>
                  <a:cubicBezTo>
                    <a:pt x="4103" y="19552"/>
                    <a:pt x="4027" y="19660"/>
                    <a:pt x="4046" y="19772"/>
                  </a:cubicBezTo>
                  <a:cubicBezTo>
                    <a:pt x="4064" y="19873"/>
                    <a:pt x="4151" y="19944"/>
                    <a:pt x="4250" y="19944"/>
                  </a:cubicBezTo>
                  <a:cubicBezTo>
                    <a:pt x="4262" y="19944"/>
                    <a:pt x="4273" y="19944"/>
                    <a:pt x="4285" y="19942"/>
                  </a:cubicBezTo>
                  <a:cubicBezTo>
                    <a:pt x="4581" y="19892"/>
                    <a:pt x="4877" y="19832"/>
                    <a:pt x="5168" y="19765"/>
                  </a:cubicBezTo>
                  <a:cubicBezTo>
                    <a:pt x="5280" y="19738"/>
                    <a:pt x="5349" y="19627"/>
                    <a:pt x="5322" y="19515"/>
                  </a:cubicBezTo>
                  <a:cubicBezTo>
                    <a:pt x="5299" y="19420"/>
                    <a:pt x="5214" y="19356"/>
                    <a:pt x="5120" y="19356"/>
                  </a:cubicBezTo>
                  <a:close/>
                  <a:moveTo>
                    <a:pt x="3371" y="19652"/>
                  </a:moveTo>
                  <a:cubicBezTo>
                    <a:pt x="3363" y="19652"/>
                    <a:pt x="3356" y="19652"/>
                    <a:pt x="3348" y="19653"/>
                  </a:cubicBezTo>
                  <a:cubicBezTo>
                    <a:pt x="3061" y="19685"/>
                    <a:pt x="2767" y="19706"/>
                    <a:pt x="2476" y="19721"/>
                  </a:cubicBezTo>
                  <a:cubicBezTo>
                    <a:pt x="2361" y="19726"/>
                    <a:pt x="2274" y="19823"/>
                    <a:pt x="2279" y="19937"/>
                  </a:cubicBezTo>
                  <a:cubicBezTo>
                    <a:pt x="2285" y="20048"/>
                    <a:pt x="2375" y="20133"/>
                    <a:pt x="2485" y="20133"/>
                  </a:cubicBezTo>
                  <a:lnTo>
                    <a:pt x="2496" y="20133"/>
                  </a:lnTo>
                  <a:cubicBezTo>
                    <a:pt x="2795" y="20119"/>
                    <a:pt x="3096" y="20096"/>
                    <a:pt x="3392" y="20064"/>
                  </a:cubicBezTo>
                  <a:cubicBezTo>
                    <a:pt x="3506" y="20052"/>
                    <a:pt x="3589" y="19951"/>
                    <a:pt x="3577" y="19838"/>
                  </a:cubicBezTo>
                  <a:cubicBezTo>
                    <a:pt x="3565" y="19732"/>
                    <a:pt x="3476" y="19652"/>
                    <a:pt x="3371" y="19652"/>
                  </a:cubicBezTo>
                  <a:close/>
                  <a:moveTo>
                    <a:pt x="712" y="19699"/>
                  </a:moveTo>
                  <a:cubicBezTo>
                    <a:pt x="604" y="19699"/>
                    <a:pt x="512" y="19782"/>
                    <a:pt x="504" y="19891"/>
                  </a:cubicBezTo>
                  <a:cubicBezTo>
                    <a:pt x="497" y="20006"/>
                    <a:pt x="582" y="20103"/>
                    <a:pt x="697" y="20112"/>
                  </a:cubicBezTo>
                  <a:cubicBezTo>
                    <a:pt x="995" y="20133"/>
                    <a:pt x="1296" y="20146"/>
                    <a:pt x="1595" y="20149"/>
                  </a:cubicBezTo>
                  <a:lnTo>
                    <a:pt x="1597" y="20149"/>
                  </a:lnTo>
                  <a:cubicBezTo>
                    <a:pt x="1711" y="20149"/>
                    <a:pt x="1803" y="20059"/>
                    <a:pt x="1804" y="19946"/>
                  </a:cubicBezTo>
                  <a:cubicBezTo>
                    <a:pt x="1806" y="19830"/>
                    <a:pt x="1714" y="19737"/>
                    <a:pt x="1601" y="19737"/>
                  </a:cubicBezTo>
                  <a:cubicBezTo>
                    <a:pt x="1310" y="19733"/>
                    <a:pt x="1016" y="19721"/>
                    <a:pt x="725" y="19699"/>
                  </a:cubicBezTo>
                  <a:cubicBezTo>
                    <a:pt x="721" y="19699"/>
                    <a:pt x="716" y="19699"/>
                    <a:pt x="712" y="196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14" name="Google Shape;3714;p68"/>
          <p:cNvSpPr/>
          <p:nvPr/>
        </p:nvSpPr>
        <p:spPr>
          <a:xfrm>
            <a:off x="470425" y="2315522"/>
            <a:ext cx="2419542" cy="261331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</a:pPr>
            <a:r>
              <a:rPr lang="en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Giới thiệu về trò chơi hay hoạt động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</a:pPr>
            <a:r>
              <a:rPr lang="en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(Trò chơi ấy là gì?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</a:pPr>
            <a:r>
              <a:rPr lang="en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Diễn ra ở đâu?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</a:pPr>
            <a:r>
              <a:rPr lang="en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Ai là người tham gia?)</a:t>
            </a:r>
            <a:endParaRPr sz="18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sp>
        <p:nvSpPr>
          <p:cNvPr id="3715" name="Google Shape;3715;p68"/>
          <p:cNvSpPr/>
          <p:nvPr/>
        </p:nvSpPr>
        <p:spPr>
          <a:xfrm>
            <a:off x="3014010" y="2355999"/>
            <a:ext cx="2975558" cy="257283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Miêu tả lại quy tắc, luật lệ của trò chơi, hoạt động.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en" sz="20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Trình bày tác dụng của trò chơi, hoạt động,</a:t>
            </a:r>
            <a:endParaRPr sz="20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sp>
        <p:nvSpPr>
          <p:cNvPr id="3716" name="Google Shape;3716;p68"/>
          <p:cNvSpPr/>
          <p:nvPr/>
        </p:nvSpPr>
        <p:spPr>
          <a:xfrm>
            <a:off x="6095130" y="2341408"/>
            <a:ext cx="2618925" cy="258742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Ý</a:t>
            </a:r>
            <a:r>
              <a:rPr lang="en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 nghĩa của trò chơi hay hoạt động đối với đời sống con người.</a:t>
            </a:r>
            <a:endParaRPr sz="18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sp>
        <p:nvSpPr>
          <p:cNvPr id="3717" name="Google Shape;3717;p6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c. Dàn ý gợi ý</a:t>
            </a:r>
            <a:endParaRPr dirty="0">
              <a:highlight>
                <a:schemeClr val="dk2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18" name="Google Shape;3718;p68"/>
          <p:cNvSpPr/>
          <p:nvPr/>
        </p:nvSpPr>
        <p:spPr>
          <a:xfrm>
            <a:off x="1034766" y="8817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19" name="Google Shape;3719;p68"/>
          <p:cNvSpPr/>
          <p:nvPr/>
        </p:nvSpPr>
        <p:spPr>
          <a:xfrm>
            <a:off x="827366" y="6379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20" name="Google Shape;3720;p68"/>
          <p:cNvSpPr/>
          <p:nvPr/>
        </p:nvSpPr>
        <p:spPr>
          <a:xfrm>
            <a:off x="5394118" y="41677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21" name="Google Shape;3721;p68"/>
          <p:cNvSpPr/>
          <p:nvPr/>
        </p:nvSpPr>
        <p:spPr>
          <a:xfrm>
            <a:off x="252566" y="4563533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rgbClr val="FCDC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22" name="Google Shape;3722;p68"/>
          <p:cNvSpPr/>
          <p:nvPr/>
        </p:nvSpPr>
        <p:spPr>
          <a:xfrm rot="-9000099">
            <a:off x="995493" y="1313862"/>
            <a:ext cx="1158562" cy="1058499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23" name="Google Shape;3723;p68"/>
          <p:cNvSpPr txBox="1">
            <a:spLocks noGrp="1"/>
          </p:cNvSpPr>
          <p:nvPr>
            <p:ph type="title" idx="4294967295"/>
          </p:nvPr>
        </p:nvSpPr>
        <p:spPr>
          <a:xfrm>
            <a:off x="1089227" y="1438989"/>
            <a:ext cx="1001700" cy="9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MB</a:t>
            </a:r>
            <a:endParaRPr sz="28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24" name="Google Shape;3724;p68"/>
          <p:cNvSpPr/>
          <p:nvPr/>
        </p:nvSpPr>
        <p:spPr>
          <a:xfrm rot="-9000099">
            <a:off x="3945692" y="1354340"/>
            <a:ext cx="1158562" cy="1058499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25" name="Google Shape;3725;p68"/>
          <p:cNvSpPr txBox="1">
            <a:spLocks noGrp="1"/>
          </p:cNvSpPr>
          <p:nvPr>
            <p:ph type="title" idx="4294967295"/>
          </p:nvPr>
        </p:nvSpPr>
        <p:spPr>
          <a:xfrm>
            <a:off x="4039451" y="1479467"/>
            <a:ext cx="1001700" cy="9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TB</a:t>
            </a:r>
            <a:endParaRPr sz="28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26" name="Google Shape;3726;p68"/>
          <p:cNvSpPr/>
          <p:nvPr/>
        </p:nvSpPr>
        <p:spPr>
          <a:xfrm rot="-9000099">
            <a:off x="6612692" y="1354340"/>
            <a:ext cx="1158562" cy="1058499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27" name="Google Shape;3727;p68"/>
          <p:cNvSpPr txBox="1">
            <a:spLocks noGrp="1"/>
          </p:cNvSpPr>
          <p:nvPr>
            <p:ph type="title" idx="4294967295"/>
          </p:nvPr>
        </p:nvSpPr>
        <p:spPr>
          <a:xfrm>
            <a:off x="6706451" y="1479467"/>
            <a:ext cx="1001700" cy="9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KB</a:t>
            </a:r>
            <a:endParaRPr sz="2800" dirty="0"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4" grpId="0" animBg="1"/>
      <p:bldP spid="3715" grpId="0" animBg="1"/>
      <p:bldP spid="3716" grpId="0" animBg="1"/>
      <p:bldP spid="3717" grpId="0"/>
      <p:bldP spid="3718" grpId="0" animBg="1"/>
      <p:bldP spid="3720" grpId="0" animBg="1"/>
      <p:bldP spid="3721" grpId="0" animBg="1"/>
      <p:bldP spid="3722" grpId="0" animBg="1"/>
      <p:bldP spid="3723" grpId="0"/>
      <p:bldP spid="3724" grpId="0" animBg="1"/>
      <p:bldP spid="3725" grpId="0"/>
      <p:bldP spid="3726" grpId="0" animBg="1"/>
      <p:bldP spid="37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2. Viết bài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79" name="Google Shape;2279;p40"/>
          <p:cNvSpPr txBox="1">
            <a:spLocks noGrp="1"/>
          </p:cNvSpPr>
          <p:nvPr>
            <p:ph type="subTitle" idx="1"/>
          </p:nvPr>
        </p:nvSpPr>
        <p:spPr>
          <a:xfrm>
            <a:off x="4923075" y="2546357"/>
            <a:ext cx="3150407" cy="16405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Miêu tả các quy tắc, cách chơi rõ ràng, cụ thể.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ý thuyết minh nên tách thành 1 đoạn văn nhỏ.</a:t>
            </a:r>
            <a:endParaRPr sz="18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0" name="Google Shape;2280;p40"/>
          <p:cNvSpPr txBox="1">
            <a:spLocks noGrp="1"/>
          </p:cNvSpPr>
          <p:nvPr>
            <p:ph type="subTitle" idx="2"/>
          </p:nvPr>
        </p:nvSpPr>
        <p:spPr>
          <a:xfrm>
            <a:off x="1580900" y="2544586"/>
            <a:ext cx="2640000" cy="1636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hợp các thông tin đã có và những trải nghiệm của bản thân</a:t>
            </a:r>
            <a:endParaRPr sz="18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3" name="Google Shape;2283;p40"/>
          <p:cNvSpPr/>
          <p:nvPr/>
        </p:nvSpPr>
        <p:spPr>
          <a:xfrm>
            <a:off x="7379997" y="5394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4" name="Google Shape;2284;p40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85" name="Google Shape;2285;p40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86" name="Google Shape;2286;p40"/>
          <p:cNvGrpSpPr/>
          <p:nvPr/>
        </p:nvGrpSpPr>
        <p:grpSpPr>
          <a:xfrm>
            <a:off x="5841350" y="1623620"/>
            <a:ext cx="803464" cy="760484"/>
            <a:chOff x="4335920" y="2470849"/>
            <a:chExt cx="538731" cy="509913"/>
          </a:xfrm>
        </p:grpSpPr>
        <p:sp>
          <p:nvSpPr>
            <p:cNvPr id="2287" name="Google Shape;2287;p40"/>
            <p:cNvSpPr/>
            <p:nvPr/>
          </p:nvSpPr>
          <p:spPr>
            <a:xfrm>
              <a:off x="4335920" y="2879834"/>
              <a:ext cx="100400" cy="98646"/>
            </a:xfrm>
            <a:custGeom>
              <a:avLst/>
              <a:gdLst/>
              <a:ahLst/>
              <a:cxnLst/>
              <a:rect l="l" t="t" r="r" b="b"/>
              <a:pathLst>
                <a:path w="3606" h="3543" extrusionOk="0">
                  <a:moveTo>
                    <a:pt x="198" y="1"/>
                  </a:moveTo>
                  <a:cubicBezTo>
                    <a:pt x="0" y="1018"/>
                    <a:pt x="21" y="2069"/>
                    <a:pt x="258" y="3080"/>
                  </a:cubicBezTo>
                  <a:cubicBezTo>
                    <a:pt x="289" y="3213"/>
                    <a:pt x="393" y="3317"/>
                    <a:pt x="526" y="3349"/>
                  </a:cubicBezTo>
                  <a:cubicBezTo>
                    <a:pt x="1078" y="3478"/>
                    <a:pt x="1643" y="3543"/>
                    <a:pt x="2207" y="3543"/>
                  </a:cubicBezTo>
                  <a:cubicBezTo>
                    <a:pt x="2676" y="3543"/>
                    <a:pt x="3144" y="3498"/>
                    <a:pt x="3606" y="3408"/>
                  </a:cubicBezTo>
                  <a:cubicBezTo>
                    <a:pt x="3009" y="2943"/>
                    <a:pt x="2391" y="2392"/>
                    <a:pt x="1803" y="1803"/>
                  </a:cubicBezTo>
                  <a:cubicBezTo>
                    <a:pt x="1214" y="1214"/>
                    <a:pt x="664" y="597"/>
                    <a:pt x="1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8" name="Google Shape;2288;p40"/>
            <p:cNvSpPr/>
            <p:nvPr/>
          </p:nvSpPr>
          <p:spPr>
            <a:xfrm>
              <a:off x="4347168" y="2724610"/>
              <a:ext cx="244374" cy="244401"/>
            </a:xfrm>
            <a:custGeom>
              <a:avLst/>
              <a:gdLst/>
              <a:ahLst/>
              <a:cxnLst/>
              <a:rect l="l" t="t" r="r" b="b"/>
              <a:pathLst>
                <a:path w="8777" h="8778" extrusionOk="0">
                  <a:moveTo>
                    <a:pt x="4770" y="1"/>
                  </a:moveTo>
                  <a:cubicBezTo>
                    <a:pt x="3683" y="343"/>
                    <a:pt x="2662" y="945"/>
                    <a:pt x="1801" y="1805"/>
                  </a:cubicBezTo>
                  <a:cubicBezTo>
                    <a:pt x="943" y="2663"/>
                    <a:pt x="343" y="3683"/>
                    <a:pt x="0" y="4766"/>
                  </a:cubicBezTo>
                  <a:cubicBezTo>
                    <a:pt x="509" y="5465"/>
                    <a:pt x="1151" y="6210"/>
                    <a:pt x="1860" y="6917"/>
                  </a:cubicBezTo>
                  <a:cubicBezTo>
                    <a:pt x="2567" y="7626"/>
                    <a:pt x="3314" y="8270"/>
                    <a:pt x="4011" y="8777"/>
                  </a:cubicBezTo>
                  <a:cubicBezTo>
                    <a:pt x="5094" y="8436"/>
                    <a:pt x="6114" y="7835"/>
                    <a:pt x="6973" y="6976"/>
                  </a:cubicBezTo>
                  <a:cubicBezTo>
                    <a:pt x="7834" y="6115"/>
                    <a:pt x="8434" y="5093"/>
                    <a:pt x="8777" y="4007"/>
                  </a:cubicBezTo>
                  <a:cubicBezTo>
                    <a:pt x="8264" y="3310"/>
                    <a:pt x="7622" y="2568"/>
                    <a:pt x="6915" y="1862"/>
                  </a:cubicBezTo>
                  <a:cubicBezTo>
                    <a:pt x="6209" y="1156"/>
                    <a:pt x="5468" y="514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9" name="Google Shape;2289;p40"/>
            <p:cNvSpPr/>
            <p:nvPr/>
          </p:nvSpPr>
          <p:spPr>
            <a:xfrm>
              <a:off x="4502922" y="2715227"/>
              <a:ext cx="99760" cy="98006"/>
            </a:xfrm>
            <a:custGeom>
              <a:avLst/>
              <a:gdLst/>
              <a:ahLst/>
              <a:cxnLst/>
              <a:rect l="l" t="t" r="r" b="b"/>
              <a:pathLst>
                <a:path w="3583" h="3520" extrusionOk="0">
                  <a:moveTo>
                    <a:pt x="1379" y="0"/>
                  </a:moveTo>
                  <a:cubicBezTo>
                    <a:pt x="917" y="0"/>
                    <a:pt x="456" y="44"/>
                    <a:pt x="1" y="130"/>
                  </a:cubicBezTo>
                  <a:cubicBezTo>
                    <a:pt x="594" y="598"/>
                    <a:pt x="1207" y="1145"/>
                    <a:pt x="1791" y="1729"/>
                  </a:cubicBezTo>
                  <a:cubicBezTo>
                    <a:pt x="2375" y="2314"/>
                    <a:pt x="2923" y="2926"/>
                    <a:pt x="3390" y="3520"/>
                  </a:cubicBezTo>
                  <a:cubicBezTo>
                    <a:pt x="3583" y="2509"/>
                    <a:pt x="3562" y="1466"/>
                    <a:pt x="3325" y="462"/>
                  </a:cubicBezTo>
                  <a:cubicBezTo>
                    <a:pt x="3295" y="330"/>
                    <a:pt x="3190" y="226"/>
                    <a:pt x="3058" y="195"/>
                  </a:cubicBezTo>
                  <a:cubicBezTo>
                    <a:pt x="2506" y="65"/>
                    <a:pt x="1943" y="0"/>
                    <a:pt x="1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0" name="Google Shape;2290;p40"/>
            <p:cNvSpPr/>
            <p:nvPr/>
          </p:nvSpPr>
          <p:spPr>
            <a:xfrm>
              <a:off x="4467339" y="2717204"/>
              <a:ext cx="131611" cy="131611"/>
            </a:xfrm>
            <a:custGeom>
              <a:avLst/>
              <a:gdLst/>
              <a:ahLst/>
              <a:cxnLst/>
              <a:rect l="l" t="t" r="r" b="b"/>
              <a:pathLst>
                <a:path w="4727" h="4727" extrusionOk="0">
                  <a:moveTo>
                    <a:pt x="1636" y="1"/>
                  </a:moveTo>
                  <a:cubicBezTo>
                    <a:pt x="1080" y="79"/>
                    <a:pt x="530" y="220"/>
                    <a:pt x="0" y="427"/>
                  </a:cubicBezTo>
                  <a:cubicBezTo>
                    <a:pt x="95" y="480"/>
                    <a:pt x="198" y="542"/>
                    <a:pt x="309" y="613"/>
                  </a:cubicBezTo>
                  <a:cubicBezTo>
                    <a:pt x="957" y="1029"/>
                    <a:pt x="1697" y="1640"/>
                    <a:pt x="2392" y="2335"/>
                  </a:cubicBezTo>
                  <a:cubicBezTo>
                    <a:pt x="3087" y="3030"/>
                    <a:pt x="3698" y="3771"/>
                    <a:pt x="4114" y="4418"/>
                  </a:cubicBezTo>
                  <a:cubicBezTo>
                    <a:pt x="4185" y="4529"/>
                    <a:pt x="4247" y="4632"/>
                    <a:pt x="4301" y="4727"/>
                  </a:cubicBezTo>
                  <a:cubicBezTo>
                    <a:pt x="4507" y="4198"/>
                    <a:pt x="4648" y="3648"/>
                    <a:pt x="4726" y="3091"/>
                  </a:cubicBezTo>
                  <a:cubicBezTo>
                    <a:pt x="4322" y="2551"/>
                    <a:pt x="3830" y="1989"/>
                    <a:pt x="3285" y="1442"/>
                  </a:cubicBezTo>
                  <a:cubicBezTo>
                    <a:pt x="2738" y="897"/>
                    <a:pt x="2176" y="406"/>
                    <a:pt x="1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1" name="Google Shape;2291;p40"/>
            <p:cNvSpPr/>
            <p:nvPr/>
          </p:nvSpPr>
          <p:spPr>
            <a:xfrm>
              <a:off x="4566292" y="2774198"/>
              <a:ext cx="32659" cy="74618"/>
            </a:xfrm>
            <a:custGeom>
              <a:avLst/>
              <a:gdLst/>
              <a:ahLst/>
              <a:cxnLst/>
              <a:rect l="l" t="t" r="r" b="b"/>
              <a:pathLst>
                <a:path w="1173" h="2680" extrusionOk="0">
                  <a:moveTo>
                    <a:pt x="307" y="0"/>
                  </a:moveTo>
                  <a:cubicBezTo>
                    <a:pt x="267" y="538"/>
                    <a:pt x="165" y="1072"/>
                    <a:pt x="0" y="1591"/>
                  </a:cubicBezTo>
                  <a:cubicBezTo>
                    <a:pt x="211" y="1859"/>
                    <a:pt x="400" y="2123"/>
                    <a:pt x="560" y="2371"/>
                  </a:cubicBezTo>
                  <a:cubicBezTo>
                    <a:pt x="631" y="2482"/>
                    <a:pt x="693" y="2585"/>
                    <a:pt x="747" y="2680"/>
                  </a:cubicBezTo>
                  <a:cubicBezTo>
                    <a:pt x="953" y="2151"/>
                    <a:pt x="1094" y="1601"/>
                    <a:pt x="1172" y="1044"/>
                  </a:cubicBezTo>
                  <a:cubicBezTo>
                    <a:pt x="916" y="703"/>
                    <a:pt x="625" y="350"/>
                    <a:pt x="307" y="0"/>
                  </a:cubicBezTo>
                  <a:close/>
                </a:path>
              </a:pathLst>
            </a:custGeom>
            <a:solidFill>
              <a:srgbClr val="E0DD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2" name="Google Shape;2292;p40"/>
            <p:cNvSpPr/>
            <p:nvPr/>
          </p:nvSpPr>
          <p:spPr>
            <a:xfrm>
              <a:off x="4339651" y="2844892"/>
              <a:ext cx="131611" cy="131611"/>
            </a:xfrm>
            <a:custGeom>
              <a:avLst/>
              <a:gdLst/>
              <a:ahLst/>
              <a:cxnLst/>
              <a:rect l="l" t="t" r="r" b="b"/>
              <a:pathLst>
                <a:path w="4727" h="4727" extrusionOk="0">
                  <a:moveTo>
                    <a:pt x="427" y="1"/>
                  </a:moveTo>
                  <a:cubicBezTo>
                    <a:pt x="221" y="530"/>
                    <a:pt x="79" y="1079"/>
                    <a:pt x="0" y="1635"/>
                  </a:cubicBezTo>
                  <a:cubicBezTo>
                    <a:pt x="407" y="2175"/>
                    <a:pt x="898" y="2739"/>
                    <a:pt x="1443" y="3284"/>
                  </a:cubicBezTo>
                  <a:cubicBezTo>
                    <a:pt x="1988" y="3829"/>
                    <a:pt x="2552" y="4321"/>
                    <a:pt x="3092" y="4727"/>
                  </a:cubicBezTo>
                  <a:cubicBezTo>
                    <a:pt x="3648" y="4649"/>
                    <a:pt x="4197" y="4507"/>
                    <a:pt x="4727" y="4301"/>
                  </a:cubicBezTo>
                  <a:cubicBezTo>
                    <a:pt x="4633" y="4248"/>
                    <a:pt x="4529" y="4185"/>
                    <a:pt x="4418" y="4113"/>
                  </a:cubicBezTo>
                  <a:cubicBezTo>
                    <a:pt x="3770" y="3699"/>
                    <a:pt x="3031" y="3088"/>
                    <a:pt x="2336" y="2391"/>
                  </a:cubicBezTo>
                  <a:cubicBezTo>
                    <a:pt x="1641" y="1696"/>
                    <a:pt x="1029" y="957"/>
                    <a:pt x="614" y="309"/>
                  </a:cubicBezTo>
                  <a:cubicBezTo>
                    <a:pt x="542" y="198"/>
                    <a:pt x="481" y="96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3" name="Google Shape;2293;p40"/>
            <p:cNvSpPr/>
            <p:nvPr/>
          </p:nvSpPr>
          <p:spPr>
            <a:xfrm>
              <a:off x="4426966" y="2805299"/>
              <a:ext cx="84669" cy="83138"/>
            </a:xfrm>
            <a:custGeom>
              <a:avLst/>
              <a:gdLst/>
              <a:ahLst/>
              <a:cxnLst/>
              <a:rect l="l" t="t" r="r" b="b"/>
              <a:pathLst>
                <a:path w="3041" h="2986" extrusionOk="0">
                  <a:moveTo>
                    <a:pt x="2725" y="1"/>
                  </a:moveTo>
                  <a:cubicBezTo>
                    <a:pt x="2652" y="1"/>
                    <a:pt x="2579" y="29"/>
                    <a:pt x="2522" y="85"/>
                  </a:cubicBezTo>
                  <a:lnTo>
                    <a:pt x="114" y="2494"/>
                  </a:lnTo>
                  <a:cubicBezTo>
                    <a:pt x="0" y="2606"/>
                    <a:pt x="0" y="2788"/>
                    <a:pt x="114" y="2901"/>
                  </a:cubicBezTo>
                  <a:cubicBezTo>
                    <a:pt x="170" y="2957"/>
                    <a:pt x="243" y="2985"/>
                    <a:pt x="316" y="2985"/>
                  </a:cubicBezTo>
                  <a:cubicBezTo>
                    <a:pt x="390" y="2985"/>
                    <a:pt x="464" y="2957"/>
                    <a:pt x="520" y="2901"/>
                  </a:cubicBezTo>
                  <a:lnTo>
                    <a:pt x="2929" y="492"/>
                  </a:lnTo>
                  <a:cubicBezTo>
                    <a:pt x="3041" y="379"/>
                    <a:pt x="3041" y="197"/>
                    <a:pt x="2929" y="85"/>
                  </a:cubicBezTo>
                  <a:cubicBezTo>
                    <a:pt x="2872" y="29"/>
                    <a:pt x="2799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4" name="Google Shape;2294;p40"/>
            <p:cNvSpPr/>
            <p:nvPr/>
          </p:nvSpPr>
          <p:spPr>
            <a:xfrm>
              <a:off x="4466559" y="2803712"/>
              <a:ext cx="46887" cy="44882"/>
            </a:xfrm>
            <a:custGeom>
              <a:avLst/>
              <a:gdLst/>
              <a:ahLst/>
              <a:cxnLst/>
              <a:rect l="l" t="t" r="r" b="b"/>
              <a:pathLst>
                <a:path w="1684" h="1612" extrusionOk="0">
                  <a:moveTo>
                    <a:pt x="325" y="1"/>
                  </a:moveTo>
                  <a:cubicBezTo>
                    <a:pt x="241" y="1"/>
                    <a:pt x="157" y="37"/>
                    <a:pt x="100" y="108"/>
                  </a:cubicBezTo>
                  <a:cubicBezTo>
                    <a:pt x="0" y="231"/>
                    <a:pt x="20" y="413"/>
                    <a:pt x="143" y="513"/>
                  </a:cubicBezTo>
                  <a:cubicBezTo>
                    <a:pt x="295" y="635"/>
                    <a:pt x="480" y="804"/>
                    <a:pt x="663" y="986"/>
                  </a:cubicBezTo>
                  <a:cubicBezTo>
                    <a:pt x="845" y="1170"/>
                    <a:pt x="1014" y="1354"/>
                    <a:pt x="1136" y="1505"/>
                  </a:cubicBezTo>
                  <a:cubicBezTo>
                    <a:pt x="1193" y="1575"/>
                    <a:pt x="1276" y="1611"/>
                    <a:pt x="1360" y="1611"/>
                  </a:cubicBezTo>
                  <a:cubicBezTo>
                    <a:pt x="1424" y="1611"/>
                    <a:pt x="1487" y="1591"/>
                    <a:pt x="1541" y="1548"/>
                  </a:cubicBezTo>
                  <a:cubicBezTo>
                    <a:pt x="1664" y="1448"/>
                    <a:pt x="1683" y="1266"/>
                    <a:pt x="1583" y="1143"/>
                  </a:cubicBezTo>
                  <a:cubicBezTo>
                    <a:pt x="1448" y="976"/>
                    <a:pt x="1265" y="776"/>
                    <a:pt x="1069" y="580"/>
                  </a:cubicBezTo>
                  <a:cubicBezTo>
                    <a:pt x="872" y="383"/>
                    <a:pt x="672" y="200"/>
                    <a:pt x="505" y="65"/>
                  </a:cubicBezTo>
                  <a:cubicBezTo>
                    <a:pt x="452" y="22"/>
                    <a:pt x="388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5" name="Google Shape;2295;p40"/>
            <p:cNvSpPr/>
            <p:nvPr/>
          </p:nvSpPr>
          <p:spPr>
            <a:xfrm>
              <a:off x="4445538" y="2824733"/>
              <a:ext cx="46887" cy="44882"/>
            </a:xfrm>
            <a:custGeom>
              <a:avLst/>
              <a:gdLst/>
              <a:ahLst/>
              <a:cxnLst/>
              <a:rect l="l" t="t" r="r" b="b"/>
              <a:pathLst>
                <a:path w="1684" h="1612" extrusionOk="0">
                  <a:moveTo>
                    <a:pt x="325" y="1"/>
                  </a:moveTo>
                  <a:cubicBezTo>
                    <a:pt x="241" y="1"/>
                    <a:pt x="157" y="37"/>
                    <a:pt x="100" y="108"/>
                  </a:cubicBezTo>
                  <a:cubicBezTo>
                    <a:pt x="0" y="231"/>
                    <a:pt x="20" y="412"/>
                    <a:pt x="143" y="513"/>
                  </a:cubicBezTo>
                  <a:cubicBezTo>
                    <a:pt x="294" y="634"/>
                    <a:pt x="480" y="803"/>
                    <a:pt x="663" y="986"/>
                  </a:cubicBezTo>
                  <a:cubicBezTo>
                    <a:pt x="846" y="1169"/>
                    <a:pt x="1014" y="1354"/>
                    <a:pt x="1136" y="1505"/>
                  </a:cubicBezTo>
                  <a:cubicBezTo>
                    <a:pt x="1193" y="1575"/>
                    <a:pt x="1276" y="1611"/>
                    <a:pt x="1360" y="1611"/>
                  </a:cubicBezTo>
                  <a:cubicBezTo>
                    <a:pt x="1424" y="1611"/>
                    <a:pt x="1487" y="1591"/>
                    <a:pt x="1541" y="1548"/>
                  </a:cubicBezTo>
                  <a:cubicBezTo>
                    <a:pt x="1664" y="1448"/>
                    <a:pt x="1683" y="1266"/>
                    <a:pt x="1583" y="1143"/>
                  </a:cubicBezTo>
                  <a:cubicBezTo>
                    <a:pt x="1448" y="976"/>
                    <a:pt x="1265" y="776"/>
                    <a:pt x="1069" y="580"/>
                  </a:cubicBezTo>
                  <a:cubicBezTo>
                    <a:pt x="872" y="383"/>
                    <a:pt x="672" y="200"/>
                    <a:pt x="505" y="65"/>
                  </a:cubicBezTo>
                  <a:cubicBezTo>
                    <a:pt x="452" y="22"/>
                    <a:pt x="388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6" name="Google Shape;2296;p40"/>
            <p:cNvSpPr/>
            <p:nvPr/>
          </p:nvSpPr>
          <p:spPr>
            <a:xfrm>
              <a:off x="4424516" y="2845755"/>
              <a:ext cx="46887" cy="44882"/>
            </a:xfrm>
            <a:custGeom>
              <a:avLst/>
              <a:gdLst/>
              <a:ahLst/>
              <a:cxnLst/>
              <a:rect l="l" t="t" r="r" b="b"/>
              <a:pathLst>
                <a:path w="1684" h="1612" extrusionOk="0">
                  <a:moveTo>
                    <a:pt x="325" y="1"/>
                  </a:moveTo>
                  <a:cubicBezTo>
                    <a:pt x="241" y="1"/>
                    <a:pt x="157" y="37"/>
                    <a:pt x="100" y="108"/>
                  </a:cubicBezTo>
                  <a:cubicBezTo>
                    <a:pt x="0" y="231"/>
                    <a:pt x="20" y="412"/>
                    <a:pt x="143" y="512"/>
                  </a:cubicBezTo>
                  <a:cubicBezTo>
                    <a:pt x="296" y="634"/>
                    <a:pt x="480" y="803"/>
                    <a:pt x="663" y="986"/>
                  </a:cubicBezTo>
                  <a:cubicBezTo>
                    <a:pt x="846" y="1169"/>
                    <a:pt x="1014" y="1354"/>
                    <a:pt x="1137" y="1505"/>
                  </a:cubicBezTo>
                  <a:cubicBezTo>
                    <a:pt x="1193" y="1575"/>
                    <a:pt x="1276" y="1611"/>
                    <a:pt x="1360" y="1611"/>
                  </a:cubicBezTo>
                  <a:cubicBezTo>
                    <a:pt x="1424" y="1611"/>
                    <a:pt x="1488" y="1591"/>
                    <a:pt x="1541" y="1548"/>
                  </a:cubicBezTo>
                  <a:cubicBezTo>
                    <a:pt x="1664" y="1448"/>
                    <a:pt x="1683" y="1266"/>
                    <a:pt x="1583" y="1143"/>
                  </a:cubicBezTo>
                  <a:cubicBezTo>
                    <a:pt x="1448" y="976"/>
                    <a:pt x="1265" y="776"/>
                    <a:pt x="1069" y="580"/>
                  </a:cubicBezTo>
                  <a:cubicBezTo>
                    <a:pt x="872" y="383"/>
                    <a:pt x="672" y="200"/>
                    <a:pt x="505" y="65"/>
                  </a:cubicBezTo>
                  <a:cubicBezTo>
                    <a:pt x="452" y="22"/>
                    <a:pt x="388" y="1"/>
                    <a:pt x="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7" name="Google Shape;2297;p40"/>
            <p:cNvSpPr/>
            <p:nvPr/>
          </p:nvSpPr>
          <p:spPr>
            <a:xfrm>
              <a:off x="4498105" y="2478924"/>
              <a:ext cx="314370" cy="301618"/>
            </a:xfrm>
            <a:custGeom>
              <a:avLst/>
              <a:gdLst/>
              <a:ahLst/>
              <a:cxnLst/>
              <a:rect l="l" t="t" r="r" b="b"/>
              <a:pathLst>
                <a:path w="11291" h="10833" extrusionOk="0">
                  <a:moveTo>
                    <a:pt x="4894" y="0"/>
                  </a:moveTo>
                  <a:cubicBezTo>
                    <a:pt x="4176" y="0"/>
                    <a:pt x="3470" y="175"/>
                    <a:pt x="2831" y="543"/>
                  </a:cubicBezTo>
                  <a:cubicBezTo>
                    <a:pt x="572" y="1848"/>
                    <a:pt x="0" y="5088"/>
                    <a:pt x="1553" y="7778"/>
                  </a:cubicBezTo>
                  <a:cubicBezTo>
                    <a:pt x="2667" y="9708"/>
                    <a:pt x="4573" y="10832"/>
                    <a:pt x="6395" y="10832"/>
                  </a:cubicBezTo>
                  <a:cubicBezTo>
                    <a:pt x="7114" y="10832"/>
                    <a:pt x="7819" y="10657"/>
                    <a:pt x="8459" y="10288"/>
                  </a:cubicBezTo>
                  <a:cubicBezTo>
                    <a:pt x="10717" y="8985"/>
                    <a:pt x="11291" y="5745"/>
                    <a:pt x="9737" y="3053"/>
                  </a:cubicBezTo>
                  <a:cubicBezTo>
                    <a:pt x="8622" y="1124"/>
                    <a:pt x="6717" y="0"/>
                    <a:pt x="48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8" name="Google Shape;2298;p40"/>
            <p:cNvSpPr/>
            <p:nvPr/>
          </p:nvSpPr>
          <p:spPr>
            <a:xfrm>
              <a:off x="4489028" y="2470849"/>
              <a:ext cx="319437" cy="375540"/>
            </a:xfrm>
            <a:custGeom>
              <a:avLst/>
              <a:gdLst/>
              <a:ahLst/>
              <a:cxnLst/>
              <a:rect l="l" t="t" r="r" b="b"/>
              <a:pathLst>
                <a:path w="11473" h="13488" extrusionOk="0">
                  <a:moveTo>
                    <a:pt x="5221" y="576"/>
                  </a:moveTo>
                  <a:cubicBezTo>
                    <a:pt x="5729" y="576"/>
                    <a:pt x="6254" y="671"/>
                    <a:pt x="6777" y="860"/>
                  </a:cubicBezTo>
                  <a:cubicBezTo>
                    <a:pt x="8017" y="1311"/>
                    <a:pt x="9096" y="2245"/>
                    <a:pt x="9814" y="3487"/>
                  </a:cubicBezTo>
                  <a:cubicBezTo>
                    <a:pt x="11286" y="6038"/>
                    <a:pt x="10759" y="9106"/>
                    <a:pt x="8641" y="10330"/>
                  </a:cubicBezTo>
                  <a:cubicBezTo>
                    <a:pt x="8048" y="10672"/>
                    <a:pt x="7392" y="10834"/>
                    <a:pt x="6723" y="10834"/>
                  </a:cubicBezTo>
                  <a:cubicBezTo>
                    <a:pt x="5001" y="10834"/>
                    <a:pt x="3189" y="9761"/>
                    <a:pt x="2129" y="7924"/>
                  </a:cubicBezTo>
                  <a:cubicBezTo>
                    <a:pt x="657" y="5375"/>
                    <a:pt x="1183" y="2305"/>
                    <a:pt x="3302" y="1082"/>
                  </a:cubicBezTo>
                  <a:cubicBezTo>
                    <a:pt x="3885" y="746"/>
                    <a:pt x="4539" y="576"/>
                    <a:pt x="5221" y="576"/>
                  </a:cubicBezTo>
                  <a:close/>
                  <a:moveTo>
                    <a:pt x="5220" y="0"/>
                  </a:moveTo>
                  <a:cubicBezTo>
                    <a:pt x="4438" y="0"/>
                    <a:pt x="3687" y="196"/>
                    <a:pt x="3014" y="585"/>
                  </a:cubicBezTo>
                  <a:cubicBezTo>
                    <a:pt x="620" y="1966"/>
                    <a:pt x="1" y="5389"/>
                    <a:pt x="1630" y="8212"/>
                  </a:cubicBezTo>
                  <a:cubicBezTo>
                    <a:pt x="2660" y="9995"/>
                    <a:pt x="4345" y="11120"/>
                    <a:pt x="6049" y="11359"/>
                  </a:cubicBezTo>
                  <a:cubicBezTo>
                    <a:pt x="7273" y="11747"/>
                    <a:pt x="8380" y="12449"/>
                    <a:pt x="9252" y="13394"/>
                  </a:cubicBezTo>
                  <a:cubicBezTo>
                    <a:pt x="9308" y="13455"/>
                    <a:pt x="9386" y="13487"/>
                    <a:pt x="9463" y="13487"/>
                  </a:cubicBezTo>
                  <a:cubicBezTo>
                    <a:pt x="9532" y="13487"/>
                    <a:pt x="9603" y="13462"/>
                    <a:pt x="9658" y="13410"/>
                  </a:cubicBezTo>
                  <a:cubicBezTo>
                    <a:pt x="9775" y="13303"/>
                    <a:pt x="9782" y="13121"/>
                    <a:pt x="9675" y="13004"/>
                  </a:cubicBezTo>
                  <a:cubicBezTo>
                    <a:pt x="9049" y="12326"/>
                    <a:pt x="8311" y="11765"/>
                    <a:pt x="7499" y="11342"/>
                  </a:cubicBezTo>
                  <a:cubicBezTo>
                    <a:pt x="7995" y="11258"/>
                    <a:pt x="8477" y="11088"/>
                    <a:pt x="8929" y="10828"/>
                  </a:cubicBezTo>
                  <a:cubicBezTo>
                    <a:pt x="9379" y="10569"/>
                    <a:pt x="9765" y="10236"/>
                    <a:pt x="10087" y="9849"/>
                  </a:cubicBezTo>
                  <a:lnTo>
                    <a:pt x="10087" y="9849"/>
                  </a:lnTo>
                  <a:cubicBezTo>
                    <a:pt x="10048" y="10764"/>
                    <a:pt x="10165" y="11683"/>
                    <a:pt x="10440" y="12563"/>
                  </a:cubicBezTo>
                  <a:cubicBezTo>
                    <a:pt x="10477" y="12685"/>
                    <a:pt x="10592" y="12764"/>
                    <a:pt x="10714" y="12764"/>
                  </a:cubicBezTo>
                  <a:cubicBezTo>
                    <a:pt x="10742" y="12764"/>
                    <a:pt x="10771" y="12760"/>
                    <a:pt x="10799" y="12752"/>
                  </a:cubicBezTo>
                  <a:cubicBezTo>
                    <a:pt x="10952" y="12704"/>
                    <a:pt x="11036" y="12543"/>
                    <a:pt x="10988" y="12391"/>
                  </a:cubicBezTo>
                  <a:cubicBezTo>
                    <a:pt x="10607" y="11165"/>
                    <a:pt x="10552" y="9855"/>
                    <a:pt x="10827" y="8601"/>
                  </a:cubicBezTo>
                  <a:cubicBezTo>
                    <a:pt x="11473" y="7006"/>
                    <a:pt x="11341" y="4984"/>
                    <a:pt x="10312" y="3201"/>
                  </a:cubicBezTo>
                  <a:cubicBezTo>
                    <a:pt x="9526" y="1840"/>
                    <a:pt x="8341" y="818"/>
                    <a:pt x="6973" y="320"/>
                  </a:cubicBezTo>
                  <a:cubicBezTo>
                    <a:pt x="6386" y="106"/>
                    <a:pt x="5795" y="0"/>
                    <a:pt x="5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9" name="Google Shape;2299;p40"/>
            <p:cNvSpPr/>
            <p:nvPr/>
          </p:nvSpPr>
          <p:spPr>
            <a:xfrm>
              <a:off x="4745852" y="2815712"/>
              <a:ext cx="128799" cy="165050"/>
            </a:xfrm>
            <a:custGeom>
              <a:avLst/>
              <a:gdLst/>
              <a:ahLst/>
              <a:cxnLst/>
              <a:rect l="l" t="t" r="r" b="b"/>
              <a:pathLst>
                <a:path w="4626" h="5928" extrusionOk="0">
                  <a:moveTo>
                    <a:pt x="1645" y="1"/>
                  </a:moveTo>
                  <a:cubicBezTo>
                    <a:pt x="1594" y="1"/>
                    <a:pt x="1542" y="14"/>
                    <a:pt x="1495" y="41"/>
                  </a:cubicBezTo>
                  <a:lnTo>
                    <a:pt x="194" y="793"/>
                  </a:lnTo>
                  <a:cubicBezTo>
                    <a:pt x="51" y="876"/>
                    <a:pt x="1" y="1058"/>
                    <a:pt x="84" y="1201"/>
                  </a:cubicBezTo>
                  <a:lnTo>
                    <a:pt x="2668" y="5677"/>
                  </a:lnTo>
                  <a:cubicBezTo>
                    <a:pt x="2761" y="5838"/>
                    <a:pt x="2929" y="5927"/>
                    <a:pt x="3101" y="5927"/>
                  </a:cubicBezTo>
                  <a:cubicBezTo>
                    <a:pt x="3186" y="5927"/>
                    <a:pt x="3272" y="5906"/>
                    <a:pt x="3350" y="5860"/>
                  </a:cubicBezTo>
                  <a:lnTo>
                    <a:pt x="4306" y="5309"/>
                  </a:lnTo>
                  <a:cubicBezTo>
                    <a:pt x="4544" y="5171"/>
                    <a:pt x="4626" y="4866"/>
                    <a:pt x="4488" y="4627"/>
                  </a:cubicBezTo>
                  <a:lnTo>
                    <a:pt x="1904" y="151"/>
                  </a:lnTo>
                  <a:cubicBezTo>
                    <a:pt x="1849" y="55"/>
                    <a:pt x="1748" y="1"/>
                    <a:pt x="1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0" name="Google Shape;2300;p40"/>
            <p:cNvSpPr/>
            <p:nvPr/>
          </p:nvSpPr>
          <p:spPr>
            <a:xfrm>
              <a:off x="4762140" y="2844056"/>
              <a:ext cx="66711" cy="57049"/>
            </a:xfrm>
            <a:custGeom>
              <a:avLst/>
              <a:gdLst/>
              <a:ahLst/>
              <a:cxnLst/>
              <a:rect l="l" t="t" r="r" b="b"/>
              <a:pathLst>
                <a:path w="2396" h="2049" extrusionOk="0">
                  <a:moveTo>
                    <a:pt x="1819" y="0"/>
                  </a:moveTo>
                  <a:lnTo>
                    <a:pt x="0" y="1050"/>
                  </a:lnTo>
                  <a:lnTo>
                    <a:pt x="576" y="2048"/>
                  </a:lnTo>
                  <a:lnTo>
                    <a:pt x="2395" y="997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1" name="Google Shape;2301;p40"/>
            <p:cNvSpPr/>
            <p:nvPr/>
          </p:nvSpPr>
          <p:spPr>
            <a:xfrm>
              <a:off x="4544074" y="2609424"/>
              <a:ext cx="84057" cy="129885"/>
            </a:xfrm>
            <a:custGeom>
              <a:avLst/>
              <a:gdLst/>
              <a:ahLst/>
              <a:cxnLst/>
              <a:rect l="l" t="t" r="r" b="b"/>
              <a:pathLst>
                <a:path w="3019" h="4665" extrusionOk="0">
                  <a:moveTo>
                    <a:pt x="328" y="0"/>
                  </a:moveTo>
                  <a:cubicBezTo>
                    <a:pt x="279" y="0"/>
                    <a:pt x="230" y="13"/>
                    <a:pt x="185" y="39"/>
                  </a:cubicBezTo>
                  <a:cubicBezTo>
                    <a:pt x="48" y="118"/>
                    <a:pt x="1" y="295"/>
                    <a:pt x="80" y="431"/>
                  </a:cubicBezTo>
                  <a:lnTo>
                    <a:pt x="2440" y="4521"/>
                  </a:lnTo>
                  <a:cubicBezTo>
                    <a:pt x="2494" y="4612"/>
                    <a:pt x="2590" y="4665"/>
                    <a:pt x="2690" y="4665"/>
                  </a:cubicBezTo>
                  <a:cubicBezTo>
                    <a:pt x="2739" y="4665"/>
                    <a:pt x="2788" y="4651"/>
                    <a:pt x="2834" y="4626"/>
                  </a:cubicBezTo>
                  <a:cubicBezTo>
                    <a:pt x="2971" y="4546"/>
                    <a:pt x="3018" y="4371"/>
                    <a:pt x="2939" y="4233"/>
                  </a:cubicBezTo>
                  <a:lnTo>
                    <a:pt x="578" y="145"/>
                  </a:lnTo>
                  <a:cubicBezTo>
                    <a:pt x="524" y="52"/>
                    <a:pt x="428" y="0"/>
                    <a:pt x="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2" name="Google Shape;2302;p40"/>
            <p:cNvSpPr/>
            <p:nvPr/>
          </p:nvSpPr>
          <p:spPr>
            <a:xfrm>
              <a:off x="4548417" y="2551204"/>
              <a:ext cx="128911" cy="207510"/>
            </a:xfrm>
            <a:custGeom>
              <a:avLst/>
              <a:gdLst/>
              <a:ahLst/>
              <a:cxnLst/>
              <a:rect l="l" t="t" r="r" b="b"/>
              <a:pathLst>
                <a:path w="4630" h="7453" extrusionOk="0">
                  <a:moveTo>
                    <a:pt x="330" y="0"/>
                  </a:moveTo>
                  <a:cubicBezTo>
                    <a:pt x="281" y="0"/>
                    <a:pt x="232" y="13"/>
                    <a:pt x="186" y="39"/>
                  </a:cubicBezTo>
                  <a:cubicBezTo>
                    <a:pt x="48" y="118"/>
                    <a:pt x="1" y="294"/>
                    <a:pt x="81" y="432"/>
                  </a:cubicBezTo>
                  <a:lnTo>
                    <a:pt x="4051" y="7308"/>
                  </a:lnTo>
                  <a:cubicBezTo>
                    <a:pt x="4105" y="7401"/>
                    <a:pt x="4201" y="7452"/>
                    <a:pt x="4300" y="7452"/>
                  </a:cubicBezTo>
                  <a:cubicBezTo>
                    <a:pt x="4349" y="7452"/>
                    <a:pt x="4399" y="7440"/>
                    <a:pt x="4444" y="7414"/>
                  </a:cubicBezTo>
                  <a:cubicBezTo>
                    <a:pt x="4582" y="7335"/>
                    <a:pt x="4629" y="7158"/>
                    <a:pt x="4549" y="7022"/>
                  </a:cubicBezTo>
                  <a:lnTo>
                    <a:pt x="579" y="144"/>
                  </a:lnTo>
                  <a:cubicBezTo>
                    <a:pt x="526" y="52"/>
                    <a:pt x="43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3" name="Google Shape;2303;p40"/>
            <p:cNvSpPr/>
            <p:nvPr/>
          </p:nvSpPr>
          <p:spPr>
            <a:xfrm>
              <a:off x="4570330" y="2523361"/>
              <a:ext cx="141050" cy="228615"/>
            </a:xfrm>
            <a:custGeom>
              <a:avLst/>
              <a:gdLst/>
              <a:ahLst/>
              <a:cxnLst/>
              <a:rect l="l" t="t" r="r" b="b"/>
              <a:pathLst>
                <a:path w="5066" h="8211" extrusionOk="0">
                  <a:moveTo>
                    <a:pt x="330" y="0"/>
                  </a:moveTo>
                  <a:cubicBezTo>
                    <a:pt x="281" y="0"/>
                    <a:pt x="231" y="13"/>
                    <a:pt x="186" y="39"/>
                  </a:cubicBezTo>
                  <a:cubicBezTo>
                    <a:pt x="48" y="118"/>
                    <a:pt x="1" y="294"/>
                    <a:pt x="81" y="432"/>
                  </a:cubicBezTo>
                  <a:lnTo>
                    <a:pt x="4489" y="8067"/>
                  </a:lnTo>
                  <a:cubicBezTo>
                    <a:pt x="4541" y="8158"/>
                    <a:pt x="4639" y="8211"/>
                    <a:pt x="4738" y="8211"/>
                  </a:cubicBezTo>
                  <a:cubicBezTo>
                    <a:pt x="4786" y="8211"/>
                    <a:pt x="4836" y="8197"/>
                    <a:pt x="4882" y="8172"/>
                  </a:cubicBezTo>
                  <a:cubicBezTo>
                    <a:pt x="5019" y="8092"/>
                    <a:pt x="5066" y="7917"/>
                    <a:pt x="4986" y="7779"/>
                  </a:cubicBezTo>
                  <a:lnTo>
                    <a:pt x="579" y="144"/>
                  </a:lnTo>
                  <a:cubicBezTo>
                    <a:pt x="526" y="52"/>
                    <a:pt x="429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4" name="Google Shape;2304;p40"/>
            <p:cNvSpPr/>
            <p:nvPr/>
          </p:nvSpPr>
          <p:spPr>
            <a:xfrm>
              <a:off x="4598813" y="2506906"/>
              <a:ext cx="141050" cy="228615"/>
            </a:xfrm>
            <a:custGeom>
              <a:avLst/>
              <a:gdLst/>
              <a:ahLst/>
              <a:cxnLst/>
              <a:rect l="l" t="t" r="r" b="b"/>
              <a:pathLst>
                <a:path w="5066" h="8211" extrusionOk="0">
                  <a:moveTo>
                    <a:pt x="329" y="0"/>
                  </a:moveTo>
                  <a:cubicBezTo>
                    <a:pt x="281" y="0"/>
                    <a:pt x="231" y="12"/>
                    <a:pt x="186" y="38"/>
                  </a:cubicBezTo>
                  <a:cubicBezTo>
                    <a:pt x="48" y="118"/>
                    <a:pt x="1" y="295"/>
                    <a:pt x="80" y="431"/>
                  </a:cubicBezTo>
                  <a:lnTo>
                    <a:pt x="4489" y="8066"/>
                  </a:lnTo>
                  <a:cubicBezTo>
                    <a:pt x="4542" y="8159"/>
                    <a:pt x="4638" y="8210"/>
                    <a:pt x="4738" y="8210"/>
                  </a:cubicBezTo>
                  <a:cubicBezTo>
                    <a:pt x="4787" y="8210"/>
                    <a:pt x="4835" y="8198"/>
                    <a:pt x="4882" y="8172"/>
                  </a:cubicBezTo>
                  <a:cubicBezTo>
                    <a:pt x="5018" y="8092"/>
                    <a:pt x="5066" y="7916"/>
                    <a:pt x="4987" y="7778"/>
                  </a:cubicBezTo>
                  <a:lnTo>
                    <a:pt x="579" y="145"/>
                  </a:lnTo>
                  <a:cubicBezTo>
                    <a:pt x="526" y="52"/>
                    <a:pt x="429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5" name="Google Shape;2305;p40"/>
            <p:cNvSpPr/>
            <p:nvPr/>
          </p:nvSpPr>
          <p:spPr>
            <a:xfrm>
              <a:off x="4633895" y="2501866"/>
              <a:ext cx="128883" cy="207482"/>
            </a:xfrm>
            <a:custGeom>
              <a:avLst/>
              <a:gdLst/>
              <a:ahLst/>
              <a:cxnLst/>
              <a:rect l="l" t="t" r="r" b="b"/>
              <a:pathLst>
                <a:path w="4629" h="7452" extrusionOk="0">
                  <a:moveTo>
                    <a:pt x="329" y="0"/>
                  </a:moveTo>
                  <a:cubicBezTo>
                    <a:pt x="280" y="0"/>
                    <a:pt x="230" y="13"/>
                    <a:pt x="185" y="39"/>
                  </a:cubicBezTo>
                  <a:cubicBezTo>
                    <a:pt x="48" y="118"/>
                    <a:pt x="1" y="294"/>
                    <a:pt x="80" y="432"/>
                  </a:cubicBezTo>
                  <a:lnTo>
                    <a:pt x="4050" y="7308"/>
                  </a:lnTo>
                  <a:cubicBezTo>
                    <a:pt x="4104" y="7401"/>
                    <a:pt x="4200" y="7452"/>
                    <a:pt x="4300" y="7452"/>
                  </a:cubicBezTo>
                  <a:cubicBezTo>
                    <a:pt x="4349" y="7452"/>
                    <a:pt x="4399" y="7440"/>
                    <a:pt x="4444" y="7414"/>
                  </a:cubicBezTo>
                  <a:cubicBezTo>
                    <a:pt x="4580" y="7335"/>
                    <a:pt x="4628" y="7158"/>
                    <a:pt x="4549" y="7021"/>
                  </a:cubicBezTo>
                  <a:lnTo>
                    <a:pt x="579" y="144"/>
                  </a:lnTo>
                  <a:cubicBezTo>
                    <a:pt x="525" y="52"/>
                    <a:pt x="428" y="0"/>
                    <a:pt x="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6" name="Google Shape;2306;p40"/>
            <p:cNvSpPr/>
            <p:nvPr/>
          </p:nvSpPr>
          <p:spPr>
            <a:xfrm>
              <a:off x="4686490" y="2527204"/>
              <a:ext cx="79657" cy="122256"/>
            </a:xfrm>
            <a:custGeom>
              <a:avLst/>
              <a:gdLst/>
              <a:ahLst/>
              <a:cxnLst/>
              <a:rect l="l" t="t" r="r" b="b"/>
              <a:pathLst>
                <a:path w="2861" h="4391" extrusionOk="0">
                  <a:moveTo>
                    <a:pt x="330" y="0"/>
                  </a:moveTo>
                  <a:cubicBezTo>
                    <a:pt x="281" y="0"/>
                    <a:pt x="231" y="13"/>
                    <a:pt x="186" y="39"/>
                  </a:cubicBezTo>
                  <a:cubicBezTo>
                    <a:pt x="49" y="118"/>
                    <a:pt x="1" y="294"/>
                    <a:pt x="80" y="432"/>
                  </a:cubicBezTo>
                  <a:lnTo>
                    <a:pt x="2283" y="4247"/>
                  </a:lnTo>
                  <a:cubicBezTo>
                    <a:pt x="2337" y="4338"/>
                    <a:pt x="2433" y="4390"/>
                    <a:pt x="2532" y="4390"/>
                  </a:cubicBezTo>
                  <a:cubicBezTo>
                    <a:pt x="2582" y="4390"/>
                    <a:pt x="2630" y="4377"/>
                    <a:pt x="2676" y="4351"/>
                  </a:cubicBezTo>
                  <a:cubicBezTo>
                    <a:pt x="2813" y="4272"/>
                    <a:pt x="2861" y="4097"/>
                    <a:pt x="2782" y="3959"/>
                  </a:cubicBezTo>
                  <a:lnTo>
                    <a:pt x="579" y="144"/>
                  </a:lnTo>
                  <a:cubicBezTo>
                    <a:pt x="526" y="51"/>
                    <a:pt x="429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7" name="Google Shape;2307;p40"/>
            <p:cNvSpPr/>
            <p:nvPr/>
          </p:nvSpPr>
          <p:spPr>
            <a:xfrm>
              <a:off x="4551062" y="2519714"/>
              <a:ext cx="126850" cy="78711"/>
            </a:xfrm>
            <a:custGeom>
              <a:avLst/>
              <a:gdLst/>
              <a:ahLst/>
              <a:cxnLst/>
              <a:rect l="l" t="t" r="r" b="b"/>
              <a:pathLst>
                <a:path w="4556" h="2827" extrusionOk="0">
                  <a:moveTo>
                    <a:pt x="4227" y="1"/>
                  </a:moveTo>
                  <a:cubicBezTo>
                    <a:pt x="4178" y="1"/>
                    <a:pt x="4129" y="13"/>
                    <a:pt x="4083" y="39"/>
                  </a:cubicBezTo>
                  <a:lnTo>
                    <a:pt x="185" y="2290"/>
                  </a:lnTo>
                  <a:cubicBezTo>
                    <a:pt x="47" y="2369"/>
                    <a:pt x="1" y="2545"/>
                    <a:pt x="80" y="2682"/>
                  </a:cubicBezTo>
                  <a:cubicBezTo>
                    <a:pt x="133" y="2775"/>
                    <a:pt x="230" y="2826"/>
                    <a:pt x="329" y="2826"/>
                  </a:cubicBezTo>
                  <a:cubicBezTo>
                    <a:pt x="378" y="2826"/>
                    <a:pt x="428" y="2814"/>
                    <a:pt x="473" y="2787"/>
                  </a:cubicBezTo>
                  <a:lnTo>
                    <a:pt x="4371" y="537"/>
                  </a:lnTo>
                  <a:cubicBezTo>
                    <a:pt x="4509" y="458"/>
                    <a:pt x="4555" y="282"/>
                    <a:pt x="4476" y="144"/>
                  </a:cubicBezTo>
                  <a:cubicBezTo>
                    <a:pt x="4423" y="52"/>
                    <a:pt x="4326" y="1"/>
                    <a:pt x="4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>
              <a:off x="4539675" y="2532132"/>
              <a:ext cx="182508" cy="110841"/>
            </a:xfrm>
            <a:custGeom>
              <a:avLst/>
              <a:gdLst/>
              <a:ahLst/>
              <a:cxnLst/>
              <a:rect l="l" t="t" r="r" b="b"/>
              <a:pathLst>
                <a:path w="6555" h="3981" extrusionOk="0">
                  <a:moveTo>
                    <a:pt x="6227" y="1"/>
                  </a:moveTo>
                  <a:cubicBezTo>
                    <a:pt x="6178" y="1"/>
                    <a:pt x="6128" y="13"/>
                    <a:pt x="6083" y="40"/>
                  </a:cubicBezTo>
                  <a:lnTo>
                    <a:pt x="186" y="3444"/>
                  </a:lnTo>
                  <a:cubicBezTo>
                    <a:pt x="48" y="3523"/>
                    <a:pt x="0" y="3699"/>
                    <a:pt x="81" y="3837"/>
                  </a:cubicBezTo>
                  <a:cubicBezTo>
                    <a:pt x="133" y="3929"/>
                    <a:pt x="231" y="3981"/>
                    <a:pt x="329" y="3981"/>
                  </a:cubicBezTo>
                  <a:cubicBezTo>
                    <a:pt x="378" y="3981"/>
                    <a:pt x="428" y="3968"/>
                    <a:pt x="473" y="3941"/>
                  </a:cubicBezTo>
                  <a:lnTo>
                    <a:pt x="6370" y="537"/>
                  </a:lnTo>
                  <a:cubicBezTo>
                    <a:pt x="6507" y="458"/>
                    <a:pt x="6555" y="283"/>
                    <a:pt x="6475" y="145"/>
                  </a:cubicBezTo>
                  <a:cubicBezTo>
                    <a:pt x="6422" y="52"/>
                    <a:pt x="6326" y="1"/>
                    <a:pt x="6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>
              <a:off x="4549865" y="2556995"/>
              <a:ext cx="195065" cy="118108"/>
            </a:xfrm>
            <a:custGeom>
              <a:avLst/>
              <a:gdLst/>
              <a:ahLst/>
              <a:cxnLst/>
              <a:rect l="l" t="t" r="r" b="b"/>
              <a:pathLst>
                <a:path w="7006" h="4242" extrusionOk="0">
                  <a:moveTo>
                    <a:pt x="6677" y="0"/>
                  </a:moveTo>
                  <a:cubicBezTo>
                    <a:pt x="6628" y="0"/>
                    <a:pt x="6578" y="13"/>
                    <a:pt x="6533" y="40"/>
                  </a:cubicBezTo>
                  <a:lnTo>
                    <a:pt x="184" y="3705"/>
                  </a:lnTo>
                  <a:cubicBezTo>
                    <a:pt x="46" y="3784"/>
                    <a:pt x="0" y="3960"/>
                    <a:pt x="79" y="4097"/>
                  </a:cubicBezTo>
                  <a:cubicBezTo>
                    <a:pt x="133" y="4189"/>
                    <a:pt x="229" y="4241"/>
                    <a:pt x="328" y="4241"/>
                  </a:cubicBezTo>
                  <a:cubicBezTo>
                    <a:pt x="377" y="4241"/>
                    <a:pt x="427" y="4229"/>
                    <a:pt x="472" y="4202"/>
                  </a:cubicBezTo>
                  <a:lnTo>
                    <a:pt x="6820" y="537"/>
                  </a:lnTo>
                  <a:cubicBezTo>
                    <a:pt x="6958" y="458"/>
                    <a:pt x="7006" y="282"/>
                    <a:pt x="6925" y="145"/>
                  </a:cubicBezTo>
                  <a:cubicBezTo>
                    <a:pt x="6872" y="52"/>
                    <a:pt x="6776" y="0"/>
                    <a:pt x="66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0" name="Google Shape;2310;p40"/>
            <p:cNvSpPr/>
            <p:nvPr/>
          </p:nvSpPr>
          <p:spPr>
            <a:xfrm>
              <a:off x="4566292" y="2585479"/>
              <a:ext cx="195092" cy="118108"/>
            </a:xfrm>
            <a:custGeom>
              <a:avLst/>
              <a:gdLst/>
              <a:ahLst/>
              <a:cxnLst/>
              <a:rect l="l" t="t" r="r" b="b"/>
              <a:pathLst>
                <a:path w="7007" h="4242" extrusionOk="0">
                  <a:moveTo>
                    <a:pt x="6677" y="0"/>
                  </a:moveTo>
                  <a:cubicBezTo>
                    <a:pt x="6628" y="0"/>
                    <a:pt x="6579" y="13"/>
                    <a:pt x="6534" y="39"/>
                  </a:cubicBezTo>
                  <a:lnTo>
                    <a:pt x="185" y="3705"/>
                  </a:lnTo>
                  <a:cubicBezTo>
                    <a:pt x="48" y="3784"/>
                    <a:pt x="0" y="3960"/>
                    <a:pt x="80" y="4098"/>
                  </a:cubicBezTo>
                  <a:cubicBezTo>
                    <a:pt x="133" y="4189"/>
                    <a:pt x="230" y="4242"/>
                    <a:pt x="330" y="4242"/>
                  </a:cubicBezTo>
                  <a:cubicBezTo>
                    <a:pt x="378" y="4242"/>
                    <a:pt x="427" y="4228"/>
                    <a:pt x="472" y="4203"/>
                  </a:cubicBezTo>
                  <a:lnTo>
                    <a:pt x="6821" y="538"/>
                  </a:lnTo>
                  <a:cubicBezTo>
                    <a:pt x="6958" y="458"/>
                    <a:pt x="7006" y="281"/>
                    <a:pt x="6927" y="145"/>
                  </a:cubicBezTo>
                  <a:cubicBezTo>
                    <a:pt x="6873" y="52"/>
                    <a:pt x="6776" y="0"/>
                    <a:pt x="66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1" name="Google Shape;2311;p40"/>
            <p:cNvSpPr/>
            <p:nvPr/>
          </p:nvSpPr>
          <p:spPr>
            <a:xfrm>
              <a:off x="4589012" y="2617610"/>
              <a:ext cx="182508" cy="110841"/>
            </a:xfrm>
            <a:custGeom>
              <a:avLst/>
              <a:gdLst/>
              <a:ahLst/>
              <a:cxnLst/>
              <a:rect l="l" t="t" r="r" b="b"/>
              <a:pathLst>
                <a:path w="6555" h="3981" extrusionOk="0">
                  <a:moveTo>
                    <a:pt x="6226" y="0"/>
                  </a:moveTo>
                  <a:cubicBezTo>
                    <a:pt x="6177" y="0"/>
                    <a:pt x="6128" y="12"/>
                    <a:pt x="6083" y="38"/>
                  </a:cubicBezTo>
                  <a:lnTo>
                    <a:pt x="186" y="3444"/>
                  </a:lnTo>
                  <a:cubicBezTo>
                    <a:pt x="48" y="3523"/>
                    <a:pt x="0" y="3699"/>
                    <a:pt x="81" y="3836"/>
                  </a:cubicBezTo>
                  <a:cubicBezTo>
                    <a:pt x="133" y="3928"/>
                    <a:pt x="230" y="3980"/>
                    <a:pt x="330" y="3980"/>
                  </a:cubicBezTo>
                  <a:cubicBezTo>
                    <a:pt x="378" y="3980"/>
                    <a:pt x="428" y="3967"/>
                    <a:pt x="474" y="3941"/>
                  </a:cubicBezTo>
                  <a:lnTo>
                    <a:pt x="6371" y="537"/>
                  </a:lnTo>
                  <a:cubicBezTo>
                    <a:pt x="6507" y="457"/>
                    <a:pt x="6555" y="281"/>
                    <a:pt x="6475" y="143"/>
                  </a:cubicBezTo>
                  <a:cubicBezTo>
                    <a:pt x="6422" y="52"/>
                    <a:pt x="6326" y="0"/>
                    <a:pt x="62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2" name="Google Shape;2312;p40"/>
            <p:cNvSpPr/>
            <p:nvPr/>
          </p:nvSpPr>
          <p:spPr>
            <a:xfrm>
              <a:off x="4646118" y="2662158"/>
              <a:ext cx="114043" cy="71277"/>
            </a:xfrm>
            <a:custGeom>
              <a:avLst/>
              <a:gdLst/>
              <a:ahLst/>
              <a:cxnLst/>
              <a:rect l="l" t="t" r="r" b="b"/>
              <a:pathLst>
                <a:path w="4096" h="2560" extrusionOk="0">
                  <a:moveTo>
                    <a:pt x="3766" y="0"/>
                  </a:moveTo>
                  <a:cubicBezTo>
                    <a:pt x="3718" y="0"/>
                    <a:pt x="3668" y="13"/>
                    <a:pt x="3623" y="39"/>
                  </a:cubicBezTo>
                  <a:lnTo>
                    <a:pt x="185" y="2023"/>
                  </a:lnTo>
                  <a:cubicBezTo>
                    <a:pt x="48" y="2102"/>
                    <a:pt x="1" y="2279"/>
                    <a:pt x="80" y="2416"/>
                  </a:cubicBezTo>
                  <a:cubicBezTo>
                    <a:pt x="134" y="2508"/>
                    <a:pt x="230" y="2560"/>
                    <a:pt x="329" y="2560"/>
                  </a:cubicBezTo>
                  <a:cubicBezTo>
                    <a:pt x="379" y="2560"/>
                    <a:pt x="428" y="2547"/>
                    <a:pt x="473" y="2522"/>
                  </a:cubicBezTo>
                  <a:lnTo>
                    <a:pt x="3911" y="536"/>
                  </a:lnTo>
                  <a:cubicBezTo>
                    <a:pt x="4048" y="457"/>
                    <a:pt x="4095" y="281"/>
                    <a:pt x="4016" y="144"/>
                  </a:cubicBezTo>
                  <a:cubicBezTo>
                    <a:pt x="3963" y="52"/>
                    <a:pt x="3866" y="0"/>
                    <a:pt x="3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3" name="Google Shape;2313;p40"/>
            <p:cNvSpPr/>
            <p:nvPr/>
          </p:nvSpPr>
          <p:spPr>
            <a:xfrm>
              <a:off x="4524194" y="2733297"/>
              <a:ext cx="245153" cy="245181"/>
            </a:xfrm>
            <a:custGeom>
              <a:avLst/>
              <a:gdLst/>
              <a:ahLst/>
              <a:cxnLst/>
              <a:rect l="l" t="t" r="r" b="b"/>
              <a:pathLst>
                <a:path w="8805" h="8806" extrusionOk="0">
                  <a:moveTo>
                    <a:pt x="4402" y="1"/>
                  </a:moveTo>
                  <a:cubicBezTo>
                    <a:pt x="1971" y="1"/>
                    <a:pt x="0" y="1972"/>
                    <a:pt x="0" y="4404"/>
                  </a:cubicBezTo>
                  <a:cubicBezTo>
                    <a:pt x="0" y="6835"/>
                    <a:pt x="1971" y="8806"/>
                    <a:pt x="4402" y="8806"/>
                  </a:cubicBezTo>
                  <a:cubicBezTo>
                    <a:pt x="6834" y="8806"/>
                    <a:pt x="8805" y="6835"/>
                    <a:pt x="8805" y="4404"/>
                  </a:cubicBezTo>
                  <a:cubicBezTo>
                    <a:pt x="8805" y="1972"/>
                    <a:pt x="6834" y="1"/>
                    <a:pt x="4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4524138" y="2733297"/>
              <a:ext cx="242898" cy="245181"/>
            </a:xfrm>
            <a:custGeom>
              <a:avLst/>
              <a:gdLst/>
              <a:ahLst/>
              <a:cxnLst/>
              <a:rect l="l" t="t" r="r" b="b"/>
              <a:pathLst>
                <a:path w="8724" h="8806" extrusionOk="0">
                  <a:moveTo>
                    <a:pt x="4404" y="1"/>
                  </a:moveTo>
                  <a:cubicBezTo>
                    <a:pt x="4271" y="1"/>
                    <a:pt x="4140" y="7"/>
                    <a:pt x="4011" y="19"/>
                  </a:cubicBezTo>
                  <a:cubicBezTo>
                    <a:pt x="3820" y="260"/>
                    <a:pt x="3512" y="696"/>
                    <a:pt x="3230" y="1318"/>
                  </a:cubicBezTo>
                  <a:cubicBezTo>
                    <a:pt x="2834" y="2193"/>
                    <a:pt x="2413" y="3617"/>
                    <a:pt x="2629" y="5472"/>
                  </a:cubicBezTo>
                  <a:cubicBezTo>
                    <a:pt x="2277" y="5397"/>
                    <a:pt x="1939" y="5289"/>
                    <a:pt x="1622" y="5152"/>
                  </a:cubicBezTo>
                  <a:cubicBezTo>
                    <a:pt x="1753" y="3699"/>
                    <a:pt x="862" y="2705"/>
                    <a:pt x="573" y="2424"/>
                  </a:cubicBezTo>
                  <a:cubicBezTo>
                    <a:pt x="556" y="2409"/>
                    <a:pt x="530" y="2390"/>
                    <a:pt x="498" y="2371"/>
                  </a:cubicBezTo>
                  <a:cubicBezTo>
                    <a:pt x="406" y="2549"/>
                    <a:pt x="325" y="2733"/>
                    <a:pt x="257" y="2923"/>
                  </a:cubicBezTo>
                  <a:cubicBezTo>
                    <a:pt x="529" y="3214"/>
                    <a:pt x="1059" y="3905"/>
                    <a:pt x="1059" y="4865"/>
                  </a:cubicBezTo>
                  <a:cubicBezTo>
                    <a:pt x="744" y="4677"/>
                    <a:pt x="456" y="4455"/>
                    <a:pt x="204" y="4204"/>
                  </a:cubicBezTo>
                  <a:cubicBezTo>
                    <a:pt x="172" y="4171"/>
                    <a:pt x="102" y="4103"/>
                    <a:pt x="18" y="4025"/>
                  </a:cubicBezTo>
                  <a:cubicBezTo>
                    <a:pt x="7" y="4149"/>
                    <a:pt x="1" y="4276"/>
                    <a:pt x="1" y="4404"/>
                  </a:cubicBezTo>
                  <a:cubicBezTo>
                    <a:pt x="1" y="4544"/>
                    <a:pt x="8" y="4682"/>
                    <a:pt x="22" y="4820"/>
                  </a:cubicBezTo>
                  <a:cubicBezTo>
                    <a:pt x="309" y="5073"/>
                    <a:pt x="633" y="5294"/>
                    <a:pt x="981" y="5481"/>
                  </a:cubicBezTo>
                  <a:cubicBezTo>
                    <a:pt x="889" y="5809"/>
                    <a:pt x="703" y="6081"/>
                    <a:pt x="426" y="6292"/>
                  </a:cubicBezTo>
                  <a:lnTo>
                    <a:pt x="708" y="6797"/>
                  </a:lnTo>
                  <a:cubicBezTo>
                    <a:pt x="718" y="6791"/>
                    <a:pt x="724" y="6787"/>
                    <a:pt x="729" y="6785"/>
                  </a:cubicBezTo>
                  <a:cubicBezTo>
                    <a:pt x="1108" y="6509"/>
                    <a:pt x="1369" y="6154"/>
                    <a:pt x="1508" y="5727"/>
                  </a:cubicBezTo>
                  <a:cubicBezTo>
                    <a:pt x="1891" y="5883"/>
                    <a:pt x="2299" y="6002"/>
                    <a:pt x="2721" y="6077"/>
                  </a:cubicBezTo>
                  <a:cubicBezTo>
                    <a:pt x="3005" y="7555"/>
                    <a:pt x="3613" y="8401"/>
                    <a:pt x="3966" y="8785"/>
                  </a:cubicBezTo>
                  <a:cubicBezTo>
                    <a:pt x="4110" y="8798"/>
                    <a:pt x="4256" y="8806"/>
                    <a:pt x="4404" y="8806"/>
                  </a:cubicBezTo>
                  <a:cubicBezTo>
                    <a:pt x="4557" y="8806"/>
                    <a:pt x="4710" y="8798"/>
                    <a:pt x="4859" y="8782"/>
                  </a:cubicBezTo>
                  <a:cubicBezTo>
                    <a:pt x="4737" y="8691"/>
                    <a:pt x="4624" y="8613"/>
                    <a:pt x="4578" y="8577"/>
                  </a:cubicBezTo>
                  <a:cubicBezTo>
                    <a:pt x="4568" y="8570"/>
                    <a:pt x="3709" y="7885"/>
                    <a:pt x="3326" y="6155"/>
                  </a:cubicBezTo>
                  <a:lnTo>
                    <a:pt x="3326" y="6155"/>
                  </a:lnTo>
                  <a:cubicBezTo>
                    <a:pt x="3506" y="6171"/>
                    <a:pt x="3690" y="6178"/>
                    <a:pt x="3876" y="6178"/>
                  </a:cubicBezTo>
                  <a:cubicBezTo>
                    <a:pt x="4265" y="6178"/>
                    <a:pt x="4648" y="6144"/>
                    <a:pt x="5018" y="6078"/>
                  </a:cubicBezTo>
                  <a:cubicBezTo>
                    <a:pt x="5362" y="6475"/>
                    <a:pt x="5858" y="6610"/>
                    <a:pt x="6376" y="6610"/>
                  </a:cubicBezTo>
                  <a:cubicBezTo>
                    <a:pt x="7181" y="6610"/>
                    <a:pt x="8042" y="6283"/>
                    <a:pt x="8469" y="6096"/>
                  </a:cubicBezTo>
                  <a:lnTo>
                    <a:pt x="8697" y="5382"/>
                  </a:lnTo>
                  <a:lnTo>
                    <a:pt x="8697" y="5382"/>
                  </a:lnTo>
                  <a:cubicBezTo>
                    <a:pt x="8601" y="5408"/>
                    <a:pt x="8519" y="5436"/>
                    <a:pt x="8477" y="5456"/>
                  </a:cubicBezTo>
                  <a:cubicBezTo>
                    <a:pt x="8461" y="5465"/>
                    <a:pt x="7310" y="6038"/>
                    <a:pt x="6375" y="6038"/>
                  </a:cubicBezTo>
                  <a:cubicBezTo>
                    <a:pt x="6138" y="6038"/>
                    <a:pt x="5915" y="6001"/>
                    <a:pt x="5728" y="5909"/>
                  </a:cubicBezTo>
                  <a:cubicBezTo>
                    <a:pt x="6181" y="5772"/>
                    <a:pt x="6610" y="5583"/>
                    <a:pt x="7005" y="5345"/>
                  </a:cubicBezTo>
                  <a:cubicBezTo>
                    <a:pt x="7771" y="4886"/>
                    <a:pt x="8370" y="4258"/>
                    <a:pt x="8724" y="3550"/>
                  </a:cubicBezTo>
                  <a:cubicBezTo>
                    <a:pt x="8663" y="3243"/>
                    <a:pt x="8571" y="2948"/>
                    <a:pt x="8451" y="2667"/>
                  </a:cubicBezTo>
                  <a:cubicBezTo>
                    <a:pt x="8396" y="2815"/>
                    <a:pt x="8352" y="2954"/>
                    <a:pt x="8336" y="3000"/>
                  </a:cubicBezTo>
                  <a:cubicBezTo>
                    <a:pt x="7899" y="4170"/>
                    <a:pt x="6730" y="5069"/>
                    <a:pt x="5287" y="5431"/>
                  </a:cubicBezTo>
                  <a:cubicBezTo>
                    <a:pt x="5209" y="5242"/>
                    <a:pt x="5194" y="5036"/>
                    <a:pt x="5243" y="4808"/>
                  </a:cubicBezTo>
                  <a:cubicBezTo>
                    <a:pt x="5362" y="4244"/>
                    <a:pt x="5862" y="3557"/>
                    <a:pt x="6688" y="2822"/>
                  </a:cubicBezTo>
                  <a:cubicBezTo>
                    <a:pt x="7331" y="2250"/>
                    <a:pt x="7947" y="1851"/>
                    <a:pt x="7957" y="1845"/>
                  </a:cubicBezTo>
                  <a:cubicBezTo>
                    <a:pt x="7963" y="1841"/>
                    <a:pt x="7970" y="1837"/>
                    <a:pt x="7977" y="1832"/>
                  </a:cubicBezTo>
                  <a:cubicBezTo>
                    <a:pt x="7864" y="1674"/>
                    <a:pt x="7741" y="1526"/>
                    <a:pt x="7608" y="1385"/>
                  </a:cubicBezTo>
                  <a:cubicBezTo>
                    <a:pt x="7276" y="1605"/>
                    <a:pt x="5007" y="3146"/>
                    <a:pt x="4681" y="4688"/>
                  </a:cubicBezTo>
                  <a:cubicBezTo>
                    <a:pt x="4616" y="4991"/>
                    <a:pt x="4628" y="5277"/>
                    <a:pt x="4715" y="5543"/>
                  </a:cubicBezTo>
                  <a:cubicBezTo>
                    <a:pt x="4442" y="5582"/>
                    <a:pt x="4161" y="5604"/>
                    <a:pt x="3876" y="5604"/>
                  </a:cubicBezTo>
                  <a:cubicBezTo>
                    <a:pt x="3654" y="5604"/>
                    <a:pt x="3435" y="5592"/>
                    <a:pt x="3221" y="5569"/>
                  </a:cubicBezTo>
                  <a:cubicBezTo>
                    <a:pt x="3218" y="5550"/>
                    <a:pt x="3216" y="5533"/>
                    <a:pt x="3213" y="5516"/>
                  </a:cubicBezTo>
                  <a:cubicBezTo>
                    <a:pt x="2985" y="3750"/>
                    <a:pt x="3376" y="2401"/>
                    <a:pt x="3744" y="1580"/>
                  </a:cubicBezTo>
                  <a:cubicBezTo>
                    <a:pt x="4142" y="693"/>
                    <a:pt x="4601" y="212"/>
                    <a:pt x="4610" y="202"/>
                  </a:cubicBezTo>
                  <a:cubicBezTo>
                    <a:pt x="4638" y="173"/>
                    <a:pt x="4711" y="106"/>
                    <a:pt x="4800" y="19"/>
                  </a:cubicBezTo>
                  <a:cubicBezTo>
                    <a:pt x="4670" y="7"/>
                    <a:pt x="4538" y="1"/>
                    <a:pt x="4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5" name="Google Shape;2543;p45">
            <a:extLst>
              <a:ext uri="{FF2B5EF4-FFF2-40B4-BE49-F238E27FC236}">
                <a16:creationId xmlns:a16="http://schemas.microsoft.com/office/drawing/2014/main" id="{407CF6CE-A012-44B2-B173-DF831FB8DE55}"/>
              </a:ext>
            </a:extLst>
          </p:cNvPr>
          <p:cNvGrpSpPr/>
          <p:nvPr/>
        </p:nvGrpSpPr>
        <p:grpSpPr>
          <a:xfrm>
            <a:off x="2501144" y="1598890"/>
            <a:ext cx="502843" cy="777962"/>
            <a:chOff x="3645164" y="3930766"/>
            <a:chExt cx="346001" cy="535307"/>
          </a:xfrm>
        </p:grpSpPr>
        <p:sp>
          <p:nvSpPr>
            <p:cNvPr id="56" name="Google Shape;2544;p45">
              <a:extLst>
                <a:ext uri="{FF2B5EF4-FFF2-40B4-BE49-F238E27FC236}">
                  <a16:creationId xmlns:a16="http://schemas.microsoft.com/office/drawing/2014/main" id="{0B0C37A9-1390-41F0-AB05-5E7BA0D39D8B}"/>
                </a:ext>
              </a:extLst>
            </p:cNvPr>
            <p:cNvSpPr/>
            <p:nvPr/>
          </p:nvSpPr>
          <p:spPr>
            <a:xfrm>
              <a:off x="3852650" y="3930766"/>
              <a:ext cx="92075" cy="88734"/>
            </a:xfrm>
            <a:custGeom>
              <a:avLst/>
              <a:gdLst/>
              <a:ahLst/>
              <a:cxnLst/>
              <a:rect l="l" t="t" r="r" b="b"/>
              <a:pathLst>
                <a:path w="3307" h="3187" extrusionOk="0">
                  <a:moveTo>
                    <a:pt x="1743" y="0"/>
                  </a:moveTo>
                  <a:cubicBezTo>
                    <a:pt x="1680" y="0"/>
                    <a:pt x="1617" y="19"/>
                    <a:pt x="1563" y="59"/>
                  </a:cubicBezTo>
                  <a:cubicBezTo>
                    <a:pt x="0" y="1179"/>
                    <a:pt x="995" y="2303"/>
                    <a:pt x="926" y="3087"/>
                  </a:cubicBezTo>
                  <a:lnTo>
                    <a:pt x="2064" y="3187"/>
                  </a:lnTo>
                  <a:cubicBezTo>
                    <a:pt x="2134" y="2401"/>
                    <a:pt x="3307" y="1468"/>
                    <a:pt x="1963" y="93"/>
                  </a:cubicBezTo>
                  <a:cubicBezTo>
                    <a:pt x="1903" y="32"/>
                    <a:pt x="1823" y="0"/>
                    <a:pt x="1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45;p45">
              <a:extLst>
                <a:ext uri="{FF2B5EF4-FFF2-40B4-BE49-F238E27FC236}">
                  <a16:creationId xmlns:a16="http://schemas.microsoft.com/office/drawing/2014/main" id="{64F0D22E-5928-4719-8DC6-40BDC4AA20D1}"/>
                </a:ext>
              </a:extLst>
            </p:cNvPr>
            <p:cNvSpPr/>
            <p:nvPr/>
          </p:nvSpPr>
          <p:spPr>
            <a:xfrm>
              <a:off x="3867128" y="3961477"/>
              <a:ext cx="60112" cy="58024"/>
            </a:xfrm>
            <a:custGeom>
              <a:avLst/>
              <a:gdLst/>
              <a:ahLst/>
              <a:cxnLst/>
              <a:rect l="l" t="t" r="r" b="b"/>
              <a:pathLst>
                <a:path w="2159" h="2084" extrusionOk="0">
                  <a:moveTo>
                    <a:pt x="215" y="1"/>
                  </a:moveTo>
                  <a:cubicBezTo>
                    <a:pt x="0" y="748"/>
                    <a:pt x="453" y="1446"/>
                    <a:pt x="406" y="1984"/>
                  </a:cubicBezTo>
                  <a:lnTo>
                    <a:pt x="1544" y="2084"/>
                  </a:lnTo>
                  <a:cubicBezTo>
                    <a:pt x="1592" y="1546"/>
                    <a:pt x="2159" y="937"/>
                    <a:pt x="2076" y="164"/>
                  </a:cubicBezTo>
                  <a:lnTo>
                    <a:pt x="2076" y="164"/>
                  </a:lnTo>
                  <a:cubicBezTo>
                    <a:pt x="1915" y="573"/>
                    <a:pt x="1557" y="853"/>
                    <a:pt x="1154" y="853"/>
                  </a:cubicBezTo>
                  <a:cubicBezTo>
                    <a:pt x="1129" y="853"/>
                    <a:pt x="1104" y="852"/>
                    <a:pt x="1078" y="850"/>
                  </a:cubicBezTo>
                  <a:cubicBezTo>
                    <a:pt x="646" y="812"/>
                    <a:pt x="307" y="458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46;p45">
              <a:extLst>
                <a:ext uri="{FF2B5EF4-FFF2-40B4-BE49-F238E27FC236}">
                  <a16:creationId xmlns:a16="http://schemas.microsoft.com/office/drawing/2014/main" id="{78A776FC-FDC5-413F-BF25-B159795AA7B0}"/>
                </a:ext>
              </a:extLst>
            </p:cNvPr>
            <p:cNvSpPr/>
            <p:nvPr/>
          </p:nvSpPr>
          <p:spPr>
            <a:xfrm>
              <a:off x="3853736" y="4088525"/>
              <a:ext cx="56242" cy="243455"/>
            </a:xfrm>
            <a:custGeom>
              <a:avLst/>
              <a:gdLst/>
              <a:ahLst/>
              <a:cxnLst/>
              <a:rect l="l" t="t" r="r" b="b"/>
              <a:pathLst>
                <a:path w="2020" h="8744" extrusionOk="0">
                  <a:moveTo>
                    <a:pt x="438" y="0"/>
                  </a:moveTo>
                  <a:lnTo>
                    <a:pt x="14" y="8217"/>
                  </a:lnTo>
                  <a:cubicBezTo>
                    <a:pt x="1" y="8487"/>
                    <a:pt x="202" y="8717"/>
                    <a:pt x="470" y="8742"/>
                  </a:cubicBezTo>
                  <a:cubicBezTo>
                    <a:pt x="485" y="8743"/>
                    <a:pt x="499" y="8743"/>
                    <a:pt x="514" y="8743"/>
                  </a:cubicBezTo>
                  <a:cubicBezTo>
                    <a:pt x="764" y="8743"/>
                    <a:pt x="978" y="8557"/>
                    <a:pt x="1010" y="8305"/>
                  </a:cubicBezTo>
                  <a:lnTo>
                    <a:pt x="2019" y="139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47;p45">
              <a:extLst>
                <a:ext uri="{FF2B5EF4-FFF2-40B4-BE49-F238E27FC236}">
                  <a16:creationId xmlns:a16="http://schemas.microsoft.com/office/drawing/2014/main" id="{12C8AFEA-72D1-44F8-8652-999377EDE39F}"/>
                </a:ext>
              </a:extLst>
            </p:cNvPr>
            <p:cNvSpPr/>
            <p:nvPr/>
          </p:nvSpPr>
          <p:spPr>
            <a:xfrm>
              <a:off x="3863147" y="4008476"/>
              <a:ext cx="55824" cy="93300"/>
            </a:xfrm>
            <a:custGeom>
              <a:avLst/>
              <a:gdLst/>
              <a:ahLst/>
              <a:cxnLst/>
              <a:rect l="l" t="t" r="r" b="b"/>
              <a:pathLst>
                <a:path w="2005" h="3351" extrusionOk="0">
                  <a:moveTo>
                    <a:pt x="417" y="0"/>
                  </a:moveTo>
                  <a:cubicBezTo>
                    <a:pt x="338" y="0"/>
                    <a:pt x="270" y="61"/>
                    <a:pt x="263" y="142"/>
                  </a:cubicBezTo>
                  <a:lnTo>
                    <a:pt x="8" y="3057"/>
                  </a:lnTo>
                  <a:cubicBezTo>
                    <a:pt x="0" y="3143"/>
                    <a:pt x="64" y="3218"/>
                    <a:pt x="149" y="3225"/>
                  </a:cubicBezTo>
                  <a:lnTo>
                    <a:pt x="1572" y="3350"/>
                  </a:lnTo>
                  <a:cubicBezTo>
                    <a:pt x="1577" y="3350"/>
                    <a:pt x="1581" y="3350"/>
                    <a:pt x="1586" y="3350"/>
                  </a:cubicBezTo>
                  <a:cubicBezTo>
                    <a:pt x="1666" y="3350"/>
                    <a:pt x="1734" y="3289"/>
                    <a:pt x="1741" y="3208"/>
                  </a:cubicBezTo>
                  <a:lnTo>
                    <a:pt x="1996" y="293"/>
                  </a:lnTo>
                  <a:cubicBezTo>
                    <a:pt x="2004" y="208"/>
                    <a:pt x="1941" y="132"/>
                    <a:pt x="1854" y="125"/>
                  </a:cubicBezTo>
                  <a:lnTo>
                    <a:pt x="431" y="1"/>
                  </a:lnTo>
                  <a:cubicBezTo>
                    <a:pt x="426" y="0"/>
                    <a:pt x="422" y="0"/>
                    <a:pt x="4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48;p45">
              <a:extLst>
                <a:ext uri="{FF2B5EF4-FFF2-40B4-BE49-F238E27FC236}">
                  <a16:creationId xmlns:a16="http://schemas.microsoft.com/office/drawing/2014/main" id="{B3539E0F-ECC2-42D2-AEDD-55DA3C87C708}"/>
                </a:ext>
              </a:extLst>
            </p:cNvPr>
            <p:cNvSpPr/>
            <p:nvPr/>
          </p:nvSpPr>
          <p:spPr>
            <a:xfrm>
              <a:off x="3861337" y="4021395"/>
              <a:ext cx="63063" cy="20186"/>
            </a:xfrm>
            <a:custGeom>
              <a:avLst/>
              <a:gdLst/>
              <a:ahLst/>
              <a:cxnLst/>
              <a:rect l="l" t="t" r="r" b="b"/>
              <a:pathLst>
                <a:path w="2265" h="725" extrusionOk="0">
                  <a:moveTo>
                    <a:pt x="304" y="0"/>
                  </a:moveTo>
                  <a:cubicBezTo>
                    <a:pt x="156" y="0"/>
                    <a:pt x="28" y="113"/>
                    <a:pt x="15" y="265"/>
                  </a:cubicBezTo>
                  <a:cubicBezTo>
                    <a:pt x="1" y="425"/>
                    <a:pt x="119" y="565"/>
                    <a:pt x="279" y="580"/>
                  </a:cubicBezTo>
                  <a:lnTo>
                    <a:pt x="1936" y="723"/>
                  </a:lnTo>
                  <a:cubicBezTo>
                    <a:pt x="1945" y="725"/>
                    <a:pt x="1953" y="725"/>
                    <a:pt x="1962" y="725"/>
                  </a:cubicBezTo>
                  <a:cubicBezTo>
                    <a:pt x="2111" y="725"/>
                    <a:pt x="2238" y="611"/>
                    <a:pt x="2251" y="460"/>
                  </a:cubicBezTo>
                  <a:cubicBezTo>
                    <a:pt x="2264" y="300"/>
                    <a:pt x="2146" y="160"/>
                    <a:pt x="1988" y="147"/>
                  </a:cubicBezTo>
                  <a:lnTo>
                    <a:pt x="329" y="1"/>
                  </a:lnTo>
                  <a:cubicBezTo>
                    <a:pt x="321" y="1"/>
                    <a:pt x="312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49;p45">
              <a:extLst>
                <a:ext uri="{FF2B5EF4-FFF2-40B4-BE49-F238E27FC236}">
                  <a16:creationId xmlns:a16="http://schemas.microsoft.com/office/drawing/2014/main" id="{E3981824-472D-4739-B295-FBCEAB0C73E1}"/>
                </a:ext>
              </a:extLst>
            </p:cNvPr>
            <p:cNvSpPr/>
            <p:nvPr/>
          </p:nvSpPr>
          <p:spPr>
            <a:xfrm>
              <a:off x="3857383" y="4066835"/>
              <a:ext cx="63035" cy="20214"/>
            </a:xfrm>
            <a:custGeom>
              <a:avLst/>
              <a:gdLst/>
              <a:ahLst/>
              <a:cxnLst/>
              <a:rect l="l" t="t" r="r" b="b"/>
              <a:pathLst>
                <a:path w="2264" h="726" extrusionOk="0">
                  <a:moveTo>
                    <a:pt x="304" y="0"/>
                  </a:moveTo>
                  <a:cubicBezTo>
                    <a:pt x="155" y="0"/>
                    <a:pt x="27" y="114"/>
                    <a:pt x="15" y="265"/>
                  </a:cubicBezTo>
                  <a:cubicBezTo>
                    <a:pt x="0" y="425"/>
                    <a:pt x="118" y="566"/>
                    <a:pt x="278" y="579"/>
                  </a:cubicBezTo>
                  <a:lnTo>
                    <a:pt x="1936" y="725"/>
                  </a:lnTo>
                  <a:cubicBezTo>
                    <a:pt x="1944" y="726"/>
                    <a:pt x="1953" y="726"/>
                    <a:pt x="1961" y="726"/>
                  </a:cubicBezTo>
                  <a:cubicBezTo>
                    <a:pt x="2110" y="726"/>
                    <a:pt x="2237" y="612"/>
                    <a:pt x="2250" y="461"/>
                  </a:cubicBezTo>
                  <a:cubicBezTo>
                    <a:pt x="2264" y="301"/>
                    <a:pt x="2145" y="161"/>
                    <a:pt x="1986" y="146"/>
                  </a:cubicBezTo>
                  <a:lnTo>
                    <a:pt x="328" y="1"/>
                  </a:lnTo>
                  <a:cubicBezTo>
                    <a:pt x="320" y="1"/>
                    <a:pt x="312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50;p45">
              <a:extLst>
                <a:ext uri="{FF2B5EF4-FFF2-40B4-BE49-F238E27FC236}">
                  <a16:creationId xmlns:a16="http://schemas.microsoft.com/office/drawing/2014/main" id="{9CBAA0D0-D9F3-46EE-85A4-AF60A13F213B}"/>
                </a:ext>
              </a:extLst>
            </p:cNvPr>
            <p:cNvSpPr/>
            <p:nvPr/>
          </p:nvSpPr>
          <p:spPr>
            <a:xfrm>
              <a:off x="3876706" y="4297764"/>
              <a:ext cx="91268" cy="88873"/>
            </a:xfrm>
            <a:custGeom>
              <a:avLst/>
              <a:gdLst/>
              <a:ahLst/>
              <a:cxnLst/>
              <a:rect l="l" t="t" r="r" b="b"/>
              <a:pathLst>
                <a:path w="3278" h="3192" extrusionOk="0">
                  <a:moveTo>
                    <a:pt x="1332" y="1"/>
                  </a:moveTo>
                  <a:cubicBezTo>
                    <a:pt x="1220" y="778"/>
                    <a:pt x="0" y="1644"/>
                    <a:pt x="1262" y="3087"/>
                  </a:cubicBezTo>
                  <a:cubicBezTo>
                    <a:pt x="1323" y="3156"/>
                    <a:pt x="1408" y="3192"/>
                    <a:pt x="1495" y="3192"/>
                  </a:cubicBezTo>
                  <a:cubicBezTo>
                    <a:pt x="1552" y="3192"/>
                    <a:pt x="1609" y="3176"/>
                    <a:pt x="1660" y="3144"/>
                  </a:cubicBezTo>
                  <a:cubicBezTo>
                    <a:pt x="3277" y="2113"/>
                    <a:pt x="2349" y="940"/>
                    <a:pt x="2460" y="162"/>
                  </a:cubicBezTo>
                  <a:lnTo>
                    <a:pt x="1332" y="1"/>
                  </a:lnTo>
                  <a:close/>
                </a:path>
              </a:pathLst>
            </a:custGeom>
            <a:solidFill>
              <a:srgbClr val="F7C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51;p45">
              <a:extLst>
                <a:ext uri="{FF2B5EF4-FFF2-40B4-BE49-F238E27FC236}">
                  <a16:creationId xmlns:a16="http://schemas.microsoft.com/office/drawing/2014/main" id="{E4457DBC-1E81-4CC5-92D9-7A70BE46F6D7}"/>
                </a:ext>
              </a:extLst>
            </p:cNvPr>
            <p:cNvSpPr/>
            <p:nvPr/>
          </p:nvSpPr>
          <p:spPr>
            <a:xfrm>
              <a:off x="3894999" y="4297764"/>
              <a:ext cx="59583" cy="59806"/>
            </a:xfrm>
            <a:custGeom>
              <a:avLst/>
              <a:gdLst/>
              <a:ahLst/>
              <a:cxnLst/>
              <a:rect l="l" t="t" r="r" b="b"/>
              <a:pathLst>
                <a:path w="2140" h="2148" extrusionOk="0">
                  <a:moveTo>
                    <a:pt x="675" y="1"/>
                  </a:moveTo>
                  <a:cubicBezTo>
                    <a:pt x="598" y="534"/>
                    <a:pt x="0" y="1108"/>
                    <a:pt x="39" y="1883"/>
                  </a:cubicBezTo>
                  <a:cubicBezTo>
                    <a:pt x="214" y="1500"/>
                    <a:pt x="566" y="1246"/>
                    <a:pt x="949" y="1246"/>
                  </a:cubicBezTo>
                  <a:cubicBezTo>
                    <a:pt x="989" y="1246"/>
                    <a:pt x="1030" y="1249"/>
                    <a:pt x="1071" y="1255"/>
                  </a:cubicBezTo>
                  <a:cubicBezTo>
                    <a:pt x="1499" y="1316"/>
                    <a:pt x="1818" y="1686"/>
                    <a:pt x="1885" y="2147"/>
                  </a:cubicBezTo>
                  <a:cubicBezTo>
                    <a:pt x="2140" y="1416"/>
                    <a:pt x="1727" y="696"/>
                    <a:pt x="1803" y="162"/>
                  </a:cubicBezTo>
                  <a:lnTo>
                    <a:pt x="675" y="1"/>
                  </a:lnTo>
                  <a:close/>
                </a:path>
              </a:pathLst>
            </a:custGeom>
            <a:solidFill>
              <a:srgbClr val="F89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52;p45">
              <a:extLst>
                <a:ext uri="{FF2B5EF4-FFF2-40B4-BE49-F238E27FC236}">
                  <a16:creationId xmlns:a16="http://schemas.microsoft.com/office/drawing/2014/main" id="{90E67504-5003-4C7E-99EE-ABDFE29348A9}"/>
                </a:ext>
              </a:extLst>
            </p:cNvPr>
            <p:cNvSpPr/>
            <p:nvPr/>
          </p:nvSpPr>
          <p:spPr>
            <a:xfrm>
              <a:off x="3886869" y="4324382"/>
              <a:ext cx="69244" cy="41235"/>
            </a:xfrm>
            <a:custGeom>
              <a:avLst/>
              <a:gdLst/>
              <a:ahLst/>
              <a:cxnLst/>
              <a:rect l="l" t="t" r="r" b="b"/>
              <a:pathLst>
                <a:path w="2487" h="1481" extrusionOk="0">
                  <a:moveTo>
                    <a:pt x="1238" y="0"/>
                  </a:moveTo>
                  <a:cubicBezTo>
                    <a:pt x="751" y="0"/>
                    <a:pt x="295" y="309"/>
                    <a:pt x="68" y="806"/>
                  </a:cubicBezTo>
                  <a:cubicBezTo>
                    <a:pt x="1" y="952"/>
                    <a:pt x="66" y="1124"/>
                    <a:pt x="211" y="1191"/>
                  </a:cubicBezTo>
                  <a:cubicBezTo>
                    <a:pt x="250" y="1209"/>
                    <a:pt x="291" y="1217"/>
                    <a:pt x="331" y="1217"/>
                  </a:cubicBezTo>
                  <a:cubicBezTo>
                    <a:pt x="441" y="1217"/>
                    <a:pt x="547" y="1155"/>
                    <a:pt x="595" y="1048"/>
                  </a:cubicBezTo>
                  <a:cubicBezTo>
                    <a:pt x="726" y="760"/>
                    <a:pt x="979" y="581"/>
                    <a:pt x="1241" y="581"/>
                  </a:cubicBezTo>
                  <a:cubicBezTo>
                    <a:pt x="1268" y="581"/>
                    <a:pt x="1295" y="583"/>
                    <a:pt x="1322" y="586"/>
                  </a:cubicBezTo>
                  <a:cubicBezTo>
                    <a:pt x="1611" y="628"/>
                    <a:pt x="1839" y="888"/>
                    <a:pt x="1889" y="1233"/>
                  </a:cubicBezTo>
                  <a:cubicBezTo>
                    <a:pt x="1910" y="1377"/>
                    <a:pt x="2034" y="1480"/>
                    <a:pt x="2176" y="1480"/>
                  </a:cubicBezTo>
                  <a:cubicBezTo>
                    <a:pt x="2190" y="1480"/>
                    <a:pt x="2204" y="1480"/>
                    <a:pt x="2218" y="1478"/>
                  </a:cubicBezTo>
                  <a:cubicBezTo>
                    <a:pt x="2377" y="1455"/>
                    <a:pt x="2487" y="1307"/>
                    <a:pt x="2463" y="1149"/>
                  </a:cubicBezTo>
                  <a:cubicBezTo>
                    <a:pt x="2376" y="547"/>
                    <a:pt x="1950" y="90"/>
                    <a:pt x="1403" y="12"/>
                  </a:cubicBezTo>
                  <a:cubicBezTo>
                    <a:pt x="1348" y="4"/>
                    <a:pt x="1293" y="0"/>
                    <a:pt x="1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53;p45">
              <a:extLst>
                <a:ext uri="{FF2B5EF4-FFF2-40B4-BE49-F238E27FC236}">
                  <a16:creationId xmlns:a16="http://schemas.microsoft.com/office/drawing/2014/main" id="{16BD019F-A14E-488A-AD56-59D429B3F2FE}"/>
                </a:ext>
              </a:extLst>
            </p:cNvPr>
            <p:cNvSpPr/>
            <p:nvPr/>
          </p:nvSpPr>
          <p:spPr>
            <a:xfrm>
              <a:off x="3876706" y="4289690"/>
              <a:ext cx="82748" cy="105022"/>
            </a:xfrm>
            <a:custGeom>
              <a:avLst/>
              <a:gdLst/>
              <a:ahLst/>
              <a:cxnLst/>
              <a:rect l="l" t="t" r="r" b="b"/>
              <a:pathLst>
                <a:path w="2972" h="3772" extrusionOk="0">
                  <a:moveTo>
                    <a:pt x="1545" y="614"/>
                  </a:moveTo>
                  <a:lnTo>
                    <a:pt x="2164" y="703"/>
                  </a:lnTo>
                  <a:cubicBezTo>
                    <a:pt x="2175" y="875"/>
                    <a:pt x="2210" y="1051"/>
                    <a:pt x="2245" y="1232"/>
                  </a:cubicBezTo>
                  <a:cubicBezTo>
                    <a:pt x="2381" y="1911"/>
                    <a:pt x="2506" y="2550"/>
                    <a:pt x="1504" y="3189"/>
                  </a:cubicBezTo>
                  <a:cubicBezTo>
                    <a:pt x="1501" y="3191"/>
                    <a:pt x="1497" y="3192"/>
                    <a:pt x="1494" y="3192"/>
                  </a:cubicBezTo>
                  <a:cubicBezTo>
                    <a:pt x="1489" y="3192"/>
                    <a:pt x="1484" y="3190"/>
                    <a:pt x="1481" y="3186"/>
                  </a:cubicBezTo>
                  <a:cubicBezTo>
                    <a:pt x="698" y="2291"/>
                    <a:pt x="999" y="1712"/>
                    <a:pt x="1318" y="1099"/>
                  </a:cubicBezTo>
                  <a:cubicBezTo>
                    <a:pt x="1404" y="935"/>
                    <a:pt x="1487" y="776"/>
                    <a:pt x="1545" y="614"/>
                  </a:cubicBezTo>
                  <a:close/>
                  <a:moveTo>
                    <a:pt x="1331" y="0"/>
                  </a:moveTo>
                  <a:cubicBezTo>
                    <a:pt x="1269" y="0"/>
                    <a:pt x="1208" y="20"/>
                    <a:pt x="1157" y="58"/>
                  </a:cubicBezTo>
                  <a:cubicBezTo>
                    <a:pt x="1096" y="104"/>
                    <a:pt x="1055" y="173"/>
                    <a:pt x="1044" y="249"/>
                  </a:cubicBezTo>
                  <a:cubicBezTo>
                    <a:pt x="1021" y="415"/>
                    <a:pt x="915" y="618"/>
                    <a:pt x="804" y="831"/>
                  </a:cubicBezTo>
                  <a:cubicBezTo>
                    <a:pt x="465" y="1482"/>
                    <a:pt x="0" y="2374"/>
                    <a:pt x="1044" y="3568"/>
                  </a:cubicBezTo>
                  <a:cubicBezTo>
                    <a:pt x="1160" y="3701"/>
                    <a:pt x="1327" y="3772"/>
                    <a:pt x="1497" y="3772"/>
                  </a:cubicBezTo>
                  <a:cubicBezTo>
                    <a:pt x="1606" y="3772"/>
                    <a:pt x="1717" y="3741"/>
                    <a:pt x="1816" y="3679"/>
                  </a:cubicBezTo>
                  <a:cubicBezTo>
                    <a:pt x="2404" y="3303"/>
                    <a:pt x="2749" y="2869"/>
                    <a:pt x="2869" y="2350"/>
                  </a:cubicBezTo>
                  <a:cubicBezTo>
                    <a:pt x="2971" y="1904"/>
                    <a:pt x="2888" y="1487"/>
                    <a:pt x="2815" y="1120"/>
                  </a:cubicBezTo>
                  <a:cubicBezTo>
                    <a:pt x="2769" y="884"/>
                    <a:pt x="2723" y="659"/>
                    <a:pt x="2748" y="493"/>
                  </a:cubicBezTo>
                  <a:cubicBezTo>
                    <a:pt x="2759" y="418"/>
                    <a:pt x="2739" y="340"/>
                    <a:pt x="2693" y="279"/>
                  </a:cubicBezTo>
                  <a:cubicBezTo>
                    <a:pt x="2647" y="216"/>
                    <a:pt x="2578" y="176"/>
                    <a:pt x="2502" y="165"/>
                  </a:cubicBezTo>
                  <a:lnTo>
                    <a:pt x="1372" y="3"/>
                  </a:lnTo>
                  <a:cubicBezTo>
                    <a:pt x="1358" y="1"/>
                    <a:pt x="1345" y="0"/>
                    <a:pt x="1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54;p45">
              <a:extLst>
                <a:ext uri="{FF2B5EF4-FFF2-40B4-BE49-F238E27FC236}">
                  <a16:creationId xmlns:a16="http://schemas.microsoft.com/office/drawing/2014/main" id="{A7EAA4BA-DDE5-4701-9709-C81936730D1F}"/>
                </a:ext>
              </a:extLst>
            </p:cNvPr>
            <p:cNvSpPr/>
            <p:nvPr/>
          </p:nvSpPr>
          <p:spPr>
            <a:xfrm>
              <a:off x="3917941" y="3988819"/>
              <a:ext cx="68799" cy="242620"/>
            </a:xfrm>
            <a:custGeom>
              <a:avLst/>
              <a:gdLst/>
              <a:ahLst/>
              <a:cxnLst/>
              <a:rect l="l" t="t" r="r" b="b"/>
              <a:pathLst>
                <a:path w="2471" h="8714" extrusionOk="0">
                  <a:moveTo>
                    <a:pt x="1945" y="0"/>
                  </a:moveTo>
                  <a:cubicBezTo>
                    <a:pt x="1708" y="0"/>
                    <a:pt x="1498" y="171"/>
                    <a:pt x="1455" y="410"/>
                  </a:cubicBezTo>
                  <a:lnTo>
                    <a:pt x="1" y="8488"/>
                  </a:lnTo>
                  <a:lnTo>
                    <a:pt x="1568" y="8714"/>
                  </a:lnTo>
                  <a:lnTo>
                    <a:pt x="2441" y="552"/>
                  </a:lnTo>
                  <a:cubicBezTo>
                    <a:pt x="2471" y="285"/>
                    <a:pt x="2282" y="43"/>
                    <a:pt x="2016" y="5"/>
                  </a:cubicBezTo>
                  <a:cubicBezTo>
                    <a:pt x="1992" y="2"/>
                    <a:pt x="1968" y="0"/>
                    <a:pt x="1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55;p45">
              <a:extLst>
                <a:ext uri="{FF2B5EF4-FFF2-40B4-BE49-F238E27FC236}">
                  <a16:creationId xmlns:a16="http://schemas.microsoft.com/office/drawing/2014/main" id="{864E9F93-B2DE-4230-B7ED-2658833C9989}"/>
                </a:ext>
              </a:extLst>
            </p:cNvPr>
            <p:cNvSpPr/>
            <p:nvPr/>
          </p:nvSpPr>
          <p:spPr>
            <a:xfrm>
              <a:off x="3917941" y="4198504"/>
              <a:ext cx="46553" cy="32938"/>
            </a:xfrm>
            <a:custGeom>
              <a:avLst/>
              <a:gdLst/>
              <a:ahLst/>
              <a:cxnLst/>
              <a:rect l="l" t="t" r="r" b="b"/>
              <a:pathLst>
                <a:path w="1672" h="1183" extrusionOk="0">
                  <a:moveTo>
                    <a:pt x="173" y="1"/>
                  </a:moveTo>
                  <a:lnTo>
                    <a:pt x="1" y="957"/>
                  </a:lnTo>
                  <a:lnTo>
                    <a:pt x="1568" y="1183"/>
                  </a:lnTo>
                  <a:lnTo>
                    <a:pt x="1672" y="217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rgbClr val="364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56;p45">
              <a:extLst>
                <a:ext uri="{FF2B5EF4-FFF2-40B4-BE49-F238E27FC236}">
                  <a16:creationId xmlns:a16="http://schemas.microsoft.com/office/drawing/2014/main" id="{BD8F7D90-3FE6-4078-85CF-BBC2A0CC9729}"/>
                </a:ext>
              </a:extLst>
            </p:cNvPr>
            <p:cNvSpPr/>
            <p:nvPr/>
          </p:nvSpPr>
          <p:spPr>
            <a:xfrm>
              <a:off x="3904716" y="4215962"/>
              <a:ext cx="60084" cy="94748"/>
            </a:xfrm>
            <a:custGeom>
              <a:avLst/>
              <a:gdLst/>
              <a:ahLst/>
              <a:cxnLst/>
              <a:rect l="l" t="t" r="r" b="b"/>
              <a:pathLst>
                <a:path w="2158" h="3403" extrusionOk="0">
                  <a:moveTo>
                    <a:pt x="580" y="0"/>
                  </a:moveTo>
                  <a:cubicBezTo>
                    <a:pt x="504" y="0"/>
                    <a:pt x="438" y="56"/>
                    <a:pt x="427" y="134"/>
                  </a:cubicBezTo>
                  <a:lnTo>
                    <a:pt x="12" y="3023"/>
                  </a:lnTo>
                  <a:cubicBezTo>
                    <a:pt x="0" y="3107"/>
                    <a:pt x="59" y="3186"/>
                    <a:pt x="144" y="3199"/>
                  </a:cubicBezTo>
                  <a:lnTo>
                    <a:pt x="1555" y="3401"/>
                  </a:lnTo>
                  <a:cubicBezTo>
                    <a:pt x="1563" y="3402"/>
                    <a:pt x="1570" y="3403"/>
                    <a:pt x="1577" y="3403"/>
                  </a:cubicBezTo>
                  <a:cubicBezTo>
                    <a:pt x="1654" y="3403"/>
                    <a:pt x="1720" y="3346"/>
                    <a:pt x="1731" y="3269"/>
                  </a:cubicBezTo>
                  <a:lnTo>
                    <a:pt x="2146" y="380"/>
                  </a:lnTo>
                  <a:cubicBezTo>
                    <a:pt x="2158" y="295"/>
                    <a:pt x="2098" y="217"/>
                    <a:pt x="2014" y="204"/>
                  </a:cubicBezTo>
                  <a:lnTo>
                    <a:pt x="603" y="2"/>
                  </a:lnTo>
                  <a:cubicBezTo>
                    <a:pt x="595" y="1"/>
                    <a:pt x="588" y="0"/>
                    <a:pt x="580" y="0"/>
                  </a:cubicBezTo>
                  <a:close/>
                </a:path>
              </a:pathLst>
            </a:custGeom>
            <a:solidFill>
              <a:srgbClr val="EFF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57;p45">
              <a:extLst>
                <a:ext uri="{FF2B5EF4-FFF2-40B4-BE49-F238E27FC236}">
                  <a16:creationId xmlns:a16="http://schemas.microsoft.com/office/drawing/2014/main" id="{BFDC555E-82E0-4E7B-9ED2-D407C0E6AF47}"/>
                </a:ext>
              </a:extLst>
            </p:cNvPr>
            <p:cNvSpPr/>
            <p:nvPr/>
          </p:nvSpPr>
          <p:spPr>
            <a:xfrm>
              <a:off x="3928717" y="4218857"/>
              <a:ext cx="36084" cy="91852"/>
            </a:xfrm>
            <a:custGeom>
              <a:avLst/>
              <a:gdLst/>
              <a:ahLst/>
              <a:cxnLst/>
              <a:rect l="l" t="t" r="r" b="b"/>
              <a:pathLst>
                <a:path w="1296" h="3299" extrusionOk="0">
                  <a:moveTo>
                    <a:pt x="458" y="0"/>
                  </a:moveTo>
                  <a:lnTo>
                    <a:pt x="458" y="0"/>
                  </a:lnTo>
                  <a:lnTo>
                    <a:pt x="458" y="0"/>
                  </a:lnTo>
                  <a:cubicBezTo>
                    <a:pt x="458" y="0"/>
                    <a:pt x="458" y="0"/>
                    <a:pt x="458" y="0"/>
                  </a:cubicBezTo>
                  <a:close/>
                  <a:moveTo>
                    <a:pt x="1" y="3197"/>
                  </a:moveTo>
                  <a:cubicBezTo>
                    <a:pt x="1" y="3197"/>
                    <a:pt x="1" y="3197"/>
                    <a:pt x="1" y="3197"/>
                  </a:cubicBezTo>
                  <a:lnTo>
                    <a:pt x="1" y="3197"/>
                  </a:lnTo>
                  <a:lnTo>
                    <a:pt x="1" y="3197"/>
                  </a:lnTo>
                  <a:close/>
                  <a:moveTo>
                    <a:pt x="458" y="0"/>
                  </a:moveTo>
                  <a:lnTo>
                    <a:pt x="458" y="0"/>
                  </a:lnTo>
                  <a:cubicBezTo>
                    <a:pt x="543" y="13"/>
                    <a:pt x="602" y="92"/>
                    <a:pt x="590" y="177"/>
                  </a:cubicBezTo>
                  <a:lnTo>
                    <a:pt x="176" y="3065"/>
                  </a:lnTo>
                  <a:cubicBezTo>
                    <a:pt x="165" y="3143"/>
                    <a:pt x="98" y="3199"/>
                    <a:pt x="23" y="3199"/>
                  </a:cubicBezTo>
                  <a:cubicBezTo>
                    <a:pt x="15" y="3199"/>
                    <a:pt x="8" y="3198"/>
                    <a:pt x="1" y="3197"/>
                  </a:cubicBezTo>
                  <a:lnTo>
                    <a:pt x="1" y="3197"/>
                  </a:lnTo>
                  <a:lnTo>
                    <a:pt x="693" y="3297"/>
                  </a:lnTo>
                  <a:cubicBezTo>
                    <a:pt x="701" y="3298"/>
                    <a:pt x="708" y="3299"/>
                    <a:pt x="715" y="3299"/>
                  </a:cubicBezTo>
                  <a:cubicBezTo>
                    <a:pt x="792" y="3299"/>
                    <a:pt x="858" y="3242"/>
                    <a:pt x="869" y="3165"/>
                  </a:cubicBezTo>
                  <a:lnTo>
                    <a:pt x="1284" y="276"/>
                  </a:lnTo>
                  <a:cubicBezTo>
                    <a:pt x="1296" y="191"/>
                    <a:pt x="1236" y="113"/>
                    <a:pt x="1152" y="100"/>
                  </a:cubicBezTo>
                  <a:lnTo>
                    <a:pt x="458" y="0"/>
                  </a:lnTo>
                  <a:close/>
                </a:path>
              </a:pathLst>
            </a:custGeom>
            <a:solidFill>
              <a:srgbClr val="CBE5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58;p45">
              <a:extLst>
                <a:ext uri="{FF2B5EF4-FFF2-40B4-BE49-F238E27FC236}">
                  <a16:creationId xmlns:a16="http://schemas.microsoft.com/office/drawing/2014/main" id="{0EDC818F-08CB-4A7C-A62F-33B342A89ABE}"/>
                </a:ext>
              </a:extLst>
            </p:cNvPr>
            <p:cNvSpPr/>
            <p:nvPr/>
          </p:nvSpPr>
          <p:spPr>
            <a:xfrm>
              <a:off x="3896085" y="4207887"/>
              <a:ext cx="77346" cy="110897"/>
            </a:xfrm>
            <a:custGeom>
              <a:avLst/>
              <a:gdLst/>
              <a:ahLst/>
              <a:cxnLst/>
              <a:rect l="l" t="t" r="r" b="b"/>
              <a:pathLst>
                <a:path w="2778" h="3983" extrusionOk="0">
                  <a:moveTo>
                    <a:pt x="1004" y="598"/>
                  </a:moveTo>
                  <a:lnTo>
                    <a:pt x="2149" y="763"/>
                  </a:lnTo>
                  <a:lnTo>
                    <a:pt x="1773" y="3385"/>
                  </a:lnTo>
                  <a:lnTo>
                    <a:pt x="629" y="3220"/>
                  </a:lnTo>
                  <a:lnTo>
                    <a:pt x="1004" y="598"/>
                  </a:lnTo>
                  <a:close/>
                  <a:moveTo>
                    <a:pt x="888" y="1"/>
                  </a:moveTo>
                  <a:cubicBezTo>
                    <a:pt x="793" y="1"/>
                    <a:pt x="701" y="31"/>
                    <a:pt x="624" y="89"/>
                  </a:cubicBezTo>
                  <a:cubicBezTo>
                    <a:pt x="529" y="160"/>
                    <a:pt x="466" y="265"/>
                    <a:pt x="449" y="382"/>
                  </a:cubicBezTo>
                  <a:lnTo>
                    <a:pt x="36" y="3272"/>
                  </a:lnTo>
                  <a:cubicBezTo>
                    <a:pt x="0" y="3514"/>
                    <a:pt x="170" y="3741"/>
                    <a:pt x="413" y="3775"/>
                  </a:cubicBezTo>
                  <a:lnTo>
                    <a:pt x="1824" y="3978"/>
                  </a:lnTo>
                  <a:cubicBezTo>
                    <a:pt x="1846" y="3981"/>
                    <a:pt x="1866" y="3983"/>
                    <a:pt x="1887" y="3983"/>
                  </a:cubicBezTo>
                  <a:cubicBezTo>
                    <a:pt x="2106" y="3983"/>
                    <a:pt x="2297" y="3822"/>
                    <a:pt x="2329" y="3600"/>
                  </a:cubicBezTo>
                  <a:lnTo>
                    <a:pt x="2742" y="712"/>
                  </a:lnTo>
                  <a:cubicBezTo>
                    <a:pt x="2778" y="468"/>
                    <a:pt x="2608" y="242"/>
                    <a:pt x="2365" y="207"/>
                  </a:cubicBezTo>
                  <a:lnTo>
                    <a:pt x="953" y="5"/>
                  </a:lnTo>
                  <a:cubicBezTo>
                    <a:pt x="931" y="2"/>
                    <a:pt x="910" y="1"/>
                    <a:pt x="8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59;p45">
              <a:extLst>
                <a:ext uri="{FF2B5EF4-FFF2-40B4-BE49-F238E27FC236}">
                  <a16:creationId xmlns:a16="http://schemas.microsoft.com/office/drawing/2014/main" id="{580D6053-77E0-4518-A7CF-D822475FCBDF}"/>
                </a:ext>
              </a:extLst>
            </p:cNvPr>
            <p:cNvSpPr/>
            <p:nvPr/>
          </p:nvSpPr>
          <p:spPr>
            <a:xfrm>
              <a:off x="3914990" y="4351752"/>
              <a:ext cx="18989" cy="18237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53" y="1"/>
                  </a:moveTo>
                  <a:cubicBezTo>
                    <a:pt x="235" y="1"/>
                    <a:pt x="124" y="74"/>
                    <a:pt x="81" y="193"/>
                  </a:cubicBezTo>
                  <a:lnTo>
                    <a:pt x="54" y="267"/>
                  </a:lnTo>
                  <a:cubicBezTo>
                    <a:pt x="1" y="418"/>
                    <a:pt x="79" y="584"/>
                    <a:pt x="230" y="638"/>
                  </a:cubicBezTo>
                  <a:cubicBezTo>
                    <a:pt x="262" y="650"/>
                    <a:pt x="295" y="655"/>
                    <a:pt x="328" y="655"/>
                  </a:cubicBezTo>
                  <a:cubicBezTo>
                    <a:pt x="447" y="655"/>
                    <a:pt x="558" y="582"/>
                    <a:pt x="601" y="463"/>
                  </a:cubicBezTo>
                  <a:lnTo>
                    <a:pt x="628" y="389"/>
                  </a:lnTo>
                  <a:cubicBezTo>
                    <a:pt x="681" y="238"/>
                    <a:pt x="603" y="72"/>
                    <a:pt x="452" y="18"/>
                  </a:cubicBezTo>
                  <a:cubicBezTo>
                    <a:pt x="419" y="6"/>
                    <a:pt x="386" y="1"/>
                    <a:pt x="3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60;p45">
              <a:extLst>
                <a:ext uri="{FF2B5EF4-FFF2-40B4-BE49-F238E27FC236}">
                  <a16:creationId xmlns:a16="http://schemas.microsoft.com/office/drawing/2014/main" id="{A713DB14-DE42-43B9-A0D4-7080D5FFDC5E}"/>
                </a:ext>
              </a:extLst>
            </p:cNvPr>
            <p:cNvSpPr/>
            <p:nvPr/>
          </p:nvSpPr>
          <p:spPr>
            <a:xfrm>
              <a:off x="3899649" y="4275351"/>
              <a:ext cx="63063" cy="22719"/>
            </a:xfrm>
            <a:custGeom>
              <a:avLst/>
              <a:gdLst/>
              <a:ahLst/>
              <a:cxnLst/>
              <a:rect l="l" t="t" r="r" b="b"/>
              <a:pathLst>
                <a:path w="2265" h="816" extrusionOk="0">
                  <a:moveTo>
                    <a:pt x="309" y="0"/>
                  </a:moveTo>
                  <a:cubicBezTo>
                    <a:pt x="168" y="0"/>
                    <a:pt x="45" y="104"/>
                    <a:pt x="24" y="248"/>
                  </a:cubicBezTo>
                  <a:cubicBezTo>
                    <a:pt x="0" y="407"/>
                    <a:pt x="111" y="555"/>
                    <a:pt x="270" y="578"/>
                  </a:cubicBezTo>
                  <a:lnTo>
                    <a:pt x="1913" y="813"/>
                  </a:lnTo>
                  <a:cubicBezTo>
                    <a:pt x="1926" y="814"/>
                    <a:pt x="1941" y="816"/>
                    <a:pt x="1954" y="816"/>
                  </a:cubicBezTo>
                  <a:cubicBezTo>
                    <a:pt x="2096" y="816"/>
                    <a:pt x="2220" y="712"/>
                    <a:pt x="2241" y="567"/>
                  </a:cubicBezTo>
                  <a:cubicBezTo>
                    <a:pt x="2264" y="408"/>
                    <a:pt x="2153" y="261"/>
                    <a:pt x="1995" y="239"/>
                  </a:cubicBezTo>
                  <a:lnTo>
                    <a:pt x="352" y="3"/>
                  </a:lnTo>
                  <a:cubicBezTo>
                    <a:pt x="338" y="1"/>
                    <a:pt x="323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61;p45">
              <a:extLst>
                <a:ext uri="{FF2B5EF4-FFF2-40B4-BE49-F238E27FC236}">
                  <a16:creationId xmlns:a16="http://schemas.microsoft.com/office/drawing/2014/main" id="{C2A0A848-B26F-4DF9-8CD5-39CE223619F1}"/>
                </a:ext>
              </a:extLst>
            </p:cNvPr>
            <p:cNvSpPr/>
            <p:nvPr/>
          </p:nvSpPr>
          <p:spPr>
            <a:xfrm>
              <a:off x="3906108" y="4230273"/>
              <a:ext cx="63035" cy="22747"/>
            </a:xfrm>
            <a:custGeom>
              <a:avLst/>
              <a:gdLst/>
              <a:ahLst/>
              <a:cxnLst/>
              <a:rect l="l" t="t" r="r" b="b"/>
              <a:pathLst>
                <a:path w="2264" h="817" extrusionOk="0">
                  <a:moveTo>
                    <a:pt x="309" y="1"/>
                  </a:moveTo>
                  <a:cubicBezTo>
                    <a:pt x="168" y="1"/>
                    <a:pt x="44" y="105"/>
                    <a:pt x="23" y="249"/>
                  </a:cubicBezTo>
                  <a:cubicBezTo>
                    <a:pt x="0" y="408"/>
                    <a:pt x="111" y="555"/>
                    <a:pt x="270" y="578"/>
                  </a:cubicBezTo>
                  <a:lnTo>
                    <a:pt x="1913" y="814"/>
                  </a:lnTo>
                  <a:cubicBezTo>
                    <a:pt x="1927" y="815"/>
                    <a:pt x="1941" y="816"/>
                    <a:pt x="1954" y="816"/>
                  </a:cubicBezTo>
                  <a:cubicBezTo>
                    <a:pt x="2097" y="816"/>
                    <a:pt x="2220" y="712"/>
                    <a:pt x="2241" y="567"/>
                  </a:cubicBezTo>
                  <a:cubicBezTo>
                    <a:pt x="2264" y="409"/>
                    <a:pt x="2154" y="261"/>
                    <a:pt x="1996" y="239"/>
                  </a:cubicBezTo>
                  <a:lnTo>
                    <a:pt x="351" y="4"/>
                  </a:lnTo>
                  <a:cubicBezTo>
                    <a:pt x="337" y="2"/>
                    <a:pt x="323" y="1"/>
                    <a:pt x="3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62;p45">
              <a:extLst>
                <a:ext uri="{FF2B5EF4-FFF2-40B4-BE49-F238E27FC236}">
                  <a16:creationId xmlns:a16="http://schemas.microsoft.com/office/drawing/2014/main" id="{3DA6A3C1-37E2-49F8-9445-0FD008CCB049}"/>
                </a:ext>
              </a:extLst>
            </p:cNvPr>
            <p:cNvSpPr/>
            <p:nvPr/>
          </p:nvSpPr>
          <p:spPr>
            <a:xfrm>
              <a:off x="3723458" y="3931463"/>
              <a:ext cx="108697" cy="106553"/>
            </a:xfrm>
            <a:custGeom>
              <a:avLst/>
              <a:gdLst/>
              <a:ahLst/>
              <a:cxnLst/>
              <a:rect l="l" t="t" r="r" b="b"/>
              <a:pathLst>
                <a:path w="3904" h="3827" extrusionOk="0">
                  <a:moveTo>
                    <a:pt x="1743" y="1"/>
                  </a:moveTo>
                  <a:cubicBezTo>
                    <a:pt x="1635" y="1"/>
                    <a:pt x="1528" y="48"/>
                    <a:pt x="1456" y="136"/>
                  </a:cubicBezTo>
                  <a:cubicBezTo>
                    <a:pt x="1" y="1912"/>
                    <a:pt x="1494" y="2901"/>
                    <a:pt x="1657" y="3827"/>
                  </a:cubicBezTo>
                  <a:lnTo>
                    <a:pt x="3003" y="3590"/>
                  </a:lnTo>
                  <a:cubicBezTo>
                    <a:pt x="2839" y="2663"/>
                    <a:pt x="3904" y="1224"/>
                    <a:pt x="1929" y="52"/>
                  </a:cubicBezTo>
                  <a:cubicBezTo>
                    <a:pt x="1871" y="17"/>
                    <a:pt x="1807" y="1"/>
                    <a:pt x="17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63;p45">
              <a:extLst>
                <a:ext uri="{FF2B5EF4-FFF2-40B4-BE49-F238E27FC236}">
                  <a16:creationId xmlns:a16="http://schemas.microsoft.com/office/drawing/2014/main" id="{047C6F6A-ABC3-45E6-9F1B-7D2E643610B0}"/>
                </a:ext>
              </a:extLst>
            </p:cNvPr>
            <p:cNvSpPr/>
            <p:nvPr/>
          </p:nvSpPr>
          <p:spPr>
            <a:xfrm>
              <a:off x="3745928" y="3965180"/>
              <a:ext cx="70998" cy="72836"/>
            </a:xfrm>
            <a:custGeom>
              <a:avLst/>
              <a:gdLst/>
              <a:ahLst/>
              <a:cxnLst/>
              <a:rect l="l" t="t" r="r" b="b"/>
              <a:pathLst>
                <a:path w="2550" h="2616" extrusionOk="0">
                  <a:moveTo>
                    <a:pt x="2215" y="1"/>
                  </a:moveTo>
                  <a:lnTo>
                    <a:pt x="2215" y="1"/>
                  </a:lnTo>
                  <a:cubicBezTo>
                    <a:pt x="2153" y="554"/>
                    <a:pt x="1787" y="1009"/>
                    <a:pt x="1277" y="1100"/>
                  </a:cubicBezTo>
                  <a:cubicBezTo>
                    <a:pt x="1217" y="1110"/>
                    <a:pt x="1157" y="1115"/>
                    <a:pt x="1097" y="1115"/>
                  </a:cubicBezTo>
                  <a:cubicBezTo>
                    <a:pt x="652" y="1115"/>
                    <a:pt x="237" y="827"/>
                    <a:pt x="18" y="387"/>
                  </a:cubicBezTo>
                  <a:lnTo>
                    <a:pt x="18" y="387"/>
                  </a:lnTo>
                  <a:cubicBezTo>
                    <a:pt x="0" y="1315"/>
                    <a:pt x="739" y="1980"/>
                    <a:pt x="850" y="2616"/>
                  </a:cubicBezTo>
                  <a:lnTo>
                    <a:pt x="2196" y="2379"/>
                  </a:lnTo>
                  <a:cubicBezTo>
                    <a:pt x="2083" y="1744"/>
                    <a:pt x="2549" y="867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64;p45">
              <a:extLst>
                <a:ext uri="{FF2B5EF4-FFF2-40B4-BE49-F238E27FC236}">
                  <a16:creationId xmlns:a16="http://schemas.microsoft.com/office/drawing/2014/main" id="{352B0DB3-2EEF-4DD0-858C-0EDC3BC7B6AC}"/>
                </a:ext>
              </a:extLst>
            </p:cNvPr>
            <p:cNvSpPr/>
            <p:nvPr/>
          </p:nvSpPr>
          <p:spPr>
            <a:xfrm>
              <a:off x="3777390" y="4115588"/>
              <a:ext cx="91101" cy="289952"/>
            </a:xfrm>
            <a:custGeom>
              <a:avLst/>
              <a:gdLst/>
              <a:ahLst/>
              <a:cxnLst/>
              <a:rect l="l" t="t" r="r" b="b"/>
              <a:pathLst>
                <a:path w="3272" h="10414" extrusionOk="0">
                  <a:moveTo>
                    <a:pt x="1868" y="0"/>
                  </a:moveTo>
                  <a:lnTo>
                    <a:pt x="1" y="330"/>
                  </a:lnTo>
                  <a:lnTo>
                    <a:pt x="2052" y="9941"/>
                  </a:lnTo>
                  <a:cubicBezTo>
                    <a:pt x="2112" y="10220"/>
                    <a:pt x="2358" y="10413"/>
                    <a:pt x="2635" y="10413"/>
                  </a:cubicBezTo>
                  <a:cubicBezTo>
                    <a:pt x="2670" y="10413"/>
                    <a:pt x="2705" y="10410"/>
                    <a:pt x="2740" y="10404"/>
                  </a:cubicBezTo>
                  <a:cubicBezTo>
                    <a:pt x="3056" y="10348"/>
                    <a:pt x="3272" y="10052"/>
                    <a:pt x="3228" y="9733"/>
                  </a:cubicBezTo>
                  <a:lnTo>
                    <a:pt x="18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65;p45">
              <a:extLst>
                <a:ext uri="{FF2B5EF4-FFF2-40B4-BE49-F238E27FC236}">
                  <a16:creationId xmlns:a16="http://schemas.microsoft.com/office/drawing/2014/main" id="{C487BE71-485A-43B7-9A65-2C4C5B7F2F28}"/>
                </a:ext>
              </a:extLst>
            </p:cNvPr>
            <p:cNvSpPr/>
            <p:nvPr/>
          </p:nvSpPr>
          <p:spPr>
            <a:xfrm>
              <a:off x="3758596" y="4021200"/>
              <a:ext cx="74896" cy="114461"/>
            </a:xfrm>
            <a:custGeom>
              <a:avLst/>
              <a:gdLst/>
              <a:ahLst/>
              <a:cxnLst/>
              <a:rect l="l" t="t" r="r" b="b"/>
              <a:pathLst>
                <a:path w="2690" h="4111" extrusionOk="0">
                  <a:moveTo>
                    <a:pt x="1883" y="1"/>
                  </a:moveTo>
                  <a:cubicBezTo>
                    <a:pt x="1872" y="1"/>
                    <a:pt x="1861" y="2"/>
                    <a:pt x="1850" y="4"/>
                  </a:cubicBezTo>
                  <a:lnTo>
                    <a:pt x="168" y="300"/>
                  </a:lnTo>
                  <a:cubicBezTo>
                    <a:pt x="67" y="318"/>
                    <a:pt x="0" y="415"/>
                    <a:pt x="18" y="516"/>
                  </a:cubicBezTo>
                  <a:lnTo>
                    <a:pt x="625" y="3956"/>
                  </a:lnTo>
                  <a:cubicBezTo>
                    <a:pt x="641" y="4047"/>
                    <a:pt x="719" y="4111"/>
                    <a:pt x="807" y="4111"/>
                  </a:cubicBezTo>
                  <a:cubicBezTo>
                    <a:pt x="818" y="4111"/>
                    <a:pt x="829" y="4110"/>
                    <a:pt x="840" y="4108"/>
                  </a:cubicBezTo>
                  <a:lnTo>
                    <a:pt x="2521" y="3811"/>
                  </a:lnTo>
                  <a:cubicBezTo>
                    <a:pt x="2622" y="3793"/>
                    <a:pt x="2689" y="3697"/>
                    <a:pt x="2672" y="3595"/>
                  </a:cubicBezTo>
                  <a:lnTo>
                    <a:pt x="2065" y="155"/>
                  </a:lnTo>
                  <a:cubicBezTo>
                    <a:pt x="2050" y="65"/>
                    <a:pt x="1971" y="1"/>
                    <a:pt x="18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66;p45">
              <a:extLst>
                <a:ext uri="{FF2B5EF4-FFF2-40B4-BE49-F238E27FC236}">
                  <a16:creationId xmlns:a16="http://schemas.microsoft.com/office/drawing/2014/main" id="{0E44FEF7-FDA3-402E-8AF8-B28452118907}"/>
                </a:ext>
              </a:extLst>
            </p:cNvPr>
            <p:cNvSpPr/>
            <p:nvPr/>
          </p:nvSpPr>
          <p:spPr>
            <a:xfrm>
              <a:off x="3754837" y="4037711"/>
              <a:ext cx="72001" cy="25782"/>
            </a:xfrm>
            <a:custGeom>
              <a:avLst/>
              <a:gdLst/>
              <a:ahLst/>
              <a:cxnLst/>
              <a:rect l="l" t="t" r="r" b="b"/>
              <a:pathLst>
                <a:path w="2586" h="926" extrusionOk="0">
                  <a:moveTo>
                    <a:pt x="2273" y="0"/>
                  </a:moveTo>
                  <a:cubicBezTo>
                    <a:pt x="2256" y="0"/>
                    <a:pt x="2239" y="1"/>
                    <a:pt x="2222" y="4"/>
                  </a:cubicBezTo>
                  <a:lnTo>
                    <a:pt x="264" y="350"/>
                  </a:lnTo>
                  <a:cubicBezTo>
                    <a:pt x="107" y="378"/>
                    <a:pt x="1" y="528"/>
                    <a:pt x="29" y="686"/>
                  </a:cubicBezTo>
                  <a:cubicBezTo>
                    <a:pt x="55" y="827"/>
                    <a:pt x="177" y="925"/>
                    <a:pt x="314" y="925"/>
                  </a:cubicBezTo>
                  <a:cubicBezTo>
                    <a:pt x="331" y="925"/>
                    <a:pt x="349" y="924"/>
                    <a:pt x="366" y="922"/>
                  </a:cubicBezTo>
                  <a:lnTo>
                    <a:pt x="2323" y="577"/>
                  </a:lnTo>
                  <a:cubicBezTo>
                    <a:pt x="2480" y="548"/>
                    <a:pt x="2585" y="397"/>
                    <a:pt x="2559" y="240"/>
                  </a:cubicBezTo>
                  <a:cubicBezTo>
                    <a:pt x="2533" y="100"/>
                    <a:pt x="2410" y="0"/>
                    <a:pt x="2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67;p45">
              <a:extLst>
                <a:ext uri="{FF2B5EF4-FFF2-40B4-BE49-F238E27FC236}">
                  <a16:creationId xmlns:a16="http://schemas.microsoft.com/office/drawing/2014/main" id="{66F835FD-9AC5-4975-A9F0-3DA8B5ED5F90}"/>
                </a:ext>
              </a:extLst>
            </p:cNvPr>
            <p:cNvSpPr/>
            <p:nvPr/>
          </p:nvSpPr>
          <p:spPr>
            <a:xfrm>
              <a:off x="3764332" y="4091392"/>
              <a:ext cx="71973" cy="25782"/>
            </a:xfrm>
            <a:custGeom>
              <a:avLst/>
              <a:gdLst/>
              <a:ahLst/>
              <a:cxnLst/>
              <a:rect l="l" t="t" r="r" b="b"/>
              <a:pathLst>
                <a:path w="2585" h="926" extrusionOk="0">
                  <a:moveTo>
                    <a:pt x="2272" y="0"/>
                  </a:moveTo>
                  <a:cubicBezTo>
                    <a:pt x="2255" y="0"/>
                    <a:pt x="2238" y="2"/>
                    <a:pt x="2221" y="5"/>
                  </a:cubicBezTo>
                  <a:lnTo>
                    <a:pt x="264" y="350"/>
                  </a:lnTo>
                  <a:cubicBezTo>
                    <a:pt x="106" y="378"/>
                    <a:pt x="0" y="528"/>
                    <a:pt x="28" y="685"/>
                  </a:cubicBezTo>
                  <a:cubicBezTo>
                    <a:pt x="53" y="827"/>
                    <a:pt x="176" y="926"/>
                    <a:pt x="314" y="926"/>
                  </a:cubicBezTo>
                  <a:cubicBezTo>
                    <a:pt x="331" y="926"/>
                    <a:pt x="348" y="924"/>
                    <a:pt x="365" y="921"/>
                  </a:cubicBezTo>
                  <a:lnTo>
                    <a:pt x="2321" y="576"/>
                  </a:lnTo>
                  <a:cubicBezTo>
                    <a:pt x="2480" y="547"/>
                    <a:pt x="2585" y="397"/>
                    <a:pt x="2557" y="240"/>
                  </a:cubicBezTo>
                  <a:cubicBezTo>
                    <a:pt x="2533" y="99"/>
                    <a:pt x="2410" y="0"/>
                    <a:pt x="2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68;p45">
              <a:extLst>
                <a:ext uri="{FF2B5EF4-FFF2-40B4-BE49-F238E27FC236}">
                  <a16:creationId xmlns:a16="http://schemas.microsoft.com/office/drawing/2014/main" id="{F8723E99-6403-4509-AC61-4591FAF4C42D}"/>
                </a:ext>
              </a:extLst>
            </p:cNvPr>
            <p:cNvSpPr/>
            <p:nvPr/>
          </p:nvSpPr>
          <p:spPr>
            <a:xfrm>
              <a:off x="3776611" y="4215099"/>
              <a:ext cx="200215" cy="250972"/>
            </a:xfrm>
            <a:custGeom>
              <a:avLst/>
              <a:gdLst/>
              <a:ahLst/>
              <a:cxnLst/>
              <a:rect l="l" t="t" r="r" b="b"/>
              <a:pathLst>
                <a:path w="7191" h="9014" extrusionOk="0">
                  <a:moveTo>
                    <a:pt x="1" y="0"/>
                  </a:moveTo>
                  <a:lnTo>
                    <a:pt x="759" y="8461"/>
                  </a:lnTo>
                  <a:cubicBezTo>
                    <a:pt x="789" y="8773"/>
                    <a:pt x="1050" y="9013"/>
                    <a:pt x="1364" y="9013"/>
                  </a:cubicBezTo>
                  <a:lnTo>
                    <a:pt x="5826" y="9013"/>
                  </a:lnTo>
                  <a:cubicBezTo>
                    <a:pt x="6140" y="9013"/>
                    <a:pt x="6403" y="8773"/>
                    <a:pt x="6431" y="8461"/>
                  </a:cubicBezTo>
                  <a:lnTo>
                    <a:pt x="71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69;p45">
              <a:extLst>
                <a:ext uri="{FF2B5EF4-FFF2-40B4-BE49-F238E27FC236}">
                  <a16:creationId xmlns:a16="http://schemas.microsoft.com/office/drawing/2014/main" id="{33B8D7A0-FCD7-4EFE-BB01-49E90119F07C}"/>
                </a:ext>
              </a:extLst>
            </p:cNvPr>
            <p:cNvSpPr/>
            <p:nvPr/>
          </p:nvSpPr>
          <p:spPr>
            <a:xfrm>
              <a:off x="3762244" y="4200119"/>
              <a:ext cx="228921" cy="51982"/>
            </a:xfrm>
            <a:custGeom>
              <a:avLst/>
              <a:gdLst/>
              <a:ahLst/>
              <a:cxnLst/>
              <a:rect l="l" t="t" r="r" b="b"/>
              <a:pathLst>
                <a:path w="8222" h="1867" extrusionOk="0">
                  <a:moveTo>
                    <a:pt x="409" y="0"/>
                  </a:moveTo>
                  <a:cubicBezTo>
                    <a:pt x="184" y="0"/>
                    <a:pt x="1" y="183"/>
                    <a:pt x="1" y="409"/>
                  </a:cubicBezTo>
                  <a:lnTo>
                    <a:pt x="1" y="1458"/>
                  </a:lnTo>
                  <a:cubicBezTo>
                    <a:pt x="1" y="1683"/>
                    <a:pt x="184" y="1866"/>
                    <a:pt x="409" y="1866"/>
                  </a:cubicBezTo>
                  <a:lnTo>
                    <a:pt x="7814" y="1866"/>
                  </a:lnTo>
                  <a:cubicBezTo>
                    <a:pt x="8039" y="1866"/>
                    <a:pt x="8221" y="1683"/>
                    <a:pt x="8221" y="1458"/>
                  </a:cubicBezTo>
                  <a:lnTo>
                    <a:pt x="8221" y="409"/>
                  </a:lnTo>
                  <a:cubicBezTo>
                    <a:pt x="8221" y="183"/>
                    <a:pt x="8039" y="0"/>
                    <a:pt x="78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70;p45">
              <a:extLst>
                <a:ext uri="{FF2B5EF4-FFF2-40B4-BE49-F238E27FC236}">
                  <a16:creationId xmlns:a16="http://schemas.microsoft.com/office/drawing/2014/main" id="{0C2DC241-1D8F-4499-868B-BB881A30F115}"/>
                </a:ext>
              </a:extLst>
            </p:cNvPr>
            <p:cNvSpPr/>
            <p:nvPr/>
          </p:nvSpPr>
          <p:spPr>
            <a:xfrm>
              <a:off x="3721899" y="4355761"/>
              <a:ext cx="109421" cy="42154"/>
            </a:xfrm>
            <a:custGeom>
              <a:avLst/>
              <a:gdLst/>
              <a:ahLst/>
              <a:cxnLst/>
              <a:rect l="l" t="t" r="r" b="b"/>
              <a:pathLst>
                <a:path w="3930" h="1514" extrusionOk="0">
                  <a:moveTo>
                    <a:pt x="391" y="1"/>
                  </a:moveTo>
                  <a:cubicBezTo>
                    <a:pt x="176" y="1"/>
                    <a:pt x="1" y="177"/>
                    <a:pt x="1" y="391"/>
                  </a:cubicBezTo>
                  <a:lnTo>
                    <a:pt x="1" y="1513"/>
                  </a:lnTo>
                  <a:lnTo>
                    <a:pt x="3929" y="1513"/>
                  </a:lnTo>
                  <a:lnTo>
                    <a:pt x="3929" y="391"/>
                  </a:lnTo>
                  <a:cubicBezTo>
                    <a:pt x="3929" y="177"/>
                    <a:pt x="3755" y="1"/>
                    <a:pt x="35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71;p45">
              <a:extLst>
                <a:ext uri="{FF2B5EF4-FFF2-40B4-BE49-F238E27FC236}">
                  <a16:creationId xmlns:a16="http://schemas.microsoft.com/office/drawing/2014/main" id="{D2BE6944-920C-4A7B-B709-FAAA95053EB9}"/>
                </a:ext>
              </a:extLst>
            </p:cNvPr>
            <p:cNvSpPr/>
            <p:nvPr/>
          </p:nvSpPr>
          <p:spPr>
            <a:xfrm>
              <a:off x="3721899" y="4387029"/>
              <a:ext cx="109421" cy="79045"/>
            </a:xfrm>
            <a:custGeom>
              <a:avLst/>
              <a:gdLst/>
              <a:ahLst/>
              <a:cxnLst/>
              <a:rect l="l" t="t" r="r" b="b"/>
              <a:pathLst>
                <a:path w="3930" h="2839" extrusionOk="0">
                  <a:moveTo>
                    <a:pt x="1" y="0"/>
                  </a:moveTo>
                  <a:lnTo>
                    <a:pt x="1" y="2448"/>
                  </a:lnTo>
                  <a:cubicBezTo>
                    <a:pt x="1" y="2663"/>
                    <a:pt x="176" y="2838"/>
                    <a:pt x="391" y="2838"/>
                  </a:cubicBezTo>
                  <a:lnTo>
                    <a:pt x="3539" y="2838"/>
                  </a:lnTo>
                  <a:cubicBezTo>
                    <a:pt x="3755" y="2838"/>
                    <a:pt x="3929" y="2664"/>
                    <a:pt x="3929" y="2448"/>
                  </a:cubicBezTo>
                  <a:lnTo>
                    <a:pt x="39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72;p45">
              <a:extLst>
                <a:ext uri="{FF2B5EF4-FFF2-40B4-BE49-F238E27FC236}">
                  <a16:creationId xmlns:a16="http://schemas.microsoft.com/office/drawing/2014/main" id="{6F5D3D14-6D3B-4400-A7FA-AD767B32CAD0}"/>
                </a:ext>
              </a:extLst>
            </p:cNvPr>
            <p:cNvSpPr/>
            <p:nvPr/>
          </p:nvSpPr>
          <p:spPr>
            <a:xfrm>
              <a:off x="3721899" y="4303695"/>
              <a:ext cx="109421" cy="52093"/>
            </a:xfrm>
            <a:custGeom>
              <a:avLst/>
              <a:gdLst/>
              <a:ahLst/>
              <a:cxnLst/>
              <a:rect l="l" t="t" r="r" b="b"/>
              <a:pathLst>
                <a:path w="3930" h="1871" extrusionOk="0">
                  <a:moveTo>
                    <a:pt x="391" y="0"/>
                  </a:moveTo>
                  <a:cubicBezTo>
                    <a:pt x="176" y="0"/>
                    <a:pt x="1" y="176"/>
                    <a:pt x="1" y="390"/>
                  </a:cubicBezTo>
                  <a:lnTo>
                    <a:pt x="1" y="1481"/>
                  </a:lnTo>
                  <a:cubicBezTo>
                    <a:pt x="1" y="1697"/>
                    <a:pt x="176" y="1871"/>
                    <a:pt x="391" y="1871"/>
                  </a:cubicBezTo>
                  <a:lnTo>
                    <a:pt x="3539" y="1871"/>
                  </a:lnTo>
                  <a:cubicBezTo>
                    <a:pt x="3755" y="1871"/>
                    <a:pt x="3929" y="1697"/>
                    <a:pt x="3929" y="1481"/>
                  </a:cubicBezTo>
                  <a:lnTo>
                    <a:pt x="3929" y="390"/>
                  </a:lnTo>
                  <a:cubicBezTo>
                    <a:pt x="3929" y="176"/>
                    <a:pt x="3755" y="0"/>
                    <a:pt x="35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73;p45">
              <a:extLst>
                <a:ext uri="{FF2B5EF4-FFF2-40B4-BE49-F238E27FC236}">
                  <a16:creationId xmlns:a16="http://schemas.microsoft.com/office/drawing/2014/main" id="{8927D80B-DA2A-4EFB-97E6-484CD922DF41}"/>
                </a:ext>
              </a:extLst>
            </p:cNvPr>
            <p:cNvSpPr/>
            <p:nvPr/>
          </p:nvSpPr>
          <p:spPr>
            <a:xfrm>
              <a:off x="3740192" y="4406435"/>
              <a:ext cx="50840" cy="16204"/>
            </a:xfrm>
            <a:custGeom>
              <a:avLst/>
              <a:gdLst/>
              <a:ahLst/>
              <a:cxnLst/>
              <a:rect l="l" t="t" r="r" b="b"/>
              <a:pathLst>
                <a:path w="1826" h="582" extrusionOk="0">
                  <a:moveTo>
                    <a:pt x="289" y="1"/>
                  </a:moveTo>
                  <a:cubicBezTo>
                    <a:pt x="129" y="1"/>
                    <a:pt x="0" y="130"/>
                    <a:pt x="0" y="291"/>
                  </a:cubicBezTo>
                  <a:cubicBezTo>
                    <a:pt x="0" y="451"/>
                    <a:pt x="129" y="581"/>
                    <a:pt x="289" y="581"/>
                  </a:cubicBezTo>
                  <a:lnTo>
                    <a:pt x="1536" y="581"/>
                  </a:lnTo>
                  <a:cubicBezTo>
                    <a:pt x="1695" y="581"/>
                    <a:pt x="1826" y="451"/>
                    <a:pt x="1826" y="291"/>
                  </a:cubicBezTo>
                  <a:cubicBezTo>
                    <a:pt x="1826" y="130"/>
                    <a:pt x="1695" y="1"/>
                    <a:pt x="1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74;p45">
              <a:extLst>
                <a:ext uri="{FF2B5EF4-FFF2-40B4-BE49-F238E27FC236}">
                  <a16:creationId xmlns:a16="http://schemas.microsoft.com/office/drawing/2014/main" id="{82105AA1-D037-46E3-A889-263D5111511D}"/>
                </a:ext>
              </a:extLst>
            </p:cNvPr>
            <p:cNvSpPr/>
            <p:nvPr/>
          </p:nvSpPr>
          <p:spPr>
            <a:xfrm>
              <a:off x="3645164" y="4355761"/>
              <a:ext cx="109393" cy="42154"/>
            </a:xfrm>
            <a:custGeom>
              <a:avLst/>
              <a:gdLst/>
              <a:ahLst/>
              <a:cxnLst/>
              <a:rect l="l" t="t" r="r" b="b"/>
              <a:pathLst>
                <a:path w="3929" h="1514" extrusionOk="0">
                  <a:moveTo>
                    <a:pt x="391" y="1"/>
                  </a:moveTo>
                  <a:cubicBezTo>
                    <a:pt x="175" y="1"/>
                    <a:pt x="0" y="177"/>
                    <a:pt x="0" y="391"/>
                  </a:cubicBezTo>
                  <a:lnTo>
                    <a:pt x="0" y="1513"/>
                  </a:lnTo>
                  <a:lnTo>
                    <a:pt x="3929" y="1513"/>
                  </a:lnTo>
                  <a:lnTo>
                    <a:pt x="3929" y="391"/>
                  </a:lnTo>
                  <a:cubicBezTo>
                    <a:pt x="3929" y="177"/>
                    <a:pt x="3753" y="1"/>
                    <a:pt x="3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75;p45">
              <a:extLst>
                <a:ext uri="{FF2B5EF4-FFF2-40B4-BE49-F238E27FC236}">
                  <a16:creationId xmlns:a16="http://schemas.microsoft.com/office/drawing/2014/main" id="{354BD8A6-9182-4519-BCF2-E132AEE6A79A}"/>
                </a:ext>
              </a:extLst>
            </p:cNvPr>
            <p:cNvSpPr/>
            <p:nvPr/>
          </p:nvSpPr>
          <p:spPr>
            <a:xfrm>
              <a:off x="3645164" y="4387029"/>
              <a:ext cx="109393" cy="79045"/>
            </a:xfrm>
            <a:custGeom>
              <a:avLst/>
              <a:gdLst/>
              <a:ahLst/>
              <a:cxnLst/>
              <a:rect l="l" t="t" r="r" b="b"/>
              <a:pathLst>
                <a:path w="3929" h="2839" extrusionOk="0">
                  <a:moveTo>
                    <a:pt x="0" y="0"/>
                  </a:moveTo>
                  <a:lnTo>
                    <a:pt x="0" y="2448"/>
                  </a:lnTo>
                  <a:cubicBezTo>
                    <a:pt x="0" y="2663"/>
                    <a:pt x="175" y="2838"/>
                    <a:pt x="391" y="2838"/>
                  </a:cubicBezTo>
                  <a:lnTo>
                    <a:pt x="3539" y="2838"/>
                  </a:lnTo>
                  <a:cubicBezTo>
                    <a:pt x="3753" y="2838"/>
                    <a:pt x="3929" y="2664"/>
                    <a:pt x="3929" y="2448"/>
                  </a:cubicBezTo>
                  <a:lnTo>
                    <a:pt x="39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76;p45">
              <a:extLst>
                <a:ext uri="{FF2B5EF4-FFF2-40B4-BE49-F238E27FC236}">
                  <a16:creationId xmlns:a16="http://schemas.microsoft.com/office/drawing/2014/main" id="{50BBEF14-095A-42F3-A316-2A7FAC6E2327}"/>
                </a:ext>
              </a:extLst>
            </p:cNvPr>
            <p:cNvSpPr/>
            <p:nvPr/>
          </p:nvSpPr>
          <p:spPr>
            <a:xfrm>
              <a:off x="3645164" y="4303695"/>
              <a:ext cx="109393" cy="52093"/>
            </a:xfrm>
            <a:custGeom>
              <a:avLst/>
              <a:gdLst/>
              <a:ahLst/>
              <a:cxnLst/>
              <a:rect l="l" t="t" r="r" b="b"/>
              <a:pathLst>
                <a:path w="3929" h="1871" extrusionOk="0">
                  <a:moveTo>
                    <a:pt x="391" y="0"/>
                  </a:moveTo>
                  <a:cubicBezTo>
                    <a:pt x="175" y="0"/>
                    <a:pt x="0" y="176"/>
                    <a:pt x="0" y="390"/>
                  </a:cubicBezTo>
                  <a:lnTo>
                    <a:pt x="0" y="1481"/>
                  </a:lnTo>
                  <a:cubicBezTo>
                    <a:pt x="0" y="1697"/>
                    <a:pt x="175" y="1871"/>
                    <a:pt x="391" y="1871"/>
                  </a:cubicBezTo>
                  <a:lnTo>
                    <a:pt x="3539" y="1871"/>
                  </a:lnTo>
                  <a:cubicBezTo>
                    <a:pt x="3753" y="1871"/>
                    <a:pt x="3929" y="1697"/>
                    <a:pt x="3929" y="1481"/>
                  </a:cubicBezTo>
                  <a:lnTo>
                    <a:pt x="3929" y="390"/>
                  </a:lnTo>
                  <a:cubicBezTo>
                    <a:pt x="3929" y="176"/>
                    <a:pt x="3753" y="0"/>
                    <a:pt x="3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77;p45">
              <a:extLst>
                <a:ext uri="{FF2B5EF4-FFF2-40B4-BE49-F238E27FC236}">
                  <a16:creationId xmlns:a16="http://schemas.microsoft.com/office/drawing/2014/main" id="{EEF47C94-8345-444A-AB12-B4738C344249}"/>
                </a:ext>
              </a:extLst>
            </p:cNvPr>
            <p:cNvSpPr/>
            <p:nvPr/>
          </p:nvSpPr>
          <p:spPr>
            <a:xfrm>
              <a:off x="3663401" y="4406435"/>
              <a:ext cx="50868" cy="16204"/>
            </a:xfrm>
            <a:custGeom>
              <a:avLst/>
              <a:gdLst/>
              <a:ahLst/>
              <a:cxnLst/>
              <a:rect l="l" t="t" r="r" b="b"/>
              <a:pathLst>
                <a:path w="1827" h="582" extrusionOk="0">
                  <a:moveTo>
                    <a:pt x="291" y="1"/>
                  </a:moveTo>
                  <a:cubicBezTo>
                    <a:pt x="130" y="1"/>
                    <a:pt x="0" y="130"/>
                    <a:pt x="0" y="291"/>
                  </a:cubicBezTo>
                  <a:cubicBezTo>
                    <a:pt x="0" y="451"/>
                    <a:pt x="130" y="581"/>
                    <a:pt x="291" y="581"/>
                  </a:cubicBezTo>
                  <a:lnTo>
                    <a:pt x="1536" y="581"/>
                  </a:lnTo>
                  <a:cubicBezTo>
                    <a:pt x="1697" y="581"/>
                    <a:pt x="1826" y="451"/>
                    <a:pt x="1826" y="291"/>
                  </a:cubicBezTo>
                  <a:cubicBezTo>
                    <a:pt x="1826" y="130"/>
                    <a:pt x="1697" y="1"/>
                    <a:pt x="1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8" grpId="0"/>
      <p:bldP spid="2279" grpId="0" build="p"/>
      <p:bldP spid="228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5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3. Chỉnh sửa và nhận xét</a:t>
            </a:r>
            <a:endParaRPr dirty="0">
              <a:highlight>
                <a:schemeClr val="dk2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84" name="Google Shape;2784;p53"/>
          <p:cNvSpPr txBox="1">
            <a:spLocks noGrp="1"/>
          </p:cNvSpPr>
          <p:nvPr>
            <p:ph type="subTitle" idx="1"/>
          </p:nvPr>
        </p:nvSpPr>
        <p:spPr>
          <a:xfrm>
            <a:off x="5527845" y="2475671"/>
            <a:ext cx="3171945" cy="20014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85" name="Google Shape;2785;p53"/>
          <p:cNvSpPr txBox="1">
            <a:spLocks noGrp="1"/>
          </p:cNvSpPr>
          <p:nvPr>
            <p:ph type="subTitle" idx="2"/>
          </p:nvPr>
        </p:nvSpPr>
        <p:spPr>
          <a:xfrm>
            <a:off x="742700" y="2108239"/>
            <a:ext cx="2640000" cy="11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Đọc lại bài viết của mình và đối chiếu với bảng tiêu chí đánh giá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86" name="Google Shape;2786;p53"/>
          <p:cNvSpPr txBox="1">
            <a:spLocks noGrp="1"/>
          </p:cNvSpPr>
          <p:nvPr>
            <p:ph type="subTitle" idx="3"/>
          </p:nvPr>
        </p:nvSpPr>
        <p:spPr>
          <a:xfrm>
            <a:off x="742711" y="1625539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Bước 1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87" name="Google Shape;2787;p53"/>
          <p:cNvSpPr txBox="1">
            <a:spLocks noGrp="1"/>
          </p:cNvSpPr>
          <p:nvPr>
            <p:ph type="subTitle" idx="4"/>
          </p:nvPr>
        </p:nvSpPr>
        <p:spPr>
          <a:xfrm>
            <a:off x="5696220" y="1992971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88" name="Google Shape;2788;p53"/>
          <p:cNvGrpSpPr/>
          <p:nvPr/>
        </p:nvGrpSpPr>
        <p:grpSpPr>
          <a:xfrm>
            <a:off x="3649478" y="1864838"/>
            <a:ext cx="1927424" cy="2612329"/>
            <a:chOff x="2522614" y="409334"/>
            <a:chExt cx="595325" cy="806847"/>
          </a:xfrm>
        </p:grpSpPr>
        <p:sp>
          <p:nvSpPr>
            <p:cNvPr id="2789" name="Google Shape;2789;p53"/>
            <p:cNvSpPr/>
            <p:nvPr/>
          </p:nvSpPr>
          <p:spPr>
            <a:xfrm>
              <a:off x="2522614" y="1034575"/>
              <a:ext cx="273609" cy="181606"/>
            </a:xfrm>
            <a:custGeom>
              <a:avLst/>
              <a:gdLst/>
              <a:ahLst/>
              <a:cxnLst/>
              <a:rect l="l" t="t" r="r" b="b"/>
              <a:pathLst>
                <a:path w="5130" h="3405" extrusionOk="0">
                  <a:moveTo>
                    <a:pt x="701" y="1"/>
                  </a:moveTo>
                  <a:cubicBezTo>
                    <a:pt x="579" y="1"/>
                    <a:pt x="456" y="57"/>
                    <a:pt x="375" y="193"/>
                  </a:cubicBezTo>
                  <a:cubicBezTo>
                    <a:pt x="79" y="682"/>
                    <a:pt x="1" y="1192"/>
                    <a:pt x="410" y="1644"/>
                  </a:cubicBezTo>
                  <a:cubicBezTo>
                    <a:pt x="800" y="2077"/>
                    <a:pt x="1378" y="2429"/>
                    <a:pt x="1879" y="2716"/>
                  </a:cubicBezTo>
                  <a:cubicBezTo>
                    <a:pt x="2405" y="3019"/>
                    <a:pt x="2985" y="3260"/>
                    <a:pt x="3587" y="3356"/>
                  </a:cubicBezTo>
                  <a:cubicBezTo>
                    <a:pt x="3744" y="3380"/>
                    <a:pt x="3913" y="3404"/>
                    <a:pt x="4080" y="3404"/>
                  </a:cubicBezTo>
                  <a:cubicBezTo>
                    <a:pt x="4223" y="3404"/>
                    <a:pt x="4364" y="3386"/>
                    <a:pt x="4493" y="3335"/>
                  </a:cubicBezTo>
                  <a:cubicBezTo>
                    <a:pt x="4798" y="3213"/>
                    <a:pt x="4883" y="2901"/>
                    <a:pt x="4998" y="2623"/>
                  </a:cubicBezTo>
                  <a:cubicBezTo>
                    <a:pt x="5130" y="2303"/>
                    <a:pt x="4850" y="2015"/>
                    <a:pt x="4598" y="2015"/>
                  </a:cubicBezTo>
                  <a:cubicBezTo>
                    <a:pt x="4480" y="2015"/>
                    <a:pt x="4369" y="2077"/>
                    <a:pt x="4307" y="2227"/>
                  </a:cubicBezTo>
                  <a:cubicBezTo>
                    <a:pt x="4233" y="2405"/>
                    <a:pt x="4233" y="2594"/>
                    <a:pt x="4031" y="2605"/>
                  </a:cubicBezTo>
                  <a:cubicBezTo>
                    <a:pt x="4013" y="2606"/>
                    <a:pt x="3995" y="2606"/>
                    <a:pt x="3976" y="2606"/>
                  </a:cubicBezTo>
                  <a:cubicBezTo>
                    <a:pt x="3782" y="2606"/>
                    <a:pt x="3574" y="2549"/>
                    <a:pt x="3391" y="2500"/>
                  </a:cubicBezTo>
                  <a:cubicBezTo>
                    <a:pt x="2996" y="2396"/>
                    <a:pt x="2627" y="2227"/>
                    <a:pt x="2273" y="2025"/>
                  </a:cubicBezTo>
                  <a:cubicBezTo>
                    <a:pt x="1932" y="1830"/>
                    <a:pt x="1608" y="1607"/>
                    <a:pt x="1300" y="1366"/>
                  </a:cubicBezTo>
                  <a:cubicBezTo>
                    <a:pt x="1186" y="1278"/>
                    <a:pt x="998" y="1164"/>
                    <a:pt x="935" y="1029"/>
                  </a:cubicBezTo>
                  <a:cubicBezTo>
                    <a:pt x="862" y="875"/>
                    <a:pt x="986" y="719"/>
                    <a:pt x="1066" y="586"/>
                  </a:cubicBezTo>
                  <a:cubicBezTo>
                    <a:pt x="1250" y="283"/>
                    <a:pt x="97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0" name="Google Shape;2790;p53"/>
            <p:cNvSpPr/>
            <p:nvPr/>
          </p:nvSpPr>
          <p:spPr>
            <a:xfrm>
              <a:off x="2536907" y="1026362"/>
              <a:ext cx="257075" cy="157605"/>
            </a:xfrm>
            <a:custGeom>
              <a:avLst/>
              <a:gdLst/>
              <a:ahLst/>
              <a:cxnLst/>
              <a:rect l="l" t="t" r="r" b="b"/>
              <a:pathLst>
                <a:path w="4820" h="2955" extrusionOk="0">
                  <a:moveTo>
                    <a:pt x="1021" y="1"/>
                  </a:moveTo>
                  <a:cubicBezTo>
                    <a:pt x="987" y="1"/>
                    <a:pt x="955" y="6"/>
                    <a:pt x="927" y="14"/>
                  </a:cubicBezTo>
                  <a:cubicBezTo>
                    <a:pt x="888" y="11"/>
                    <a:pt x="849" y="9"/>
                    <a:pt x="810" y="9"/>
                  </a:cubicBezTo>
                  <a:cubicBezTo>
                    <a:pt x="684" y="9"/>
                    <a:pt x="564" y="28"/>
                    <a:pt x="456" y="72"/>
                  </a:cubicBezTo>
                  <a:cubicBezTo>
                    <a:pt x="39" y="242"/>
                    <a:pt x="0" y="696"/>
                    <a:pt x="277" y="1066"/>
                  </a:cubicBezTo>
                  <a:cubicBezTo>
                    <a:pt x="541" y="1419"/>
                    <a:pt x="948" y="1703"/>
                    <a:pt x="1326" y="1940"/>
                  </a:cubicBezTo>
                  <a:cubicBezTo>
                    <a:pt x="1721" y="2188"/>
                    <a:pt x="2146" y="2383"/>
                    <a:pt x="2581" y="2548"/>
                  </a:cubicBezTo>
                  <a:cubicBezTo>
                    <a:pt x="3032" y="2720"/>
                    <a:pt x="3511" y="2904"/>
                    <a:pt x="3984" y="2948"/>
                  </a:cubicBezTo>
                  <a:cubicBezTo>
                    <a:pt x="4027" y="2952"/>
                    <a:pt x="4070" y="2954"/>
                    <a:pt x="4112" y="2954"/>
                  </a:cubicBezTo>
                  <a:cubicBezTo>
                    <a:pt x="4485" y="2954"/>
                    <a:pt x="4819" y="2796"/>
                    <a:pt x="4778" y="2388"/>
                  </a:cubicBezTo>
                  <a:cubicBezTo>
                    <a:pt x="4737" y="1993"/>
                    <a:pt x="4301" y="1637"/>
                    <a:pt x="3984" y="1382"/>
                  </a:cubicBezTo>
                  <a:cubicBezTo>
                    <a:pt x="3156" y="717"/>
                    <a:pt x="2148" y="315"/>
                    <a:pt x="1147" y="21"/>
                  </a:cubicBezTo>
                  <a:cubicBezTo>
                    <a:pt x="1102" y="7"/>
                    <a:pt x="1060" y="1"/>
                    <a:pt x="1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1" name="Google Shape;2791;p53"/>
            <p:cNvSpPr/>
            <p:nvPr/>
          </p:nvSpPr>
          <p:spPr>
            <a:xfrm>
              <a:off x="2645497" y="409334"/>
              <a:ext cx="365025" cy="710316"/>
            </a:xfrm>
            <a:custGeom>
              <a:avLst/>
              <a:gdLst/>
              <a:ahLst/>
              <a:cxnLst/>
              <a:rect l="l" t="t" r="r" b="b"/>
              <a:pathLst>
                <a:path w="6844" h="13318" extrusionOk="0">
                  <a:moveTo>
                    <a:pt x="6323" y="1"/>
                  </a:moveTo>
                  <a:cubicBezTo>
                    <a:pt x="6185" y="1"/>
                    <a:pt x="6048" y="69"/>
                    <a:pt x="5976" y="233"/>
                  </a:cubicBezTo>
                  <a:cubicBezTo>
                    <a:pt x="4000" y="4689"/>
                    <a:pt x="2414" y="8460"/>
                    <a:pt x="156" y="12784"/>
                  </a:cubicBezTo>
                  <a:cubicBezTo>
                    <a:pt x="1" y="13082"/>
                    <a:pt x="263" y="13318"/>
                    <a:pt x="528" y="13318"/>
                  </a:cubicBezTo>
                  <a:cubicBezTo>
                    <a:pt x="668" y="13318"/>
                    <a:pt x="809" y="13252"/>
                    <a:pt x="890" y="13096"/>
                  </a:cubicBezTo>
                  <a:cubicBezTo>
                    <a:pt x="3146" y="8772"/>
                    <a:pt x="4732" y="5001"/>
                    <a:pt x="6708" y="546"/>
                  </a:cubicBezTo>
                  <a:cubicBezTo>
                    <a:pt x="6844" y="239"/>
                    <a:pt x="6581" y="1"/>
                    <a:pt x="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2" name="Google Shape;2792;p53"/>
            <p:cNvSpPr/>
            <p:nvPr/>
          </p:nvSpPr>
          <p:spPr>
            <a:xfrm>
              <a:off x="2536801" y="450508"/>
              <a:ext cx="516496" cy="512283"/>
            </a:xfrm>
            <a:custGeom>
              <a:avLst/>
              <a:gdLst/>
              <a:ahLst/>
              <a:cxnLst/>
              <a:rect l="l" t="t" r="r" b="b"/>
              <a:pathLst>
                <a:path w="9684" h="9605" extrusionOk="0">
                  <a:moveTo>
                    <a:pt x="4815" y="0"/>
                  </a:moveTo>
                  <a:cubicBezTo>
                    <a:pt x="4769" y="0"/>
                    <a:pt x="4725" y="1"/>
                    <a:pt x="4681" y="3"/>
                  </a:cubicBezTo>
                  <a:cubicBezTo>
                    <a:pt x="4133" y="24"/>
                    <a:pt x="3674" y="161"/>
                    <a:pt x="3026" y="363"/>
                  </a:cubicBezTo>
                  <a:cubicBezTo>
                    <a:pt x="2620" y="488"/>
                    <a:pt x="2258" y="749"/>
                    <a:pt x="1914" y="990"/>
                  </a:cubicBezTo>
                  <a:cubicBezTo>
                    <a:pt x="1746" y="1107"/>
                    <a:pt x="1537" y="1355"/>
                    <a:pt x="1455" y="1436"/>
                  </a:cubicBezTo>
                  <a:cubicBezTo>
                    <a:pt x="1301" y="1591"/>
                    <a:pt x="1133" y="1720"/>
                    <a:pt x="1007" y="1894"/>
                  </a:cubicBezTo>
                  <a:cubicBezTo>
                    <a:pt x="702" y="2319"/>
                    <a:pt x="468" y="2727"/>
                    <a:pt x="305" y="3175"/>
                  </a:cubicBezTo>
                  <a:cubicBezTo>
                    <a:pt x="201" y="3462"/>
                    <a:pt x="125" y="3765"/>
                    <a:pt x="75" y="4100"/>
                  </a:cubicBezTo>
                  <a:cubicBezTo>
                    <a:pt x="66" y="4169"/>
                    <a:pt x="57" y="4238"/>
                    <a:pt x="52" y="4307"/>
                  </a:cubicBezTo>
                  <a:cubicBezTo>
                    <a:pt x="1" y="4819"/>
                    <a:pt x="36" y="5346"/>
                    <a:pt x="153" y="5851"/>
                  </a:cubicBezTo>
                  <a:cubicBezTo>
                    <a:pt x="211" y="6109"/>
                    <a:pt x="293" y="6361"/>
                    <a:pt x="394" y="6604"/>
                  </a:cubicBezTo>
                  <a:cubicBezTo>
                    <a:pt x="713" y="7369"/>
                    <a:pt x="1209" y="7995"/>
                    <a:pt x="1861" y="8504"/>
                  </a:cubicBezTo>
                  <a:cubicBezTo>
                    <a:pt x="2085" y="8693"/>
                    <a:pt x="2324" y="8849"/>
                    <a:pt x="2579" y="8971"/>
                  </a:cubicBezTo>
                  <a:cubicBezTo>
                    <a:pt x="2749" y="9072"/>
                    <a:pt x="2926" y="9163"/>
                    <a:pt x="3111" y="9244"/>
                  </a:cubicBezTo>
                  <a:cubicBezTo>
                    <a:pt x="3454" y="9340"/>
                    <a:pt x="3800" y="9437"/>
                    <a:pt x="4142" y="9533"/>
                  </a:cubicBezTo>
                  <a:cubicBezTo>
                    <a:pt x="4174" y="9542"/>
                    <a:pt x="4206" y="9551"/>
                    <a:pt x="4238" y="9560"/>
                  </a:cubicBezTo>
                  <a:cubicBezTo>
                    <a:pt x="4455" y="9590"/>
                    <a:pt x="4670" y="9605"/>
                    <a:pt x="4884" y="9605"/>
                  </a:cubicBezTo>
                  <a:cubicBezTo>
                    <a:pt x="5477" y="9605"/>
                    <a:pt x="6055" y="9489"/>
                    <a:pt x="6619" y="9258"/>
                  </a:cubicBezTo>
                  <a:cubicBezTo>
                    <a:pt x="6756" y="9219"/>
                    <a:pt x="6972" y="9085"/>
                    <a:pt x="7096" y="9003"/>
                  </a:cubicBezTo>
                  <a:cubicBezTo>
                    <a:pt x="7146" y="8970"/>
                    <a:pt x="7181" y="8945"/>
                    <a:pt x="7190" y="8939"/>
                  </a:cubicBezTo>
                  <a:cubicBezTo>
                    <a:pt x="7364" y="8840"/>
                    <a:pt x="7583" y="8743"/>
                    <a:pt x="7752" y="8606"/>
                  </a:cubicBezTo>
                  <a:lnTo>
                    <a:pt x="8569" y="7791"/>
                  </a:lnTo>
                  <a:cubicBezTo>
                    <a:pt x="8579" y="7781"/>
                    <a:pt x="8590" y="7770"/>
                    <a:pt x="8601" y="7758"/>
                  </a:cubicBezTo>
                  <a:cubicBezTo>
                    <a:pt x="8608" y="7749"/>
                    <a:pt x="8615" y="7738"/>
                    <a:pt x="8620" y="7729"/>
                  </a:cubicBezTo>
                  <a:cubicBezTo>
                    <a:pt x="8755" y="7506"/>
                    <a:pt x="8889" y="7283"/>
                    <a:pt x="9021" y="7058"/>
                  </a:cubicBezTo>
                  <a:cubicBezTo>
                    <a:pt x="9084" y="6946"/>
                    <a:pt x="9148" y="6836"/>
                    <a:pt x="9212" y="6724"/>
                  </a:cubicBezTo>
                  <a:cubicBezTo>
                    <a:pt x="9518" y="6076"/>
                    <a:pt x="9683" y="5135"/>
                    <a:pt x="9607" y="4382"/>
                  </a:cubicBezTo>
                  <a:cubicBezTo>
                    <a:pt x="9598" y="4298"/>
                    <a:pt x="9586" y="4217"/>
                    <a:pt x="9572" y="4139"/>
                  </a:cubicBezTo>
                  <a:cubicBezTo>
                    <a:pt x="9403" y="3232"/>
                    <a:pt x="9198" y="2602"/>
                    <a:pt x="8629" y="1864"/>
                  </a:cubicBezTo>
                  <a:cubicBezTo>
                    <a:pt x="8124" y="1210"/>
                    <a:pt x="7495" y="735"/>
                    <a:pt x="6743" y="400"/>
                  </a:cubicBezTo>
                  <a:cubicBezTo>
                    <a:pt x="6354" y="224"/>
                    <a:pt x="5928" y="113"/>
                    <a:pt x="5505" y="52"/>
                  </a:cubicBezTo>
                  <a:cubicBezTo>
                    <a:pt x="5250" y="17"/>
                    <a:pt x="5025" y="0"/>
                    <a:pt x="4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3" name="Google Shape;2793;p53"/>
            <p:cNvSpPr/>
            <p:nvPr/>
          </p:nvSpPr>
          <p:spPr>
            <a:xfrm>
              <a:off x="2863741" y="683314"/>
              <a:ext cx="189553" cy="143631"/>
            </a:xfrm>
            <a:custGeom>
              <a:avLst/>
              <a:gdLst/>
              <a:ahLst/>
              <a:cxnLst/>
              <a:rect l="l" t="t" r="r" b="b"/>
              <a:pathLst>
                <a:path w="3554" h="2693" extrusionOk="0">
                  <a:moveTo>
                    <a:pt x="3255" y="1"/>
                  </a:moveTo>
                  <a:cubicBezTo>
                    <a:pt x="3083" y="1"/>
                    <a:pt x="2910" y="31"/>
                    <a:pt x="2742" y="96"/>
                  </a:cubicBezTo>
                  <a:cubicBezTo>
                    <a:pt x="2380" y="236"/>
                    <a:pt x="2146" y="515"/>
                    <a:pt x="1746" y="564"/>
                  </a:cubicBezTo>
                  <a:cubicBezTo>
                    <a:pt x="1241" y="626"/>
                    <a:pt x="0" y="617"/>
                    <a:pt x="241" y="1470"/>
                  </a:cubicBezTo>
                  <a:cubicBezTo>
                    <a:pt x="445" y="2191"/>
                    <a:pt x="1499" y="1893"/>
                    <a:pt x="1990" y="2189"/>
                  </a:cubicBezTo>
                  <a:cubicBezTo>
                    <a:pt x="2295" y="2372"/>
                    <a:pt x="2527" y="2623"/>
                    <a:pt x="2891" y="2693"/>
                  </a:cubicBezTo>
                  <a:cubicBezTo>
                    <a:pt x="2954" y="2581"/>
                    <a:pt x="3018" y="2471"/>
                    <a:pt x="3082" y="2359"/>
                  </a:cubicBezTo>
                  <a:cubicBezTo>
                    <a:pt x="3388" y="1711"/>
                    <a:pt x="3553" y="770"/>
                    <a:pt x="3477" y="17"/>
                  </a:cubicBezTo>
                  <a:cubicBezTo>
                    <a:pt x="3403" y="6"/>
                    <a:pt x="3329" y="1"/>
                    <a:pt x="3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4" name="Google Shape;2794;p53"/>
            <p:cNvSpPr/>
            <p:nvPr/>
          </p:nvSpPr>
          <p:spPr>
            <a:xfrm>
              <a:off x="2553068" y="450615"/>
              <a:ext cx="265342" cy="229767"/>
            </a:xfrm>
            <a:custGeom>
              <a:avLst/>
              <a:gdLst/>
              <a:ahLst/>
              <a:cxnLst/>
              <a:rect l="l" t="t" r="r" b="b"/>
              <a:pathLst>
                <a:path w="4975" h="4308" extrusionOk="0">
                  <a:moveTo>
                    <a:pt x="4376" y="1"/>
                  </a:moveTo>
                  <a:cubicBezTo>
                    <a:pt x="3828" y="22"/>
                    <a:pt x="3369" y="159"/>
                    <a:pt x="2721" y="361"/>
                  </a:cubicBezTo>
                  <a:cubicBezTo>
                    <a:pt x="2315" y="486"/>
                    <a:pt x="1953" y="747"/>
                    <a:pt x="1609" y="988"/>
                  </a:cubicBezTo>
                  <a:cubicBezTo>
                    <a:pt x="1441" y="1105"/>
                    <a:pt x="1232" y="1353"/>
                    <a:pt x="1150" y="1434"/>
                  </a:cubicBezTo>
                  <a:cubicBezTo>
                    <a:pt x="996" y="1589"/>
                    <a:pt x="828" y="1718"/>
                    <a:pt x="702" y="1892"/>
                  </a:cubicBezTo>
                  <a:cubicBezTo>
                    <a:pt x="397" y="2317"/>
                    <a:pt x="163" y="2725"/>
                    <a:pt x="0" y="3173"/>
                  </a:cubicBezTo>
                  <a:cubicBezTo>
                    <a:pt x="78" y="3504"/>
                    <a:pt x="240" y="3804"/>
                    <a:pt x="505" y="4023"/>
                  </a:cubicBezTo>
                  <a:cubicBezTo>
                    <a:pt x="727" y="4206"/>
                    <a:pt x="997" y="4307"/>
                    <a:pt x="1270" y="4307"/>
                  </a:cubicBezTo>
                  <a:cubicBezTo>
                    <a:pt x="1446" y="4307"/>
                    <a:pt x="1623" y="4265"/>
                    <a:pt x="1788" y="4176"/>
                  </a:cubicBezTo>
                  <a:cubicBezTo>
                    <a:pt x="2236" y="3935"/>
                    <a:pt x="2454" y="3436"/>
                    <a:pt x="2996" y="3436"/>
                  </a:cubicBezTo>
                  <a:cubicBezTo>
                    <a:pt x="3020" y="3436"/>
                    <a:pt x="3044" y="3437"/>
                    <a:pt x="3070" y="3439"/>
                  </a:cubicBezTo>
                  <a:cubicBezTo>
                    <a:pt x="3314" y="3458"/>
                    <a:pt x="3559" y="3499"/>
                    <a:pt x="3800" y="3499"/>
                  </a:cubicBezTo>
                  <a:cubicBezTo>
                    <a:pt x="4025" y="3499"/>
                    <a:pt x="4246" y="3463"/>
                    <a:pt x="4457" y="3338"/>
                  </a:cubicBezTo>
                  <a:cubicBezTo>
                    <a:pt x="4886" y="3086"/>
                    <a:pt x="4975" y="2599"/>
                    <a:pt x="4877" y="2142"/>
                  </a:cubicBezTo>
                  <a:cubicBezTo>
                    <a:pt x="4805" y="1812"/>
                    <a:pt x="4626" y="1559"/>
                    <a:pt x="4503" y="1252"/>
                  </a:cubicBezTo>
                  <a:cubicBezTo>
                    <a:pt x="4393" y="975"/>
                    <a:pt x="4624" y="752"/>
                    <a:pt x="4565" y="460"/>
                  </a:cubicBezTo>
                  <a:cubicBezTo>
                    <a:pt x="4533" y="300"/>
                    <a:pt x="4466" y="143"/>
                    <a:pt x="4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5" name="Google Shape;2795;p53"/>
            <p:cNvSpPr/>
            <p:nvPr/>
          </p:nvSpPr>
          <p:spPr>
            <a:xfrm>
              <a:off x="2682351" y="774142"/>
              <a:ext cx="232967" cy="188646"/>
            </a:xfrm>
            <a:custGeom>
              <a:avLst/>
              <a:gdLst/>
              <a:ahLst/>
              <a:cxnLst/>
              <a:rect l="l" t="t" r="r" b="b"/>
              <a:pathLst>
                <a:path w="4368" h="3537" extrusionOk="0">
                  <a:moveTo>
                    <a:pt x="951" y="1"/>
                  </a:moveTo>
                  <a:cubicBezTo>
                    <a:pt x="716" y="1"/>
                    <a:pt x="489" y="81"/>
                    <a:pt x="328" y="291"/>
                  </a:cubicBezTo>
                  <a:cubicBezTo>
                    <a:pt x="1" y="718"/>
                    <a:pt x="270" y="1227"/>
                    <a:pt x="562" y="1580"/>
                  </a:cubicBezTo>
                  <a:cubicBezTo>
                    <a:pt x="747" y="1801"/>
                    <a:pt x="871" y="2005"/>
                    <a:pt x="950" y="2283"/>
                  </a:cubicBezTo>
                  <a:cubicBezTo>
                    <a:pt x="1032" y="2563"/>
                    <a:pt x="1080" y="2856"/>
                    <a:pt x="1202" y="3123"/>
                  </a:cubicBezTo>
                  <a:cubicBezTo>
                    <a:pt x="1261" y="3247"/>
                    <a:pt x="1330" y="3362"/>
                    <a:pt x="1413" y="3465"/>
                  </a:cubicBezTo>
                  <a:cubicBezTo>
                    <a:pt x="1445" y="3474"/>
                    <a:pt x="1477" y="3483"/>
                    <a:pt x="1509" y="3492"/>
                  </a:cubicBezTo>
                  <a:cubicBezTo>
                    <a:pt x="1726" y="3522"/>
                    <a:pt x="1941" y="3537"/>
                    <a:pt x="2155" y="3537"/>
                  </a:cubicBezTo>
                  <a:cubicBezTo>
                    <a:pt x="2748" y="3537"/>
                    <a:pt x="3326" y="3421"/>
                    <a:pt x="3890" y="3190"/>
                  </a:cubicBezTo>
                  <a:cubicBezTo>
                    <a:pt x="4027" y="3151"/>
                    <a:pt x="4243" y="3017"/>
                    <a:pt x="4367" y="2935"/>
                  </a:cubicBezTo>
                  <a:cubicBezTo>
                    <a:pt x="4277" y="2558"/>
                    <a:pt x="4239" y="2163"/>
                    <a:pt x="4016" y="1830"/>
                  </a:cubicBezTo>
                  <a:cubicBezTo>
                    <a:pt x="3873" y="1615"/>
                    <a:pt x="3676" y="1461"/>
                    <a:pt x="3433" y="1372"/>
                  </a:cubicBezTo>
                  <a:cubicBezTo>
                    <a:pt x="3196" y="1284"/>
                    <a:pt x="2946" y="1273"/>
                    <a:pt x="2742" y="1112"/>
                  </a:cubicBezTo>
                  <a:cubicBezTo>
                    <a:pt x="2528" y="943"/>
                    <a:pt x="2375" y="706"/>
                    <a:pt x="2161" y="536"/>
                  </a:cubicBezTo>
                  <a:cubicBezTo>
                    <a:pt x="1975" y="387"/>
                    <a:pt x="1764" y="259"/>
                    <a:pt x="1551" y="153"/>
                  </a:cubicBezTo>
                  <a:cubicBezTo>
                    <a:pt x="1369" y="62"/>
                    <a:pt x="1157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6" name="Google Shape;2796;p53"/>
            <p:cNvSpPr/>
            <p:nvPr/>
          </p:nvSpPr>
          <p:spPr>
            <a:xfrm>
              <a:off x="2840754" y="540163"/>
              <a:ext cx="123844" cy="114457"/>
            </a:xfrm>
            <a:custGeom>
              <a:avLst/>
              <a:gdLst/>
              <a:ahLst/>
              <a:cxnLst/>
              <a:rect l="l" t="t" r="r" b="b"/>
              <a:pathLst>
                <a:path w="2322" h="2146" extrusionOk="0">
                  <a:moveTo>
                    <a:pt x="388" y="0"/>
                  </a:moveTo>
                  <a:cubicBezTo>
                    <a:pt x="328" y="0"/>
                    <a:pt x="266" y="13"/>
                    <a:pt x="203" y="46"/>
                  </a:cubicBezTo>
                  <a:cubicBezTo>
                    <a:pt x="57" y="122"/>
                    <a:pt x="1" y="236"/>
                    <a:pt x="1" y="395"/>
                  </a:cubicBezTo>
                  <a:cubicBezTo>
                    <a:pt x="1" y="576"/>
                    <a:pt x="158" y="757"/>
                    <a:pt x="249" y="900"/>
                  </a:cubicBezTo>
                  <a:cubicBezTo>
                    <a:pt x="385" y="1120"/>
                    <a:pt x="522" y="1343"/>
                    <a:pt x="669" y="1559"/>
                  </a:cubicBezTo>
                  <a:cubicBezTo>
                    <a:pt x="893" y="1888"/>
                    <a:pt x="1184" y="2131"/>
                    <a:pt x="1583" y="2131"/>
                  </a:cubicBezTo>
                  <a:cubicBezTo>
                    <a:pt x="1618" y="2131"/>
                    <a:pt x="1654" y="2129"/>
                    <a:pt x="1691" y="2125"/>
                  </a:cubicBezTo>
                  <a:cubicBezTo>
                    <a:pt x="1709" y="2123"/>
                    <a:pt x="1725" y="2121"/>
                    <a:pt x="1741" y="2116"/>
                  </a:cubicBezTo>
                  <a:cubicBezTo>
                    <a:pt x="1786" y="2136"/>
                    <a:pt x="1835" y="2145"/>
                    <a:pt x="1884" y="2145"/>
                  </a:cubicBezTo>
                  <a:cubicBezTo>
                    <a:pt x="2105" y="2145"/>
                    <a:pt x="2322" y="1953"/>
                    <a:pt x="2193" y="1705"/>
                  </a:cubicBezTo>
                  <a:cubicBezTo>
                    <a:pt x="1962" y="1264"/>
                    <a:pt x="2039" y="599"/>
                    <a:pt x="1571" y="314"/>
                  </a:cubicBezTo>
                  <a:cubicBezTo>
                    <a:pt x="1363" y="188"/>
                    <a:pt x="1137" y="188"/>
                    <a:pt x="908" y="142"/>
                  </a:cubicBezTo>
                  <a:cubicBezTo>
                    <a:pt x="727" y="105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7" name="Google Shape;2797;p53"/>
            <p:cNvSpPr/>
            <p:nvPr/>
          </p:nvSpPr>
          <p:spPr>
            <a:xfrm>
              <a:off x="2536801" y="680220"/>
              <a:ext cx="87683" cy="94616"/>
            </a:xfrm>
            <a:custGeom>
              <a:avLst/>
              <a:gdLst/>
              <a:ahLst/>
              <a:cxnLst/>
              <a:rect l="l" t="t" r="r" b="b"/>
              <a:pathLst>
                <a:path w="1644" h="1774" extrusionOk="0">
                  <a:moveTo>
                    <a:pt x="52" y="0"/>
                  </a:moveTo>
                  <a:lnTo>
                    <a:pt x="52" y="0"/>
                  </a:lnTo>
                  <a:cubicBezTo>
                    <a:pt x="1" y="512"/>
                    <a:pt x="36" y="1039"/>
                    <a:pt x="153" y="1544"/>
                  </a:cubicBezTo>
                  <a:cubicBezTo>
                    <a:pt x="250" y="1574"/>
                    <a:pt x="350" y="1597"/>
                    <a:pt x="451" y="1620"/>
                  </a:cubicBezTo>
                  <a:cubicBezTo>
                    <a:pt x="656" y="1666"/>
                    <a:pt x="873" y="1774"/>
                    <a:pt x="1086" y="1774"/>
                  </a:cubicBezTo>
                  <a:cubicBezTo>
                    <a:pt x="1144" y="1774"/>
                    <a:pt x="1201" y="1766"/>
                    <a:pt x="1257" y="1748"/>
                  </a:cubicBezTo>
                  <a:cubicBezTo>
                    <a:pt x="1475" y="1678"/>
                    <a:pt x="1643" y="1468"/>
                    <a:pt x="1611" y="1232"/>
                  </a:cubicBezTo>
                  <a:cubicBezTo>
                    <a:pt x="1580" y="977"/>
                    <a:pt x="1337" y="819"/>
                    <a:pt x="1121" y="729"/>
                  </a:cubicBezTo>
                  <a:cubicBezTo>
                    <a:pt x="853" y="619"/>
                    <a:pt x="600" y="555"/>
                    <a:pt x="373" y="360"/>
                  </a:cubicBezTo>
                  <a:cubicBezTo>
                    <a:pt x="250" y="254"/>
                    <a:pt x="144" y="131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8" name="Google Shape;2798;p53"/>
            <p:cNvSpPr/>
            <p:nvPr/>
          </p:nvSpPr>
          <p:spPr>
            <a:xfrm>
              <a:off x="2556215" y="410134"/>
              <a:ext cx="561724" cy="612659"/>
            </a:xfrm>
            <a:custGeom>
              <a:avLst/>
              <a:gdLst/>
              <a:ahLst/>
              <a:cxnLst/>
              <a:rect l="l" t="t" r="r" b="b"/>
              <a:pathLst>
                <a:path w="10532" h="11487" extrusionOk="0">
                  <a:moveTo>
                    <a:pt x="6776" y="1"/>
                  </a:moveTo>
                  <a:cubicBezTo>
                    <a:pt x="6462" y="1"/>
                    <a:pt x="6215" y="427"/>
                    <a:pt x="6535" y="643"/>
                  </a:cubicBezTo>
                  <a:cubicBezTo>
                    <a:pt x="7590" y="1353"/>
                    <a:pt x="8559" y="2071"/>
                    <a:pt x="9075" y="3271"/>
                  </a:cubicBezTo>
                  <a:cubicBezTo>
                    <a:pt x="9601" y="4492"/>
                    <a:pt x="9876" y="6011"/>
                    <a:pt x="9426" y="7297"/>
                  </a:cubicBezTo>
                  <a:cubicBezTo>
                    <a:pt x="9103" y="8211"/>
                    <a:pt x="8646" y="8993"/>
                    <a:pt x="7863" y="9574"/>
                  </a:cubicBezTo>
                  <a:cubicBezTo>
                    <a:pt x="7386" y="9927"/>
                    <a:pt x="6860" y="10207"/>
                    <a:pt x="6321" y="10450"/>
                  </a:cubicBezTo>
                  <a:cubicBezTo>
                    <a:pt x="5825" y="10674"/>
                    <a:pt x="5300" y="10758"/>
                    <a:pt x="4763" y="10758"/>
                  </a:cubicBezTo>
                  <a:cubicBezTo>
                    <a:pt x="4671" y="10758"/>
                    <a:pt x="4579" y="10756"/>
                    <a:pt x="4487" y="10751"/>
                  </a:cubicBezTo>
                  <a:cubicBezTo>
                    <a:pt x="3810" y="10715"/>
                    <a:pt x="3099" y="10622"/>
                    <a:pt x="2477" y="10336"/>
                  </a:cubicBezTo>
                  <a:cubicBezTo>
                    <a:pt x="1813" y="10030"/>
                    <a:pt x="1247" y="9549"/>
                    <a:pt x="718" y="9051"/>
                  </a:cubicBezTo>
                  <a:cubicBezTo>
                    <a:pt x="647" y="8985"/>
                    <a:pt x="572" y="8957"/>
                    <a:pt x="501" y="8957"/>
                  </a:cubicBezTo>
                  <a:cubicBezTo>
                    <a:pt x="226" y="8957"/>
                    <a:pt x="1" y="9375"/>
                    <a:pt x="271" y="9629"/>
                  </a:cubicBezTo>
                  <a:cubicBezTo>
                    <a:pt x="796" y="10122"/>
                    <a:pt x="1356" y="10581"/>
                    <a:pt x="1999" y="10912"/>
                  </a:cubicBezTo>
                  <a:cubicBezTo>
                    <a:pt x="2603" y="11226"/>
                    <a:pt x="3266" y="11362"/>
                    <a:pt x="3939" y="11437"/>
                  </a:cubicBezTo>
                  <a:cubicBezTo>
                    <a:pt x="4215" y="11467"/>
                    <a:pt x="4496" y="11486"/>
                    <a:pt x="4776" y="11486"/>
                  </a:cubicBezTo>
                  <a:cubicBezTo>
                    <a:pt x="5223" y="11486"/>
                    <a:pt x="5669" y="11438"/>
                    <a:pt x="6098" y="11314"/>
                  </a:cubicBezTo>
                  <a:cubicBezTo>
                    <a:pt x="6750" y="11127"/>
                    <a:pt x="7388" y="10762"/>
                    <a:pt x="7957" y="10395"/>
                  </a:cubicBezTo>
                  <a:cubicBezTo>
                    <a:pt x="8894" y="9790"/>
                    <a:pt x="9516" y="9000"/>
                    <a:pt x="9945" y="7974"/>
                  </a:cubicBezTo>
                  <a:cubicBezTo>
                    <a:pt x="10531" y="6571"/>
                    <a:pt x="10455" y="5036"/>
                    <a:pt x="9984" y="3608"/>
                  </a:cubicBezTo>
                  <a:cubicBezTo>
                    <a:pt x="9736" y="2854"/>
                    <a:pt x="9381" y="2126"/>
                    <a:pt x="8836" y="1545"/>
                  </a:cubicBezTo>
                  <a:cubicBezTo>
                    <a:pt x="8291" y="964"/>
                    <a:pt x="7641" y="508"/>
                    <a:pt x="6984" y="67"/>
                  </a:cubicBezTo>
                  <a:cubicBezTo>
                    <a:pt x="6915" y="21"/>
                    <a:pt x="6844" y="1"/>
                    <a:pt x="6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99" name="Google Shape;2799;p53"/>
            <p:cNvSpPr/>
            <p:nvPr/>
          </p:nvSpPr>
          <p:spPr>
            <a:xfrm>
              <a:off x="2718672" y="864598"/>
              <a:ext cx="276862" cy="100216"/>
            </a:xfrm>
            <a:custGeom>
              <a:avLst/>
              <a:gdLst/>
              <a:ahLst/>
              <a:cxnLst/>
              <a:rect l="l" t="t" r="r" b="b"/>
              <a:pathLst>
                <a:path w="5191" h="1879" extrusionOk="0">
                  <a:moveTo>
                    <a:pt x="5037" y="1"/>
                  </a:moveTo>
                  <a:cubicBezTo>
                    <a:pt x="4991" y="1"/>
                    <a:pt x="4949" y="27"/>
                    <a:pt x="4919" y="66"/>
                  </a:cubicBezTo>
                  <a:cubicBezTo>
                    <a:pt x="4111" y="1154"/>
                    <a:pt x="2718" y="1576"/>
                    <a:pt x="1418" y="1613"/>
                  </a:cubicBezTo>
                  <a:cubicBezTo>
                    <a:pt x="1348" y="1615"/>
                    <a:pt x="1278" y="1616"/>
                    <a:pt x="1208" y="1616"/>
                  </a:cubicBezTo>
                  <a:cubicBezTo>
                    <a:pt x="849" y="1616"/>
                    <a:pt x="491" y="1594"/>
                    <a:pt x="133" y="1556"/>
                  </a:cubicBezTo>
                  <a:cubicBezTo>
                    <a:pt x="130" y="1556"/>
                    <a:pt x="127" y="1556"/>
                    <a:pt x="123" y="1556"/>
                  </a:cubicBezTo>
                  <a:cubicBezTo>
                    <a:pt x="57" y="1556"/>
                    <a:pt x="0" y="1625"/>
                    <a:pt x="0" y="1689"/>
                  </a:cubicBezTo>
                  <a:cubicBezTo>
                    <a:pt x="0" y="1767"/>
                    <a:pt x="62" y="1815"/>
                    <a:pt x="133" y="1822"/>
                  </a:cubicBezTo>
                  <a:cubicBezTo>
                    <a:pt x="475" y="1858"/>
                    <a:pt x="824" y="1879"/>
                    <a:pt x="1173" y="1879"/>
                  </a:cubicBezTo>
                  <a:cubicBezTo>
                    <a:pt x="2298" y="1879"/>
                    <a:pt x="3427" y="1659"/>
                    <a:pt x="4352" y="986"/>
                  </a:cubicBezTo>
                  <a:cubicBezTo>
                    <a:pt x="4657" y="763"/>
                    <a:pt x="4923" y="502"/>
                    <a:pt x="5148" y="201"/>
                  </a:cubicBezTo>
                  <a:cubicBezTo>
                    <a:pt x="5191" y="142"/>
                    <a:pt x="5157" y="52"/>
                    <a:pt x="5100" y="18"/>
                  </a:cubicBezTo>
                  <a:cubicBezTo>
                    <a:pt x="5079" y="6"/>
                    <a:pt x="5058" y="1"/>
                    <a:pt x="5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0" name="Google Shape;2800;p53"/>
            <p:cNvSpPr/>
            <p:nvPr/>
          </p:nvSpPr>
          <p:spPr>
            <a:xfrm>
              <a:off x="3005825" y="743048"/>
              <a:ext cx="46615" cy="97070"/>
            </a:xfrm>
            <a:custGeom>
              <a:avLst/>
              <a:gdLst/>
              <a:ahLst/>
              <a:cxnLst/>
              <a:rect l="l" t="t" r="r" b="b"/>
              <a:pathLst>
                <a:path w="874" h="1820" extrusionOk="0">
                  <a:moveTo>
                    <a:pt x="732" y="1"/>
                  </a:moveTo>
                  <a:cubicBezTo>
                    <a:pt x="652" y="1"/>
                    <a:pt x="608" y="63"/>
                    <a:pt x="599" y="134"/>
                  </a:cubicBezTo>
                  <a:cubicBezTo>
                    <a:pt x="535" y="662"/>
                    <a:pt x="289" y="1149"/>
                    <a:pt x="53" y="1619"/>
                  </a:cubicBezTo>
                  <a:cubicBezTo>
                    <a:pt x="1" y="1723"/>
                    <a:pt x="92" y="1820"/>
                    <a:pt x="179" y="1820"/>
                  </a:cubicBezTo>
                  <a:cubicBezTo>
                    <a:pt x="219" y="1820"/>
                    <a:pt x="258" y="1800"/>
                    <a:pt x="281" y="1752"/>
                  </a:cubicBezTo>
                  <a:cubicBezTo>
                    <a:pt x="540" y="1236"/>
                    <a:pt x="794" y="713"/>
                    <a:pt x="864" y="134"/>
                  </a:cubicBezTo>
                  <a:cubicBezTo>
                    <a:pt x="873" y="63"/>
                    <a:pt x="797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1" name="Google Shape;2801;p53"/>
            <p:cNvSpPr/>
            <p:nvPr/>
          </p:nvSpPr>
          <p:spPr>
            <a:xfrm>
              <a:off x="2535841" y="491256"/>
              <a:ext cx="122937" cy="175792"/>
            </a:xfrm>
            <a:custGeom>
              <a:avLst/>
              <a:gdLst/>
              <a:ahLst/>
              <a:cxnLst/>
              <a:rect l="l" t="t" r="r" b="b"/>
              <a:pathLst>
                <a:path w="2305" h="3296" extrusionOk="0">
                  <a:moveTo>
                    <a:pt x="2113" y="0"/>
                  </a:moveTo>
                  <a:cubicBezTo>
                    <a:pt x="2092" y="0"/>
                    <a:pt x="2069" y="6"/>
                    <a:pt x="2046" y="20"/>
                  </a:cubicBezTo>
                  <a:cubicBezTo>
                    <a:pt x="1181" y="538"/>
                    <a:pt x="524" y="1369"/>
                    <a:pt x="199" y="2321"/>
                  </a:cubicBezTo>
                  <a:cubicBezTo>
                    <a:pt x="107" y="2595"/>
                    <a:pt x="45" y="2875"/>
                    <a:pt x="10" y="3162"/>
                  </a:cubicBezTo>
                  <a:cubicBezTo>
                    <a:pt x="1" y="3233"/>
                    <a:pt x="77" y="3295"/>
                    <a:pt x="143" y="3295"/>
                  </a:cubicBezTo>
                  <a:cubicBezTo>
                    <a:pt x="222" y="3295"/>
                    <a:pt x="267" y="3233"/>
                    <a:pt x="276" y="3162"/>
                  </a:cubicBezTo>
                  <a:cubicBezTo>
                    <a:pt x="391" y="2232"/>
                    <a:pt x="859" y="1356"/>
                    <a:pt x="1546" y="724"/>
                  </a:cubicBezTo>
                  <a:cubicBezTo>
                    <a:pt x="1741" y="543"/>
                    <a:pt x="1954" y="385"/>
                    <a:pt x="2181" y="249"/>
                  </a:cubicBezTo>
                  <a:cubicBezTo>
                    <a:pt x="2305" y="176"/>
                    <a:pt x="2228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2" name="Google Shape;2802;p53"/>
            <p:cNvSpPr/>
            <p:nvPr/>
          </p:nvSpPr>
          <p:spPr>
            <a:xfrm>
              <a:off x="2976864" y="444748"/>
              <a:ext cx="109390" cy="135471"/>
            </a:xfrm>
            <a:custGeom>
              <a:avLst/>
              <a:gdLst/>
              <a:ahLst/>
              <a:cxnLst/>
              <a:rect l="l" t="t" r="r" b="b"/>
              <a:pathLst>
                <a:path w="2051" h="2540" extrusionOk="0">
                  <a:moveTo>
                    <a:pt x="189" y="0"/>
                  </a:moveTo>
                  <a:cubicBezTo>
                    <a:pt x="91" y="0"/>
                    <a:pt x="1" y="133"/>
                    <a:pt x="89" y="230"/>
                  </a:cubicBezTo>
                  <a:cubicBezTo>
                    <a:pt x="720" y="921"/>
                    <a:pt x="1356" y="1624"/>
                    <a:pt x="1771" y="2471"/>
                  </a:cubicBezTo>
                  <a:cubicBezTo>
                    <a:pt x="1794" y="2519"/>
                    <a:pt x="1832" y="2539"/>
                    <a:pt x="1872" y="2539"/>
                  </a:cubicBezTo>
                  <a:cubicBezTo>
                    <a:pt x="1959" y="2539"/>
                    <a:pt x="2051" y="2443"/>
                    <a:pt x="1999" y="2338"/>
                  </a:cubicBezTo>
                  <a:cubicBezTo>
                    <a:pt x="1576" y="1470"/>
                    <a:pt x="922" y="749"/>
                    <a:pt x="277" y="42"/>
                  </a:cubicBezTo>
                  <a:cubicBezTo>
                    <a:pt x="250" y="12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3" name="Google Shape;2803;p53"/>
            <p:cNvSpPr/>
            <p:nvPr/>
          </p:nvSpPr>
          <p:spPr>
            <a:xfrm>
              <a:off x="3081026" y="599472"/>
              <a:ext cx="21761" cy="37655"/>
            </a:xfrm>
            <a:custGeom>
              <a:avLst/>
              <a:gdLst/>
              <a:ahLst/>
              <a:cxnLst/>
              <a:rect l="l" t="t" r="r" b="b"/>
              <a:pathLst>
                <a:path w="408" h="706" extrusionOk="0">
                  <a:moveTo>
                    <a:pt x="151" y="1"/>
                  </a:moveTo>
                  <a:cubicBezTo>
                    <a:pt x="139" y="1"/>
                    <a:pt x="128" y="2"/>
                    <a:pt x="115" y="6"/>
                  </a:cubicBezTo>
                  <a:cubicBezTo>
                    <a:pt x="52" y="27"/>
                    <a:pt x="0" y="100"/>
                    <a:pt x="23" y="171"/>
                  </a:cubicBezTo>
                  <a:cubicBezTo>
                    <a:pt x="73" y="313"/>
                    <a:pt x="110" y="460"/>
                    <a:pt x="139" y="607"/>
                  </a:cubicBezTo>
                  <a:cubicBezTo>
                    <a:pt x="144" y="639"/>
                    <a:pt x="172" y="671"/>
                    <a:pt x="199" y="687"/>
                  </a:cubicBezTo>
                  <a:cubicBezTo>
                    <a:pt x="218" y="699"/>
                    <a:pt x="244" y="706"/>
                    <a:pt x="268" y="706"/>
                  </a:cubicBezTo>
                  <a:cubicBezTo>
                    <a:pt x="280" y="706"/>
                    <a:pt x="291" y="704"/>
                    <a:pt x="302" y="701"/>
                  </a:cubicBezTo>
                  <a:cubicBezTo>
                    <a:pt x="374" y="676"/>
                    <a:pt x="408" y="610"/>
                    <a:pt x="394" y="538"/>
                  </a:cubicBezTo>
                  <a:cubicBezTo>
                    <a:pt x="367" y="389"/>
                    <a:pt x="328" y="242"/>
                    <a:pt x="280" y="100"/>
                  </a:cubicBezTo>
                  <a:cubicBezTo>
                    <a:pt x="261" y="45"/>
                    <a:pt x="210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4" name="Google Shape;2804;p53"/>
            <p:cNvSpPr/>
            <p:nvPr/>
          </p:nvSpPr>
          <p:spPr>
            <a:xfrm>
              <a:off x="2613229" y="960173"/>
              <a:ext cx="113817" cy="54562"/>
            </a:xfrm>
            <a:custGeom>
              <a:avLst/>
              <a:gdLst/>
              <a:ahLst/>
              <a:cxnLst/>
              <a:rect l="l" t="t" r="r" b="b"/>
              <a:pathLst>
                <a:path w="2134" h="1023" extrusionOk="0">
                  <a:moveTo>
                    <a:pt x="193" y="0"/>
                  </a:moveTo>
                  <a:cubicBezTo>
                    <a:pt x="78" y="0"/>
                    <a:pt x="1" y="175"/>
                    <a:pt x="125" y="248"/>
                  </a:cubicBezTo>
                  <a:cubicBezTo>
                    <a:pt x="685" y="581"/>
                    <a:pt x="1288" y="838"/>
                    <a:pt x="1913" y="1017"/>
                  </a:cubicBezTo>
                  <a:cubicBezTo>
                    <a:pt x="1927" y="1021"/>
                    <a:pt x="1940" y="1023"/>
                    <a:pt x="1952" y="1023"/>
                  </a:cubicBezTo>
                  <a:cubicBezTo>
                    <a:pt x="2088" y="1023"/>
                    <a:pt x="2134" y="804"/>
                    <a:pt x="1984" y="760"/>
                  </a:cubicBezTo>
                  <a:cubicBezTo>
                    <a:pt x="1378" y="589"/>
                    <a:pt x="800" y="340"/>
                    <a:pt x="260" y="20"/>
                  </a:cubicBezTo>
                  <a:cubicBezTo>
                    <a:pt x="237" y="6"/>
                    <a:pt x="21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5" name="Google Shape;2805;p53"/>
            <p:cNvSpPr/>
            <p:nvPr/>
          </p:nvSpPr>
          <p:spPr>
            <a:xfrm>
              <a:off x="2625709" y="1135324"/>
              <a:ext cx="174832" cy="52855"/>
            </a:xfrm>
            <a:custGeom>
              <a:avLst/>
              <a:gdLst/>
              <a:ahLst/>
              <a:cxnLst/>
              <a:rect l="l" t="t" r="r" b="b"/>
              <a:pathLst>
                <a:path w="3278" h="991" extrusionOk="0">
                  <a:moveTo>
                    <a:pt x="3109" y="1"/>
                  </a:moveTo>
                  <a:cubicBezTo>
                    <a:pt x="3030" y="1"/>
                    <a:pt x="2946" y="66"/>
                    <a:pt x="2968" y="166"/>
                  </a:cubicBezTo>
                  <a:cubicBezTo>
                    <a:pt x="3014" y="379"/>
                    <a:pt x="2842" y="581"/>
                    <a:pt x="2657" y="661"/>
                  </a:cubicBezTo>
                  <a:cubicBezTo>
                    <a:pt x="2544" y="710"/>
                    <a:pt x="2422" y="728"/>
                    <a:pt x="2298" y="728"/>
                  </a:cubicBezTo>
                  <a:cubicBezTo>
                    <a:pt x="2150" y="728"/>
                    <a:pt x="1999" y="702"/>
                    <a:pt x="1860" y="675"/>
                  </a:cubicBezTo>
                  <a:cubicBezTo>
                    <a:pt x="1298" y="565"/>
                    <a:pt x="760" y="368"/>
                    <a:pt x="262" y="90"/>
                  </a:cubicBezTo>
                  <a:cubicBezTo>
                    <a:pt x="239" y="78"/>
                    <a:pt x="217" y="72"/>
                    <a:pt x="196" y="72"/>
                  </a:cubicBezTo>
                  <a:cubicBezTo>
                    <a:pt x="78" y="72"/>
                    <a:pt x="0" y="250"/>
                    <a:pt x="127" y="321"/>
                  </a:cubicBezTo>
                  <a:cubicBezTo>
                    <a:pt x="579" y="572"/>
                    <a:pt x="1064" y="764"/>
                    <a:pt x="1568" y="882"/>
                  </a:cubicBezTo>
                  <a:cubicBezTo>
                    <a:pt x="1794" y="936"/>
                    <a:pt x="2048" y="991"/>
                    <a:pt x="2293" y="991"/>
                  </a:cubicBezTo>
                  <a:cubicBezTo>
                    <a:pt x="2546" y="991"/>
                    <a:pt x="2791" y="933"/>
                    <a:pt x="2989" y="758"/>
                  </a:cubicBezTo>
                  <a:cubicBezTo>
                    <a:pt x="3177" y="592"/>
                    <a:pt x="3278" y="344"/>
                    <a:pt x="3225" y="96"/>
                  </a:cubicBezTo>
                  <a:cubicBezTo>
                    <a:pt x="3210" y="29"/>
                    <a:pt x="3160" y="1"/>
                    <a:pt x="3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6" name="Google Shape;2806;p53"/>
            <p:cNvSpPr/>
            <p:nvPr/>
          </p:nvSpPr>
          <p:spPr>
            <a:xfrm>
              <a:off x="2541548" y="1054202"/>
              <a:ext cx="32748" cy="49175"/>
            </a:xfrm>
            <a:custGeom>
              <a:avLst/>
              <a:gdLst/>
              <a:ahLst/>
              <a:cxnLst/>
              <a:rect l="l" t="t" r="r" b="b"/>
              <a:pathLst>
                <a:path w="614" h="922" extrusionOk="0">
                  <a:moveTo>
                    <a:pt x="317" y="188"/>
                  </a:moveTo>
                  <a:cubicBezTo>
                    <a:pt x="318" y="188"/>
                    <a:pt x="318" y="189"/>
                    <a:pt x="318" y="190"/>
                  </a:cubicBezTo>
                  <a:lnTo>
                    <a:pt x="318" y="190"/>
                  </a:lnTo>
                  <a:cubicBezTo>
                    <a:pt x="318" y="189"/>
                    <a:pt x="318" y="189"/>
                    <a:pt x="317" y="188"/>
                  </a:cubicBezTo>
                  <a:close/>
                  <a:moveTo>
                    <a:pt x="198" y="0"/>
                  </a:moveTo>
                  <a:cubicBezTo>
                    <a:pt x="139" y="0"/>
                    <a:pt x="79" y="35"/>
                    <a:pt x="68" y="96"/>
                  </a:cubicBezTo>
                  <a:cubicBezTo>
                    <a:pt x="0" y="404"/>
                    <a:pt x="133" y="729"/>
                    <a:pt x="395" y="902"/>
                  </a:cubicBezTo>
                  <a:cubicBezTo>
                    <a:pt x="415" y="915"/>
                    <a:pt x="437" y="921"/>
                    <a:pt x="460" y="921"/>
                  </a:cubicBezTo>
                  <a:cubicBezTo>
                    <a:pt x="508" y="921"/>
                    <a:pt x="556" y="896"/>
                    <a:pt x="578" y="855"/>
                  </a:cubicBezTo>
                  <a:cubicBezTo>
                    <a:pt x="613" y="789"/>
                    <a:pt x="592" y="715"/>
                    <a:pt x="530" y="674"/>
                  </a:cubicBezTo>
                  <a:cubicBezTo>
                    <a:pt x="523" y="668"/>
                    <a:pt x="518" y="665"/>
                    <a:pt x="511" y="660"/>
                  </a:cubicBezTo>
                  <a:cubicBezTo>
                    <a:pt x="505" y="653"/>
                    <a:pt x="486" y="638"/>
                    <a:pt x="479" y="633"/>
                  </a:cubicBezTo>
                  <a:cubicBezTo>
                    <a:pt x="459" y="614"/>
                    <a:pt x="440" y="592"/>
                    <a:pt x="422" y="573"/>
                  </a:cubicBezTo>
                  <a:cubicBezTo>
                    <a:pt x="417" y="566"/>
                    <a:pt x="413" y="560"/>
                    <a:pt x="408" y="553"/>
                  </a:cubicBezTo>
                  <a:cubicBezTo>
                    <a:pt x="401" y="543"/>
                    <a:pt x="394" y="530"/>
                    <a:pt x="387" y="518"/>
                  </a:cubicBezTo>
                  <a:cubicBezTo>
                    <a:pt x="379" y="505"/>
                    <a:pt x="372" y="493"/>
                    <a:pt x="365" y="481"/>
                  </a:cubicBezTo>
                  <a:cubicBezTo>
                    <a:pt x="362" y="474"/>
                    <a:pt x="358" y="466"/>
                    <a:pt x="355" y="459"/>
                  </a:cubicBezTo>
                  <a:cubicBezTo>
                    <a:pt x="346" y="433"/>
                    <a:pt x="337" y="408"/>
                    <a:pt x="330" y="381"/>
                  </a:cubicBezTo>
                  <a:cubicBezTo>
                    <a:pt x="326" y="367"/>
                    <a:pt x="323" y="353"/>
                    <a:pt x="321" y="339"/>
                  </a:cubicBezTo>
                  <a:cubicBezTo>
                    <a:pt x="319" y="334"/>
                    <a:pt x="317" y="326"/>
                    <a:pt x="317" y="321"/>
                  </a:cubicBezTo>
                  <a:cubicBezTo>
                    <a:pt x="317" y="319"/>
                    <a:pt x="317" y="319"/>
                    <a:pt x="317" y="319"/>
                  </a:cubicBezTo>
                  <a:cubicBezTo>
                    <a:pt x="316" y="291"/>
                    <a:pt x="314" y="263"/>
                    <a:pt x="314" y="234"/>
                  </a:cubicBezTo>
                  <a:cubicBezTo>
                    <a:pt x="316" y="222"/>
                    <a:pt x="317" y="208"/>
                    <a:pt x="317" y="195"/>
                  </a:cubicBezTo>
                  <a:lnTo>
                    <a:pt x="317" y="195"/>
                  </a:lnTo>
                  <a:cubicBezTo>
                    <a:pt x="317" y="199"/>
                    <a:pt x="317" y="203"/>
                    <a:pt x="317" y="203"/>
                  </a:cubicBezTo>
                  <a:cubicBezTo>
                    <a:pt x="317" y="203"/>
                    <a:pt x="317" y="201"/>
                    <a:pt x="317" y="195"/>
                  </a:cubicBezTo>
                  <a:lnTo>
                    <a:pt x="317" y="195"/>
                  </a:lnTo>
                  <a:cubicBezTo>
                    <a:pt x="317" y="195"/>
                    <a:pt x="317" y="195"/>
                    <a:pt x="317" y="195"/>
                  </a:cubicBezTo>
                  <a:cubicBezTo>
                    <a:pt x="317" y="194"/>
                    <a:pt x="317" y="194"/>
                    <a:pt x="317" y="194"/>
                  </a:cubicBezTo>
                  <a:cubicBezTo>
                    <a:pt x="317" y="193"/>
                    <a:pt x="318" y="193"/>
                    <a:pt x="318" y="192"/>
                  </a:cubicBezTo>
                  <a:lnTo>
                    <a:pt x="318" y="192"/>
                  </a:lnTo>
                  <a:cubicBezTo>
                    <a:pt x="318" y="191"/>
                    <a:pt x="318" y="191"/>
                    <a:pt x="318" y="190"/>
                  </a:cubicBezTo>
                  <a:lnTo>
                    <a:pt x="318" y="190"/>
                  </a:lnTo>
                  <a:cubicBezTo>
                    <a:pt x="320" y="182"/>
                    <a:pt x="321" y="175"/>
                    <a:pt x="323" y="167"/>
                  </a:cubicBezTo>
                  <a:cubicBezTo>
                    <a:pt x="337" y="100"/>
                    <a:pt x="303" y="20"/>
                    <a:pt x="231" y="4"/>
                  </a:cubicBezTo>
                  <a:cubicBezTo>
                    <a:pt x="220" y="1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7" name="Google Shape;2807;p53"/>
            <p:cNvSpPr/>
            <p:nvPr/>
          </p:nvSpPr>
          <p:spPr>
            <a:xfrm>
              <a:off x="2558455" y="1064496"/>
              <a:ext cx="53" cy="160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80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8" name="Google Shape;2808;p53"/>
            <p:cNvSpPr/>
            <p:nvPr/>
          </p:nvSpPr>
          <p:spPr>
            <a:xfrm>
              <a:off x="2890089" y="430828"/>
              <a:ext cx="37228" cy="30508"/>
            </a:xfrm>
            <a:custGeom>
              <a:avLst/>
              <a:gdLst/>
              <a:ahLst/>
              <a:cxnLst/>
              <a:rect l="l" t="t" r="r" b="b"/>
              <a:pathLst>
                <a:path w="698" h="572" extrusionOk="0">
                  <a:moveTo>
                    <a:pt x="139" y="0"/>
                  </a:moveTo>
                  <a:cubicBezTo>
                    <a:pt x="127" y="0"/>
                    <a:pt x="115" y="2"/>
                    <a:pt x="105" y="5"/>
                  </a:cubicBezTo>
                  <a:cubicBezTo>
                    <a:pt x="73" y="14"/>
                    <a:pt x="40" y="37"/>
                    <a:pt x="25" y="67"/>
                  </a:cubicBezTo>
                  <a:cubicBezTo>
                    <a:pt x="10" y="97"/>
                    <a:pt x="1" y="134"/>
                    <a:pt x="11" y="168"/>
                  </a:cubicBezTo>
                  <a:cubicBezTo>
                    <a:pt x="24" y="203"/>
                    <a:pt x="43" y="227"/>
                    <a:pt x="73" y="248"/>
                  </a:cubicBezTo>
                  <a:cubicBezTo>
                    <a:pt x="212" y="351"/>
                    <a:pt x="352" y="452"/>
                    <a:pt x="492" y="554"/>
                  </a:cubicBezTo>
                  <a:cubicBezTo>
                    <a:pt x="507" y="567"/>
                    <a:pt x="531" y="572"/>
                    <a:pt x="554" y="572"/>
                  </a:cubicBezTo>
                  <a:cubicBezTo>
                    <a:pt x="568" y="572"/>
                    <a:pt x="581" y="570"/>
                    <a:pt x="593" y="567"/>
                  </a:cubicBezTo>
                  <a:cubicBezTo>
                    <a:pt x="624" y="560"/>
                    <a:pt x="658" y="535"/>
                    <a:pt x="672" y="507"/>
                  </a:cubicBezTo>
                  <a:cubicBezTo>
                    <a:pt x="688" y="476"/>
                    <a:pt x="697" y="439"/>
                    <a:pt x="686" y="404"/>
                  </a:cubicBezTo>
                  <a:cubicBezTo>
                    <a:pt x="674" y="370"/>
                    <a:pt x="655" y="347"/>
                    <a:pt x="624" y="324"/>
                  </a:cubicBezTo>
                  <a:cubicBezTo>
                    <a:pt x="486" y="223"/>
                    <a:pt x="346" y="120"/>
                    <a:pt x="206" y="19"/>
                  </a:cubicBezTo>
                  <a:cubicBezTo>
                    <a:pt x="190" y="6"/>
                    <a:pt x="163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9" name="Google Shape;2809;p53"/>
            <p:cNvSpPr/>
            <p:nvPr/>
          </p:nvSpPr>
          <p:spPr>
            <a:xfrm>
              <a:off x="2567415" y="1141351"/>
              <a:ext cx="45335" cy="30988"/>
            </a:xfrm>
            <a:custGeom>
              <a:avLst/>
              <a:gdLst/>
              <a:ahLst/>
              <a:cxnLst/>
              <a:rect l="l" t="t" r="r" b="b"/>
              <a:pathLst>
                <a:path w="850" h="581" extrusionOk="0">
                  <a:moveTo>
                    <a:pt x="151" y="0"/>
                  </a:moveTo>
                  <a:cubicBezTo>
                    <a:pt x="119" y="0"/>
                    <a:pt x="80" y="14"/>
                    <a:pt x="57" y="39"/>
                  </a:cubicBezTo>
                  <a:cubicBezTo>
                    <a:pt x="13" y="87"/>
                    <a:pt x="1" y="179"/>
                    <a:pt x="57" y="227"/>
                  </a:cubicBezTo>
                  <a:cubicBezTo>
                    <a:pt x="242" y="376"/>
                    <a:pt x="446" y="493"/>
                    <a:pt x="669" y="574"/>
                  </a:cubicBezTo>
                  <a:cubicBezTo>
                    <a:pt x="680" y="579"/>
                    <a:pt x="692" y="581"/>
                    <a:pt x="704" y="581"/>
                  </a:cubicBezTo>
                  <a:cubicBezTo>
                    <a:pt x="761" y="581"/>
                    <a:pt x="819" y="536"/>
                    <a:pt x="832" y="482"/>
                  </a:cubicBezTo>
                  <a:cubicBezTo>
                    <a:pt x="850" y="408"/>
                    <a:pt x="809" y="346"/>
                    <a:pt x="740" y="319"/>
                  </a:cubicBezTo>
                  <a:cubicBezTo>
                    <a:pt x="715" y="310"/>
                    <a:pt x="690" y="303"/>
                    <a:pt x="667" y="291"/>
                  </a:cubicBezTo>
                  <a:lnTo>
                    <a:pt x="667" y="291"/>
                  </a:lnTo>
                  <a:cubicBezTo>
                    <a:pt x="677" y="296"/>
                    <a:pt x="680" y="298"/>
                    <a:pt x="680" y="298"/>
                  </a:cubicBezTo>
                  <a:cubicBezTo>
                    <a:pt x="679" y="298"/>
                    <a:pt x="660" y="288"/>
                    <a:pt x="655" y="286"/>
                  </a:cubicBezTo>
                  <a:cubicBezTo>
                    <a:pt x="642" y="280"/>
                    <a:pt x="630" y="275"/>
                    <a:pt x="619" y="270"/>
                  </a:cubicBezTo>
                  <a:cubicBezTo>
                    <a:pt x="573" y="247"/>
                    <a:pt x="527" y="224"/>
                    <a:pt x="481" y="199"/>
                  </a:cubicBezTo>
                  <a:cubicBezTo>
                    <a:pt x="437" y="172"/>
                    <a:pt x="392" y="146"/>
                    <a:pt x="350" y="115"/>
                  </a:cubicBezTo>
                  <a:cubicBezTo>
                    <a:pt x="329" y="101"/>
                    <a:pt x="307" y="87"/>
                    <a:pt x="288" y="71"/>
                  </a:cubicBezTo>
                  <a:cubicBezTo>
                    <a:pt x="284" y="69"/>
                    <a:pt x="263" y="55"/>
                    <a:pt x="264" y="55"/>
                  </a:cubicBezTo>
                  <a:lnTo>
                    <a:pt x="264" y="55"/>
                  </a:lnTo>
                  <a:cubicBezTo>
                    <a:pt x="264" y="55"/>
                    <a:pt x="267" y="57"/>
                    <a:pt x="275" y="62"/>
                  </a:cubicBezTo>
                  <a:cubicBezTo>
                    <a:pt x="265" y="55"/>
                    <a:pt x="256" y="46"/>
                    <a:pt x="245" y="39"/>
                  </a:cubicBezTo>
                  <a:cubicBezTo>
                    <a:pt x="217" y="16"/>
                    <a:pt x="18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810" name="Google Shape;2810;p53"/>
          <p:cNvSpPr/>
          <p:nvPr/>
        </p:nvSpPr>
        <p:spPr>
          <a:xfrm>
            <a:off x="2967003" y="35672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11" name="Google Shape;2811;p53"/>
          <p:cNvSpPr/>
          <p:nvPr/>
        </p:nvSpPr>
        <p:spPr>
          <a:xfrm>
            <a:off x="3776753" y="14116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12" name="Google Shape;2812;p53"/>
          <p:cNvSpPr/>
          <p:nvPr/>
        </p:nvSpPr>
        <p:spPr>
          <a:xfrm>
            <a:off x="5148191" y="42674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3" grpId="0"/>
      <p:bldP spid="2784" grpId="0" build="p"/>
      <p:bldP spid="2785" grpId="0" build="p"/>
      <p:bldP spid="2786" grpId="0" build="p"/>
      <p:bldP spid="278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BẢNG TIÊU CHÍ ĐÁNH GIÁ BÀI VIẾT</a:t>
            </a:r>
            <a:endParaRPr sz="2000" dirty="0">
              <a:highlight>
                <a:schemeClr val="dk2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14" name="Google Shape;2614;p46"/>
          <p:cNvSpPr txBox="1">
            <a:spLocks noGrp="1"/>
          </p:cNvSpPr>
          <p:nvPr>
            <p:ph type="subTitle" idx="7"/>
          </p:nvPr>
        </p:nvSpPr>
        <p:spPr>
          <a:xfrm>
            <a:off x="960652" y="1216777"/>
            <a:ext cx="1978200" cy="7117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Cambria" panose="02040503050406030204" pitchFamily="18" charset="0"/>
                <a:ea typeface="Cambria" panose="02040503050406030204" pitchFamily="18" charset="0"/>
              </a:rPr>
              <a:t>Giới thiệu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15" name="Google Shape;2615;p46"/>
          <p:cNvSpPr txBox="1">
            <a:spLocks noGrp="1"/>
          </p:cNvSpPr>
          <p:nvPr>
            <p:ph type="subTitle" idx="8"/>
          </p:nvPr>
        </p:nvSpPr>
        <p:spPr>
          <a:xfrm>
            <a:off x="3582900" y="1216777"/>
            <a:ext cx="1978200" cy="7117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Cambria" panose="02040503050406030204" pitchFamily="18" charset="0"/>
                <a:ea typeface="Cambria" panose="02040503050406030204" pitchFamily="18" charset="0"/>
              </a:rPr>
              <a:t>Miêu tả cụ thể quy tắc, luật lệ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16" name="Google Shape;2616;p46"/>
          <p:cNvSpPr txBox="1">
            <a:spLocks noGrp="1"/>
          </p:cNvSpPr>
          <p:nvPr>
            <p:ph type="subTitle" idx="9"/>
          </p:nvPr>
        </p:nvSpPr>
        <p:spPr>
          <a:xfrm>
            <a:off x="6205148" y="1216777"/>
            <a:ext cx="1978200" cy="7117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Cambria" panose="02040503050406030204" pitchFamily="18" charset="0"/>
                <a:ea typeface="Cambria" panose="02040503050406030204" pitchFamily="18" charset="0"/>
              </a:rPr>
              <a:t>Trình bày tác dụng, ý nghĩa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17" name="Google Shape;2617;p46"/>
          <p:cNvSpPr txBox="1">
            <a:spLocks noGrp="1"/>
          </p:cNvSpPr>
          <p:nvPr>
            <p:ph type="subTitle" idx="13"/>
          </p:nvPr>
        </p:nvSpPr>
        <p:spPr>
          <a:xfrm>
            <a:off x="960652" y="2908832"/>
            <a:ext cx="1978200" cy="4065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Cambria" panose="02040503050406030204" pitchFamily="18" charset="0"/>
                <a:ea typeface="Cambria" panose="02040503050406030204" pitchFamily="18" charset="0"/>
              </a:rPr>
              <a:t>Đầy đủ bố cục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18" name="Google Shape;2618;p46"/>
          <p:cNvSpPr txBox="1">
            <a:spLocks noGrp="1"/>
          </p:cNvSpPr>
          <p:nvPr>
            <p:ph type="subTitle" idx="14"/>
          </p:nvPr>
        </p:nvSpPr>
        <p:spPr>
          <a:xfrm>
            <a:off x="3419707" y="2908832"/>
            <a:ext cx="2350967" cy="4065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Cambria" panose="02040503050406030204" pitchFamily="18" charset="0"/>
                <a:ea typeface="Cambria" panose="02040503050406030204" pitchFamily="18" charset="0"/>
              </a:rPr>
              <a:t>Chỉnh tả, ngữ pháp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19" name="Google Shape;2619;p46"/>
          <p:cNvSpPr txBox="1">
            <a:spLocks noGrp="1"/>
          </p:cNvSpPr>
          <p:nvPr>
            <p:ph type="subTitle" idx="15"/>
          </p:nvPr>
        </p:nvSpPr>
        <p:spPr>
          <a:xfrm>
            <a:off x="6205148" y="2908832"/>
            <a:ext cx="1978200" cy="4065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Cambria" panose="02040503050406030204" pitchFamily="18" charset="0"/>
                <a:ea typeface="Cambria" panose="02040503050406030204" pitchFamily="18" charset="0"/>
              </a:rPr>
              <a:t>Sáng tạo</a:t>
            </a:r>
            <a:endParaRPr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20" name="Google Shape;2620;p46"/>
          <p:cNvGrpSpPr/>
          <p:nvPr/>
        </p:nvGrpSpPr>
        <p:grpSpPr>
          <a:xfrm>
            <a:off x="7442804" y="4096650"/>
            <a:ext cx="987972" cy="1014693"/>
            <a:chOff x="1742490" y="367839"/>
            <a:chExt cx="629242" cy="646260"/>
          </a:xfrm>
        </p:grpSpPr>
        <p:sp>
          <p:nvSpPr>
            <p:cNvPr id="2621" name="Google Shape;2621;p46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2" name="Google Shape;2622;p46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3" name="Google Shape;2623;p46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4" name="Google Shape;2624;p46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5" name="Google Shape;2625;p46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6" name="Google Shape;2626;p46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7" name="Google Shape;2627;p46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8" name="Google Shape;2628;p46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9" name="Google Shape;2629;p46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0" name="Google Shape;2630;p46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1" name="Google Shape;2631;p46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632" name="Google Shape;2632;p46"/>
          <p:cNvSpPr/>
          <p:nvPr/>
        </p:nvSpPr>
        <p:spPr>
          <a:xfrm>
            <a:off x="8430766" y="3527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33" name="Google Shape;2633;p46"/>
          <p:cNvSpPr/>
          <p:nvPr/>
        </p:nvSpPr>
        <p:spPr>
          <a:xfrm>
            <a:off x="915966" y="4180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34" name="Google Shape;2634;p46"/>
          <p:cNvSpPr/>
          <p:nvPr/>
        </p:nvSpPr>
        <p:spPr>
          <a:xfrm>
            <a:off x="1360428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635" name="Google Shape;2635;p46"/>
          <p:cNvCxnSpPr/>
          <p:nvPr/>
        </p:nvCxnSpPr>
        <p:spPr>
          <a:xfrm>
            <a:off x="748575" y="2823750"/>
            <a:ext cx="7684800" cy="0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36" name="Google Shape;2636;p46"/>
          <p:cNvCxnSpPr/>
          <p:nvPr/>
        </p:nvCxnSpPr>
        <p:spPr>
          <a:xfrm>
            <a:off x="3259625" y="1478200"/>
            <a:ext cx="0" cy="2814300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37" name="Google Shape;2637;p46"/>
          <p:cNvCxnSpPr/>
          <p:nvPr/>
        </p:nvCxnSpPr>
        <p:spPr>
          <a:xfrm>
            <a:off x="5875700" y="1478200"/>
            <a:ext cx="0" cy="2814300"/>
          </a:xfrm>
          <a:prstGeom prst="straightConnector1">
            <a:avLst/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E47878-08CD-43EE-976C-68A56CCE6AC4}"/>
              </a:ext>
            </a:extLst>
          </p:cNvPr>
          <p:cNvGrpSpPr/>
          <p:nvPr/>
        </p:nvGrpSpPr>
        <p:grpSpPr>
          <a:xfrm>
            <a:off x="720000" y="1999785"/>
            <a:ext cx="2446946" cy="661638"/>
            <a:chOff x="720000" y="1999785"/>
            <a:chExt cx="2446946" cy="66163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2AC040-6A4C-4E09-874B-76332C43D316}"/>
                </a:ext>
              </a:extLst>
            </p:cNvPr>
            <p:cNvCxnSpPr/>
            <p:nvPr/>
          </p:nvCxnSpPr>
          <p:spPr>
            <a:xfrm>
              <a:off x="720000" y="1999785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B19EAC9-0106-4049-BD66-157494C0A291}"/>
                </a:ext>
              </a:extLst>
            </p:cNvPr>
            <p:cNvCxnSpPr/>
            <p:nvPr/>
          </p:nvCxnSpPr>
          <p:spPr>
            <a:xfrm>
              <a:off x="720000" y="2330604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DF92D35-33B0-4F4D-917A-922DE48A87B6}"/>
                </a:ext>
              </a:extLst>
            </p:cNvPr>
            <p:cNvCxnSpPr/>
            <p:nvPr/>
          </p:nvCxnSpPr>
          <p:spPr>
            <a:xfrm>
              <a:off x="720000" y="2661423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2E2B9BD-82FB-45B5-BAE5-ACA3D87A8DA6}"/>
              </a:ext>
            </a:extLst>
          </p:cNvPr>
          <p:cNvGrpSpPr/>
          <p:nvPr/>
        </p:nvGrpSpPr>
        <p:grpSpPr>
          <a:xfrm>
            <a:off x="3348527" y="1999785"/>
            <a:ext cx="2446946" cy="661638"/>
            <a:chOff x="720000" y="1999785"/>
            <a:chExt cx="2446946" cy="661638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166ABB6-E3A2-4C60-8209-A257A909F89F}"/>
                </a:ext>
              </a:extLst>
            </p:cNvPr>
            <p:cNvCxnSpPr/>
            <p:nvPr/>
          </p:nvCxnSpPr>
          <p:spPr>
            <a:xfrm>
              <a:off x="720000" y="1999785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F9CAF32-DD36-44E4-AE18-9AACB394D1E8}"/>
                </a:ext>
              </a:extLst>
            </p:cNvPr>
            <p:cNvCxnSpPr/>
            <p:nvPr/>
          </p:nvCxnSpPr>
          <p:spPr>
            <a:xfrm>
              <a:off x="720000" y="2330604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00CA770-B5DB-41A6-9261-B2A55EA0D653}"/>
                </a:ext>
              </a:extLst>
            </p:cNvPr>
            <p:cNvCxnSpPr/>
            <p:nvPr/>
          </p:nvCxnSpPr>
          <p:spPr>
            <a:xfrm>
              <a:off x="720000" y="2661423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B033239-0743-4514-B847-69F2206571D5}"/>
              </a:ext>
            </a:extLst>
          </p:cNvPr>
          <p:cNvGrpSpPr/>
          <p:nvPr/>
        </p:nvGrpSpPr>
        <p:grpSpPr>
          <a:xfrm>
            <a:off x="5977054" y="1999785"/>
            <a:ext cx="2446946" cy="661638"/>
            <a:chOff x="720000" y="1999785"/>
            <a:chExt cx="2446946" cy="661638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58688FD-7FEC-41BC-A5CD-B72F6E596DE9}"/>
                </a:ext>
              </a:extLst>
            </p:cNvPr>
            <p:cNvCxnSpPr/>
            <p:nvPr/>
          </p:nvCxnSpPr>
          <p:spPr>
            <a:xfrm>
              <a:off x="720000" y="1999785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D43C8C6-9672-4B55-8A75-5A1C1121F702}"/>
                </a:ext>
              </a:extLst>
            </p:cNvPr>
            <p:cNvCxnSpPr/>
            <p:nvPr/>
          </p:nvCxnSpPr>
          <p:spPr>
            <a:xfrm>
              <a:off x="720000" y="2330604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FA659EC-F4EA-4DC3-A342-F87BF07FBB1C}"/>
                </a:ext>
              </a:extLst>
            </p:cNvPr>
            <p:cNvCxnSpPr/>
            <p:nvPr/>
          </p:nvCxnSpPr>
          <p:spPr>
            <a:xfrm>
              <a:off x="720000" y="2661423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FC0C212-7750-4651-A557-886931113073}"/>
              </a:ext>
            </a:extLst>
          </p:cNvPr>
          <p:cNvGrpSpPr/>
          <p:nvPr/>
        </p:nvGrpSpPr>
        <p:grpSpPr>
          <a:xfrm>
            <a:off x="5983820" y="3253714"/>
            <a:ext cx="2446946" cy="661638"/>
            <a:chOff x="720000" y="1999785"/>
            <a:chExt cx="2446946" cy="661638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5976B30-BD61-4462-A4DD-DC3520491DB9}"/>
                </a:ext>
              </a:extLst>
            </p:cNvPr>
            <p:cNvCxnSpPr/>
            <p:nvPr/>
          </p:nvCxnSpPr>
          <p:spPr>
            <a:xfrm>
              <a:off x="720000" y="1999785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95CC269-B6E8-44A1-8674-8D70482C5DA0}"/>
                </a:ext>
              </a:extLst>
            </p:cNvPr>
            <p:cNvCxnSpPr/>
            <p:nvPr/>
          </p:nvCxnSpPr>
          <p:spPr>
            <a:xfrm>
              <a:off x="720000" y="2330604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9A18BFA-F3BC-4008-A940-F2122D309BA0}"/>
                </a:ext>
              </a:extLst>
            </p:cNvPr>
            <p:cNvCxnSpPr/>
            <p:nvPr/>
          </p:nvCxnSpPr>
          <p:spPr>
            <a:xfrm>
              <a:off x="720000" y="2661423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5BA9F2E-1CA6-440F-A37F-3AA920DAFC0C}"/>
              </a:ext>
            </a:extLst>
          </p:cNvPr>
          <p:cNvGrpSpPr/>
          <p:nvPr/>
        </p:nvGrpSpPr>
        <p:grpSpPr>
          <a:xfrm>
            <a:off x="3339853" y="3236074"/>
            <a:ext cx="2446946" cy="661638"/>
            <a:chOff x="720000" y="1999785"/>
            <a:chExt cx="2446946" cy="661638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BF3F10B-AA3E-4EEE-85C0-9990EC7A2E25}"/>
                </a:ext>
              </a:extLst>
            </p:cNvPr>
            <p:cNvCxnSpPr/>
            <p:nvPr/>
          </p:nvCxnSpPr>
          <p:spPr>
            <a:xfrm>
              <a:off x="720000" y="1999785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214B407-15BE-45E2-BFC1-DCDC3215F4B6}"/>
                </a:ext>
              </a:extLst>
            </p:cNvPr>
            <p:cNvCxnSpPr/>
            <p:nvPr/>
          </p:nvCxnSpPr>
          <p:spPr>
            <a:xfrm>
              <a:off x="720000" y="2330604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66F0518-C594-44BD-98BB-B15A1D5A92D0}"/>
                </a:ext>
              </a:extLst>
            </p:cNvPr>
            <p:cNvCxnSpPr/>
            <p:nvPr/>
          </p:nvCxnSpPr>
          <p:spPr>
            <a:xfrm>
              <a:off x="720000" y="2661423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B0F0758-09DD-4522-BEBE-1BC3FD61846C}"/>
              </a:ext>
            </a:extLst>
          </p:cNvPr>
          <p:cNvGrpSpPr/>
          <p:nvPr/>
        </p:nvGrpSpPr>
        <p:grpSpPr>
          <a:xfrm>
            <a:off x="701951" y="3265085"/>
            <a:ext cx="2446946" cy="661638"/>
            <a:chOff x="720000" y="1999785"/>
            <a:chExt cx="2446946" cy="661638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3D02CB3-82F8-41BC-A1E3-BA33864D3288}"/>
                </a:ext>
              </a:extLst>
            </p:cNvPr>
            <p:cNvCxnSpPr/>
            <p:nvPr/>
          </p:nvCxnSpPr>
          <p:spPr>
            <a:xfrm>
              <a:off x="720000" y="1999785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39D3F98-E47D-4888-8588-5759ABE07D0A}"/>
                </a:ext>
              </a:extLst>
            </p:cNvPr>
            <p:cNvCxnSpPr/>
            <p:nvPr/>
          </p:nvCxnSpPr>
          <p:spPr>
            <a:xfrm>
              <a:off x="720000" y="2330604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C379C3C-3247-412B-AE27-55F00F109486}"/>
                </a:ext>
              </a:extLst>
            </p:cNvPr>
            <p:cNvCxnSpPr/>
            <p:nvPr/>
          </p:nvCxnSpPr>
          <p:spPr>
            <a:xfrm>
              <a:off x="720000" y="2661423"/>
              <a:ext cx="2446946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p37"/>
          <p:cNvSpPr/>
          <p:nvPr/>
        </p:nvSpPr>
        <p:spPr>
          <a:xfrm>
            <a:off x="1481999" y="2478982"/>
            <a:ext cx="630605" cy="581343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72" name="Google Shape;2172;p37"/>
          <p:cNvSpPr/>
          <p:nvPr/>
        </p:nvSpPr>
        <p:spPr>
          <a:xfrm>
            <a:off x="1481999" y="3597006"/>
            <a:ext cx="630605" cy="581343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73" name="Google Shape;2173;p37"/>
          <p:cNvSpPr txBox="1">
            <a:spLocks noGrp="1"/>
          </p:cNvSpPr>
          <p:nvPr>
            <p:ph type="title"/>
          </p:nvPr>
        </p:nvSpPr>
        <p:spPr>
          <a:xfrm>
            <a:off x="1329600" y="448056"/>
            <a:ext cx="701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sz="2800" dirty="0">
              <a:highlight>
                <a:schemeClr val="dk2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74" name="Google Shape;2174;p37"/>
          <p:cNvSpPr txBox="1">
            <a:spLocks noGrp="1"/>
          </p:cNvSpPr>
          <p:nvPr>
            <p:ph type="subTitle" idx="4"/>
          </p:nvPr>
        </p:nvSpPr>
        <p:spPr>
          <a:xfrm>
            <a:off x="1482025" y="4074815"/>
            <a:ext cx="4234200" cy="472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Viết bài văn/đoạn văn theo yêu cầu đạt tiêu chí về nội dung và hình thức</a:t>
            </a:r>
            <a:endParaRPr sz="1600" dirty="0">
              <a:solidFill>
                <a:srgbClr val="66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75" name="Google Shape;2175;p37"/>
          <p:cNvSpPr txBox="1">
            <a:spLocks noGrp="1"/>
          </p:cNvSpPr>
          <p:nvPr>
            <p:ph type="subTitle" idx="2"/>
          </p:nvPr>
        </p:nvSpPr>
        <p:spPr>
          <a:xfrm>
            <a:off x="1482025" y="1598498"/>
            <a:ext cx="4234200" cy="7147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Các bước cần thực hiện khi viết bài văn thuyết minh giới thiệu quy tắc, luật lệ trò chơi.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76" name="Google Shape;2176;p37"/>
          <p:cNvSpPr txBox="1">
            <a:spLocks noGrp="1"/>
          </p:cNvSpPr>
          <p:nvPr>
            <p:ph type="subTitle" idx="3"/>
          </p:nvPr>
        </p:nvSpPr>
        <p:spPr>
          <a:xfrm>
            <a:off x="1482025" y="2957847"/>
            <a:ext cx="4234200" cy="472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Những yêu cầu cần đạt khi viết bài văn thuyết minh, giới thiệu.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77" name="Google Shape;2177;p37"/>
          <p:cNvSpPr txBox="1">
            <a:spLocks noGrp="1"/>
          </p:cNvSpPr>
          <p:nvPr>
            <p:ph type="subTitle" idx="8"/>
          </p:nvPr>
        </p:nvSpPr>
        <p:spPr>
          <a:xfrm>
            <a:off x="2115601" y="1017848"/>
            <a:ext cx="3566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s trình bày được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78" name="Google Shape;2178;p37"/>
          <p:cNvSpPr txBox="1">
            <a:spLocks noGrp="1"/>
          </p:cNvSpPr>
          <p:nvPr>
            <p:ph type="subTitle" idx="9"/>
          </p:nvPr>
        </p:nvSpPr>
        <p:spPr>
          <a:xfrm>
            <a:off x="2115601" y="2417513"/>
            <a:ext cx="35661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HS phân tích được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79" name="Google Shape;2179;p37"/>
          <p:cNvSpPr txBox="1">
            <a:spLocks noGrp="1"/>
          </p:cNvSpPr>
          <p:nvPr>
            <p:ph type="subTitle" idx="1"/>
          </p:nvPr>
        </p:nvSpPr>
        <p:spPr>
          <a:xfrm>
            <a:off x="2116801" y="3536038"/>
            <a:ext cx="3564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HS thực hành được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80" name="Google Shape;2180;p37"/>
          <p:cNvGrpSpPr/>
          <p:nvPr/>
        </p:nvGrpSpPr>
        <p:grpSpPr>
          <a:xfrm>
            <a:off x="6545078" y="1483838"/>
            <a:ext cx="1927424" cy="2612329"/>
            <a:chOff x="2522614" y="409334"/>
            <a:chExt cx="595325" cy="806847"/>
          </a:xfrm>
        </p:grpSpPr>
        <p:sp>
          <p:nvSpPr>
            <p:cNvPr id="2181" name="Google Shape;2181;p37"/>
            <p:cNvSpPr/>
            <p:nvPr/>
          </p:nvSpPr>
          <p:spPr>
            <a:xfrm>
              <a:off x="2522614" y="1034575"/>
              <a:ext cx="273609" cy="181606"/>
            </a:xfrm>
            <a:custGeom>
              <a:avLst/>
              <a:gdLst/>
              <a:ahLst/>
              <a:cxnLst/>
              <a:rect l="l" t="t" r="r" b="b"/>
              <a:pathLst>
                <a:path w="5130" h="3405" extrusionOk="0">
                  <a:moveTo>
                    <a:pt x="701" y="1"/>
                  </a:moveTo>
                  <a:cubicBezTo>
                    <a:pt x="579" y="1"/>
                    <a:pt x="456" y="57"/>
                    <a:pt x="375" y="193"/>
                  </a:cubicBezTo>
                  <a:cubicBezTo>
                    <a:pt x="79" y="682"/>
                    <a:pt x="1" y="1192"/>
                    <a:pt x="410" y="1644"/>
                  </a:cubicBezTo>
                  <a:cubicBezTo>
                    <a:pt x="800" y="2077"/>
                    <a:pt x="1378" y="2429"/>
                    <a:pt x="1879" y="2716"/>
                  </a:cubicBezTo>
                  <a:cubicBezTo>
                    <a:pt x="2405" y="3019"/>
                    <a:pt x="2985" y="3260"/>
                    <a:pt x="3587" y="3356"/>
                  </a:cubicBezTo>
                  <a:cubicBezTo>
                    <a:pt x="3744" y="3380"/>
                    <a:pt x="3913" y="3404"/>
                    <a:pt x="4080" y="3404"/>
                  </a:cubicBezTo>
                  <a:cubicBezTo>
                    <a:pt x="4223" y="3404"/>
                    <a:pt x="4364" y="3386"/>
                    <a:pt x="4493" y="3335"/>
                  </a:cubicBezTo>
                  <a:cubicBezTo>
                    <a:pt x="4798" y="3213"/>
                    <a:pt x="4883" y="2901"/>
                    <a:pt x="4998" y="2623"/>
                  </a:cubicBezTo>
                  <a:cubicBezTo>
                    <a:pt x="5130" y="2303"/>
                    <a:pt x="4850" y="2015"/>
                    <a:pt x="4598" y="2015"/>
                  </a:cubicBezTo>
                  <a:cubicBezTo>
                    <a:pt x="4480" y="2015"/>
                    <a:pt x="4369" y="2077"/>
                    <a:pt x="4307" y="2227"/>
                  </a:cubicBezTo>
                  <a:cubicBezTo>
                    <a:pt x="4233" y="2405"/>
                    <a:pt x="4233" y="2594"/>
                    <a:pt x="4031" y="2605"/>
                  </a:cubicBezTo>
                  <a:cubicBezTo>
                    <a:pt x="4013" y="2606"/>
                    <a:pt x="3995" y="2606"/>
                    <a:pt x="3976" y="2606"/>
                  </a:cubicBezTo>
                  <a:cubicBezTo>
                    <a:pt x="3782" y="2606"/>
                    <a:pt x="3574" y="2549"/>
                    <a:pt x="3391" y="2500"/>
                  </a:cubicBezTo>
                  <a:cubicBezTo>
                    <a:pt x="2996" y="2396"/>
                    <a:pt x="2627" y="2227"/>
                    <a:pt x="2273" y="2025"/>
                  </a:cubicBezTo>
                  <a:cubicBezTo>
                    <a:pt x="1932" y="1830"/>
                    <a:pt x="1608" y="1607"/>
                    <a:pt x="1300" y="1366"/>
                  </a:cubicBezTo>
                  <a:cubicBezTo>
                    <a:pt x="1186" y="1278"/>
                    <a:pt x="998" y="1164"/>
                    <a:pt x="935" y="1029"/>
                  </a:cubicBezTo>
                  <a:cubicBezTo>
                    <a:pt x="862" y="875"/>
                    <a:pt x="986" y="719"/>
                    <a:pt x="1066" y="586"/>
                  </a:cubicBezTo>
                  <a:cubicBezTo>
                    <a:pt x="1250" y="283"/>
                    <a:pt x="97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2536907" y="1026362"/>
              <a:ext cx="257075" cy="157605"/>
            </a:xfrm>
            <a:custGeom>
              <a:avLst/>
              <a:gdLst/>
              <a:ahLst/>
              <a:cxnLst/>
              <a:rect l="l" t="t" r="r" b="b"/>
              <a:pathLst>
                <a:path w="4820" h="2955" extrusionOk="0">
                  <a:moveTo>
                    <a:pt x="1021" y="1"/>
                  </a:moveTo>
                  <a:cubicBezTo>
                    <a:pt x="987" y="1"/>
                    <a:pt x="955" y="6"/>
                    <a:pt x="927" y="14"/>
                  </a:cubicBezTo>
                  <a:cubicBezTo>
                    <a:pt x="888" y="11"/>
                    <a:pt x="849" y="9"/>
                    <a:pt x="810" y="9"/>
                  </a:cubicBezTo>
                  <a:cubicBezTo>
                    <a:pt x="684" y="9"/>
                    <a:pt x="564" y="28"/>
                    <a:pt x="456" y="72"/>
                  </a:cubicBezTo>
                  <a:cubicBezTo>
                    <a:pt x="39" y="242"/>
                    <a:pt x="0" y="696"/>
                    <a:pt x="277" y="1066"/>
                  </a:cubicBezTo>
                  <a:cubicBezTo>
                    <a:pt x="541" y="1419"/>
                    <a:pt x="948" y="1703"/>
                    <a:pt x="1326" y="1940"/>
                  </a:cubicBezTo>
                  <a:cubicBezTo>
                    <a:pt x="1721" y="2188"/>
                    <a:pt x="2146" y="2383"/>
                    <a:pt x="2581" y="2548"/>
                  </a:cubicBezTo>
                  <a:cubicBezTo>
                    <a:pt x="3032" y="2720"/>
                    <a:pt x="3511" y="2904"/>
                    <a:pt x="3984" y="2948"/>
                  </a:cubicBezTo>
                  <a:cubicBezTo>
                    <a:pt x="4027" y="2952"/>
                    <a:pt x="4070" y="2954"/>
                    <a:pt x="4112" y="2954"/>
                  </a:cubicBezTo>
                  <a:cubicBezTo>
                    <a:pt x="4485" y="2954"/>
                    <a:pt x="4819" y="2796"/>
                    <a:pt x="4778" y="2388"/>
                  </a:cubicBezTo>
                  <a:cubicBezTo>
                    <a:pt x="4737" y="1993"/>
                    <a:pt x="4301" y="1637"/>
                    <a:pt x="3984" y="1382"/>
                  </a:cubicBezTo>
                  <a:cubicBezTo>
                    <a:pt x="3156" y="717"/>
                    <a:pt x="2148" y="315"/>
                    <a:pt x="1147" y="21"/>
                  </a:cubicBezTo>
                  <a:cubicBezTo>
                    <a:pt x="1102" y="7"/>
                    <a:pt x="1060" y="1"/>
                    <a:pt x="1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2645497" y="409334"/>
              <a:ext cx="365025" cy="710316"/>
            </a:xfrm>
            <a:custGeom>
              <a:avLst/>
              <a:gdLst/>
              <a:ahLst/>
              <a:cxnLst/>
              <a:rect l="l" t="t" r="r" b="b"/>
              <a:pathLst>
                <a:path w="6844" h="13318" extrusionOk="0">
                  <a:moveTo>
                    <a:pt x="6323" y="1"/>
                  </a:moveTo>
                  <a:cubicBezTo>
                    <a:pt x="6185" y="1"/>
                    <a:pt x="6048" y="69"/>
                    <a:pt x="5976" y="233"/>
                  </a:cubicBezTo>
                  <a:cubicBezTo>
                    <a:pt x="4000" y="4689"/>
                    <a:pt x="2414" y="8460"/>
                    <a:pt x="156" y="12784"/>
                  </a:cubicBezTo>
                  <a:cubicBezTo>
                    <a:pt x="1" y="13082"/>
                    <a:pt x="263" y="13318"/>
                    <a:pt x="528" y="13318"/>
                  </a:cubicBezTo>
                  <a:cubicBezTo>
                    <a:pt x="668" y="13318"/>
                    <a:pt x="809" y="13252"/>
                    <a:pt x="890" y="13096"/>
                  </a:cubicBezTo>
                  <a:cubicBezTo>
                    <a:pt x="3146" y="8772"/>
                    <a:pt x="4732" y="5001"/>
                    <a:pt x="6708" y="546"/>
                  </a:cubicBezTo>
                  <a:cubicBezTo>
                    <a:pt x="6844" y="239"/>
                    <a:pt x="6581" y="1"/>
                    <a:pt x="6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2536801" y="450508"/>
              <a:ext cx="516496" cy="512283"/>
            </a:xfrm>
            <a:custGeom>
              <a:avLst/>
              <a:gdLst/>
              <a:ahLst/>
              <a:cxnLst/>
              <a:rect l="l" t="t" r="r" b="b"/>
              <a:pathLst>
                <a:path w="9684" h="9605" extrusionOk="0">
                  <a:moveTo>
                    <a:pt x="4815" y="0"/>
                  </a:moveTo>
                  <a:cubicBezTo>
                    <a:pt x="4769" y="0"/>
                    <a:pt x="4725" y="1"/>
                    <a:pt x="4681" y="3"/>
                  </a:cubicBezTo>
                  <a:cubicBezTo>
                    <a:pt x="4133" y="24"/>
                    <a:pt x="3674" y="161"/>
                    <a:pt x="3026" y="363"/>
                  </a:cubicBezTo>
                  <a:cubicBezTo>
                    <a:pt x="2620" y="488"/>
                    <a:pt x="2258" y="749"/>
                    <a:pt x="1914" y="990"/>
                  </a:cubicBezTo>
                  <a:cubicBezTo>
                    <a:pt x="1746" y="1107"/>
                    <a:pt x="1537" y="1355"/>
                    <a:pt x="1455" y="1436"/>
                  </a:cubicBezTo>
                  <a:cubicBezTo>
                    <a:pt x="1301" y="1591"/>
                    <a:pt x="1133" y="1720"/>
                    <a:pt x="1007" y="1894"/>
                  </a:cubicBezTo>
                  <a:cubicBezTo>
                    <a:pt x="702" y="2319"/>
                    <a:pt x="468" y="2727"/>
                    <a:pt x="305" y="3175"/>
                  </a:cubicBezTo>
                  <a:cubicBezTo>
                    <a:pt x="201" y="3462"/>
                    <a:pt x="125" y="3765"/>
                    <a:pt x="75" y="4100"/>
                  </a:cubicBezTo>
                  <a:cubicBezTo>
                    <a:pt x="66" y="4169"/>
                    <a:pt x="57" y="4238"/>
                    <a:pt x="52" y="4307"/>
                  </a:cubicBezTo>
                  <a:cubicBezTo>
                    <a:pt x="1" y="4819"/>
                    <a:pt x="36" y="5346"/>
                    <a:pt x="153" y="5851"/>
                  </a:cubicBezTo>
                  <a:cubicBezTo>
                    <a:pt x="211" y="6109"/>
                    <a:pt x="293" y="6361"/>
                    <a:pt x="394" y="6604"/>
                  </a:cubicBezTo>
                  <a:cubicBezTo>
                    <a:pt x="713" y="7369"/>
                    <a:pt x="1209" y="7995"/>
                    <a:pt x="1861" y="8504"/>
                  </a:cubicBezTo>
                  <a:cubicBezTo>
                    <a:pt x="2085" y="8693"/>
                    <a:pt x="2324" y="8849"/>
                    <a:pt x="2579" y="8971"/>
                  </a:cubicBezTo>
                  <a:cubicBezTo>
                    <a:pt x="2749" y="9072"/>
                    <a:pt x="2926" y="9163"/>
                    <a:pt x="3111" y="9244"/>
                  </a:cubicBezTo>
                  <a:cubicBezTo>
                    <a:pt x="3454" y="9340"/>
                    <a:pt x="3800" y="9437"/>
                    <a:pt x="4142" y="9533"/>
                  </a:cubicBezTo>
                  <a:cubicBezTo>
                    <a:pt x="4174" y="9542"/>
                    <a:pt x="4206" y="9551"/>
                    <a:pt x="4238" y="9560"/>
                  </a:cubicBezTo>
                  <a:cubicBezTo>
                    <a:pt x="4455" y="9590"/>
                    <a:pt x="4670" y="9605"/>
                    <a:pt x="4884" y="9605"/>
                  </a:cubicBezTo>
                  <a:cubicBezTo>
                    <a:pt x="5477" y="9605"/>
                    <a:pt x="6055" y="9489"/>
                    <a:pt x="6619" y="9258"/>
                  </a:cubicBezTo>
                  <a:cubicBezTo>
                    <a:pt x="6756" y="9219"/>
                    <a:pt x="6972" y="9085"/>
                    <a:pt x="7096" y="9003"/>
                  </a:cubicBezTo>
                  <a:cubicBezTo>
                    <a:pt x="7146" y="8970"/>
                    <a:pt x="7181" y="8945"/>
                    <a:pt x="7190" y="8939"/>
                  </a:cubicBezTo>
                  <a:cubicBezTo>
                    <a:pt x="7364" y="8840"/>
                    <a:pt x="7583" y="8743"/>
                    <a:pt x="7752" y="8606"/>
                  </a:cubicBezTo>
                  <a:lnTo>
                    <a:pt x="8569" y="7791"/>
                  </a:lnTo>
                  <a:cubicBezTo>
                    <a:pt x="8579" y="7781"/>
                    <a:pt x="8590" y="7770"/>
                    <a:pt x="8601" y="7758"/>
                  </a:cubicBezTo>
                  <a:cubicBezTo>
                    <a:pt x="8608" y="7749"/>
                    <a:pt x="8615" y="7738"/>
                    <a:pt x="8620" y="7729"/>
                  </a:cubicBezTo>
                  <a:cubicBezTo>
                    <a:pt x="8755" y="7506"/>
                    <a:pt x="8889" y="7283"/>
                    <a:pt x="9021" y="7058"/>
                  </a:cubicBezTo>
                  <a:cubicBezTo>
                    <a:pt x="9084" y="6946"/>
                    <a:pt x="9148" y="6836"/>
                    <a:pt x="9212" y="6724"/>
                  </a:cubicBezTo>
                  <a:cubicBezTo>
                    <a:pt x="9518" y="6076"/>
                    <a:pt x="9683" y="5135"/>
                    <a:pt x="9607" y="4382"/>
                  </a:cubicBezTo>
                  <a:cubicBezTo>
                    <a:pt x="9598" y="4298"/>
                    <a:pt x="9586" y="4217"/>
                    <a:pt x="9572" y="4139"/>
                  </a:cubicBezTo>
                  <a:cubicBezTo>
                    <a:pt x="9403" y="3232"/>
                    <a:pt x="9198" y="2602"/>
                    <a:pt x="8629" y="1864"/>
                  </a:cubicBezTo>
                  <a:cubicBezTo>
                    <a:pt x="8124" y="1210"/>
                    <a:pt x="7495" y="735"/>
                    <a:pt x="6743" y="400"/>
                  </a:cubicBezTo>
                  <a:cubicBezTo>
                    <a:pt x="6354" y="224"/>
                    <a:pt x="5928" y="113"/>
                    <a:pt x="5505" y="52"/>
                  </a:cubicBezTo>
                  <a:cubicBezTo>
                    <a:pt x="5250" y="17"/>
                    <a:pt x="5025" y="0"/>
                    <a:pt x="4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863741" y="683314"/>
              <a:ext cx="189553" cy="143631"/>
            </a:xfrm>
            <a:custGeom>
              <a:avLst/>
              <a:gdLst/>
              <a:ahLst/>
              <a:cxnLst/>
              <a:rect l="l" t="t" r="r" b="b"/>
              <a:pathLst>
                <a:path w="3554" h="2693" extrusionOk="0">
                  <a:moveTo>
                    <a:pt x="3255" y="1"/>
                  </a:moveTo>
                  <a:cubicBezTo>
                    <a:pt x="3083" y="1"/>
                    <a:pt x="2910" y="31"/>
                    <a:pt x="2742" y="96"/>
                  </a:cubicBezTo>
                  <a:cubicBezTo>
                    <a:pt x="2380" y="236"/>
                    <a:pt x="2146" y="515"/>
                    <a:pt x="1746" y="564"/>
                  </a:cubicBezTo>
                  <a:cubicBezTo>
                    <a:pt x="1241" y="626"/>
                    <a:pt x="0" y="617"/>
                    <a:pt x="241" y="1470"/>
                  </a:cubicBezTo>
                  <a:cubicBezTo>
                    <a:pt x="445" y="2191"/>
                    <a:pt x="1499" y="1893"/>
                    <a:pt x="1990" y="2189"/>
                  </a:cubicBezTo>
                  <a:cubicBezTo>
                    <a:pt x="2295" y="2372"/>
                    <a:pt x="2527" y="2623"/>
                    <a:pt x="2891" y="2693"/>
                  </a:cubicBezTo>
                  <a:cubicBezTo>
                    <a:pt x="2954" y="2581"/>
                    <a:pt x="3018" y="2471"/>
                    <a:pt x="3082" y="2359"/>
                  </a:cubicBezTo>
                  <a:cubicBezTo>
                    <a:pt x="3388" y="1711"/>
                    <a:pt x="3553" y="770"/>
                    <a:pt x="3477" y="17"/>
                  </a:cubicBezTo>
                  <a:cubicBezTo>
                    <a:pt x="3403" y="6"/>
                    <a:pt x="3329" y="1"/>
                    <a:pt x="3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553068" y="450615"/>
              <a:ext cx="265342" cy="229767"/>
            </a:xfrm>
            <a:custGeom>
              <a:avLst/>
              <a:gdLst/>
              <a:ahLst/>
              <a:cxnLst/>
              <a:rect l="l" t="t" r="r" b="b"/>
              <a:pathLst>
                <a:path w="4975" h="4308" extrusionOk="0">
                  <a:moveTo>
                    <a:pt x="4376" y="1"/>
                  </a:moveTo>
                  <a:cubicBezTo>
                    <a:pt x="3828" y="22"/>
                    <a:pt x="3369" y="159"/>
                    <a:pt x="2721" y="361"/>
                  </a:cubicBezTo>
                  <a:cubicBezTo>
                    <a:pt x="2315" y="486"/>
                    <a:pt x="1953" y="747"/>
                    <a:pt x="1609" y="988"/>
                  </a:cubicBezTo>
                  <a:cubicBezTo>
                    <a:pt x="1441" y="1105"/>
                    <a:pt x="1232" y="1353"/>
                    <a:pt x="1150" y="1434"/>
                  </a:cubicBezTo>
                  <a:cubicBezTo>
                    <a:pt x="996" y="1589"/>
                    <a:pt x="828" y="1718"/>
                    <a:pt x="702" y="1892"/>
                  </a:cubicBezTo>
                  <a:cubicBezTo>
                    <a:pt x="397" y="2317"/>
                    <a:pt x="163" y="2725"/>
                    <a:pt x="0" y="3173"/>
                  </a:cubicBezTo>
                  <a:cubicBezTo>
                    <a:pt x="78" y="3504"/>
                    <a:pt x="240" y="3804"/>
                    <a:pt x="505" y="4023"/>
                  </a:cubicBezTo>
                  <a:cubicBezTo>
                    <a:pt x="727" y="4206"/>
                    <a:pt x="997" y="4307"/>
                    <a:pt x="1270" y="4307"/>
                  </a:cubicBezTo>
                  <a:cubicBezTo>
                    <a:pt x="1446" y="4307"/>
                    <a:pt x="1623" y="4265"/>
                    <a:pt x="1788" y="4176"/>
                  </a:cubicBezTo>
                  <a:cubicBezTo>
                    <a:pt x="2236" y="3935"/>
                    <a:pt x="2454" y="3436"/>
                    <a:pt x="2996" y="3436"/>
                  </a:cubicBezTo>
                  <a:cubicBezTo>
                    <a:pt x="3020" y="3436"/>
                    <a:pt x="3044" y="3437"/>
                    <a:pt x="3070" y="3439"/>
                  </a:cubicBezTo>
                  <a:cubicBezTo>
                    <a:pt x="3314" y="3458"/>
                    <a:pt x="3559" y="3499"/>
                    <a:pt x="3800" y="3499"/>
                  </a:cubicBezTo>
                  <a:cubicBezTo>
                    <a:pt x="4025" y="3499"/>
                    <a:pt x="4246" y="3463"/>
                    <a:pt x="4457" y="3338"/>
                  </a:cubicBezTo>
                  <a:cubicBezTo>
                    <a:pt x="4886" y="3086"/>
                    <a:pt x="4975" y="2599"/>
                    <a:pt x="4877" y="2142"/>
                  </a:cubicBezTo>
                  <a:cubicBezTo>
                    <a:pt x="4805" y="1812"/>
                    <a:pt x="4626" y="1559"/>
                    <a:pt x="4503" y="1252"/>
                  </a:cubicBezTo>
                  <a:cubicBezTo>
                    <a:pt x="4393" y="975"/>
                    <a:pt x="4624" y="752"/>
                    <a:pt x="4565" y="460"/>
                  </a:cubicBezTo>
                  <a:cubicBezTo>
                    <a:pt x="4533" y="300"/>
                    <a:pt x="4466" y="143"/>
                    <a:pt x="4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2682351" y="774142"/>
              <a:ext cx="232967" cy="188646"/>
            </a:xfrm>
            <a:custGeom>
              <a:avLst/>
              <a:gdLst/>
              <a:ahLst/>
              <a:cxnLst/>
              <a:rect l="l" t="t" r="r" b="b"/>
              <a:pathLst>
                <a:path w="4368" h="3537" extrusionOk="0">
                  <a:moveTo>
                    <a:pt x="951" y="1"/>
                  </a:moveTo>
                  <a:cubicBezTo>
                    <a:pt x="716" y="1"/>
                    <a:pt x="489" y="81"/>
                    <a:pt x="328" y="291"/>
                  </a:cubicBezTo>
                  <a:cubicBezTo>
                    <a:pt x="1" y="718"/>
                    <a:pt x="270" y="1227"/>
                    <a:pt x="562" y="1580"/>
                  </a:cubicBezTo>
                  <a:cubicBezTo>
                    <a:pt x="747" y="1801"/>
                    <a:pt x="871" y="2005"/>
                    <a:pt x="950" y="2283"/>
                  </a:cubicBezTo>
                  <a:cubicBezTo>
                    <a:pt x="1032" y="2563"/>
                    <a:pt x="1080" y="2856"/>
                    <a:pt x="1202" y="3123"/>
                  </a:cubicBezTo>
                  <a:cubicBezTo>
                    <a:pt x="1261" y="3247"/>
                    <a:pt x="1330" y="3362"/>
                    <a:pt x="1413" y="3465"/>
                  </a:cubicBezTo>
                  <a:cubicBezTo>
                    <a:pt x="1445" y="3474"/>
                    <a:pt x="1477" y="3483"/>
                    <a:pt x="1509" y="3492"/>
                  </a:cubicBezTo>
                  <a:cubicBezTo>
                    <a:pt x="1726" y="3522"/>
                    <a:pt x="1941" y="3537"/>
                    <a:pt x="2155" y="3537"/>
                  </a:cubicBezTo>
                  <a:cubicBezTo>
                    <a:pt x="2748" y="3537"/>
                    <a:pt x="3326" y="3421"/>
                    <a:pt x="3890" y="3190"/>
                  </a:cubicBezTo>
                  <a:cubicBezTo>
                    <a:pt x="4027" y="3151"/>
                    <a:pt x="4243" y="3017"/>
                    <a:pt x="4367" y="2935"/>
                  </a:cubicBezTo>
                  <a:cubicBezTo>
                    <a:pt x="4277" y="2558"/>
                    <a:pt x="4239" y="2163"/>
                    <a:pt x="4016" y="1830"/>
                  </a:cubicBezTo>
                  <a:cubicBezTo>
                    <a:pt x="3873" y="1615"/>
                    <a:pt x="3676" y="1461"/>
                    <a:pt x="3433" y="1372"/>
                  </a:cubicBezTo>
                  <a:cubicBezTo>
                    <a:pt x="3196" y="1284"/>
                    <a:pt x="2946" y="1273"/>
                    <a:pt x="2742" y="1112"/>
                  </a:cubicBezTo>
                  <a:cubicBezTo>
                    <a:pt x="2528" y="943"/>
                    <a:pt x="2375" y="706"/>
                    <a:pt x="2161" y="536"/>
                  </a:cubicBezTo>
                  <a:cubicBezTo>
                    <a:pt x="1975" y="387"/>
                    <a:pt x="1764" y="259"/>
                    <a:pt x="1551" y="153"/>
                  </a:cubicBezTo>
                  <a:cubicBezTo>
                    <a:pt x="1369" y="62"/>
                    <a:pt x="1157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2840754" y="540163"/>
              <a:ext cx="123844" cy="114457"/>
            </a:xfrm>
            <a:custGeom>
              <a:avLst/>
              <a:gdLst/>
              <a:ahLst/>
              <a:cxnLst/>
              <a:rect l="l" t="t" r="r" b="b"/>
              <a:pathLst>
                <a:path w="2322" h="2146" extrusionOk="0">
                  <a:moveTo>
                    <a:pt x="388" y="0"/>
                  </a:moveTo>
                  <a:cubicBezTo>
                    <a:pt x="328" y="0"/>
                    <a:pt x="266" y="13"/>
                    <a:pt x="203" y="46"/>
                  </a:cubicBezTo>
                  <a:cubicBezTo>
                    <a:pt x="57" y="122"/>
                    <a:pt x="1" y="236"/>
                    <a:pt x="1" y="395"/>
                  </a:cubicBezTo>
                  <a:cubicBezTo>
                    <a:pt x="1" y="576"/>
                    <a:pt x="158" y="757"/>
                    <a:pt x="249" y="900"/>
                  </a:cubicBezTo>
                  <a:cubicBezTo>
                    <a:pt x="385" y="1120"/>
                    <a:pt x="522" y="1343"/>
                    <a:pt x="669" y="1559"/>
                  </a:cubicBezTo>
                  <a:cubicBezTo>
                    <a:pt x="893" y="1888"/>
                    <a:pt x="1184" y="2131"/>
                    <a:pt x="1583" y="2131"/>
                  </a:cubicBezTo>
                  <a:cubicBezTo>
                    <a:pt x="1618" y="2131"/>
                    <a:pt x="1654" y="2129"/>
                    <a:pt x="1691" y="2125"/>
                  </a:cubicBezTo>
                  <a:cubicBezTo>
                    <a:pt x="1709" y="2123"/>
                    <a:pt x="1725" y="2121"/>
                    <a:pt x="1741" y="2116"/>
                  </a:cubicBezTo>
                  <a:cubicBezTo>
                    <a:pt x="1786" y="2136"/>
                    <a:pt x="1835" y="2145"/>
                    <a:pt x="1884" y="2145"/>
                  </a:cubicBezTo>
                  <a:cubicBezTo>
                    <a:pt x="2105" y="2145"/>
                    <a:pt x="2322" y="1953"/>
                    <a:pt x="2193" y="1705"/>
                  </a:cubicBezTo>
                  <a:cubicBezTo>
                    <a:pt x="1962" y="1264"/>
                    <a:pt x="2039" y="599"/>
                    <a:pt x="1571" y="314"/>
                  </a:cubicBezTo>
                  <a:cubicBezTo>
                    <a:pt x="1363" y="188"/>
                    <a:pt x="1137" y="188"/>
                    <a:pt x="908" y="142"/>
                  </a:cubicBezTo>
                  <a:cubicBezTo>
                    <a:pt x="727" y="105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2536801" y="680220"/>
              <a:ext cx="87683" cy="94616"/>
            </a:xfrm>
            <a:custGeom>
              <a:avLst/>
              <a:gdLst/>
              <a:ahLst/>
              <a:cxnLst/>
              <a:rect l="l" t="t" r="r" b="b"/>
              <a:pathLst>
                <a:path w="1644" h="1774" extrusionOk="0">
                  <a:moveTo>
                    <a:pt x="52" y="0"/>
                  </a:moveTo>
                  <a:lnTo>
                    <a:pt x="52" y="0"/>
                  </a:lnTo>
                  <a:cubicBezTo>
                    <a:pt x="1" y="512"/>
                    <a:pt x="36" y="1039"/>
                    <a:pt x="153" y="1544"/>
                  </a:cubicBezTo>
                  <a:cubicBezTo>
                    <a:pt x="250" y="1574"/>
                    <a:pt x="350" y="1597"/>
                    <a:pt x="451" y="1620"/>
                  </a:cubicBezTo>
                  <a:cubicBezTo>
                    <a:pt x="656" y="1666"/>
                    <a:pt x="873" y="1774"/>
                    <a:pt x="1086" y="1774"/>
                  </a:cubicBezTo>
                  <a:cubicBezTo>
                    <a:pt x="1144" y="1774"/>
                    <a:pt x="1201" y="1766"/>
                    <a:pt x="1257" y="1748"/>
                  </a:cubicBezTo>
                  <a:cubicBezTo>
                    <a:pt x="1475" y="1678"/>
                    <a:pt x="1643" y="1468"/>
                    <a:pt x="1611" y="1232"/>
                  </a:cubicBezTo>
                  <a:cubicBezTo>
                    <a:pt x="1580" y="977"/>
                    <a:pt x="1337" y="819"/>
                    <a:pt x="1121" y="729"/>
                  </a:cubicBezTo>
                  <a:cubicBezTo>
                    <a:pt x="853" y="619"/>
                    <a:pt x="600" y="555"/>
                    <a:pt x="373" y="360"/>
                  </a:cubicBezTo>
                  <a:cubicBezTo>
                    <a:pt x="250" y="254"/>
                    <a:pt x="144" y="131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556215" y="410134"/>
              <a:ext cx="561724" cy="612659"/>
            </a:xfrm>
            <a:custGeom>
              <a:avLst/>
              <a:gdLst/>
              <a:ahLst/>
              <a:cxnLst/>
              <a:rect l="l" t="t" r="r" b="b"/>
              <a:pathLst>
                <a:path w="10532" h="11487" extrusionOk="0">
                  <a:moveTo>
                    <a:pt x="6776" y="1"/>
                  </a:moveTo>
                  <a:cubicBezTo>
                    <a:pt x="6462" y="1"/>
                    <a:pt x="6215" y="427"/>
                    <a:pt x="6535" y="643"/>
                  </a:cubicBezTo>
                  <a:cubicBezTo>
                    <a:pt x="7590" y="1353"/>
                    <a:pt x="8559" y="2071"/>
                    <a:pt x="9075" y="3271"/>
                  </a:cubicBezTo>
                  <a:cubicBezTo>
                    <a:pt x="9601" y="4492"/>
                    <a:pt x="9876" y="6011"/>
                    <a:pt x="9426" y="7297"/>
                  </a:cubicBezTo>
                  <a:cubicBezTo>
                    <a:pt x="9103" y="8211"/>
                    <a:pt x="8646" y="8993"/>
                    <a:pt x="7863" y="9574"/>
                  </a:cubicBezTo>
                  <a:cubicBezTo>
                    <a:pt x="7386" y="9927"/>
                    <a:pt x="6860" y="10207"/>
                    <a:pt x="6321" y="10450"/>
                  </a:cubicBezTo>
                  <a:cubicBezTo>
                    <a:pt x="5825" y="10674"/>
                    <a:pt x="5300" y="10758"/>
                    <a:pt x="4763" y="10758"/>
                  </a:cubicBezTo>
                  <a:cubicBezTo>
                    <a:pt x="4671" y="10758"/>
                    <a:pt x="4579" y="10756"/>
                    <a:pt x="4487" y="10751"/>
                  </a:cubicBezTo>
                  <a:cubicBezTo>
                    <a:pt x="3810" y="10715"/>
                    <a:pt x="3099" y="10622"/>
                    <a:pt x="2477" y="10336"/>
                  </a:cubicBezTo>
                  <a:cubicBezTo>
                    <a:pt x="1813" y="10030"/>
                    <a:pt x="1247" y="9549"/>
                    <a:pt x="718" y="9051"/>
                  </a:cubicBezTo>
                  <a:cubicBezTo>
                    <a:pt x="647" y="8985"/>
                    <a:pt x="572" y="8957"/>
                    <a:pt x="501" y="8957"/>
                  </a:cubicBezTo>
                  <a:cubicBezTo>
                    <a:pt x="226" y="8957"/>
                    <a:pt x="1" y="9375"/>
                    <a:pt x="271" y="9629"/>
                  </a:cubicBezTo>
                  <a:cubicBezTo>
                    <a:pt x="796" y="10122"/>
                    <a:pt x="1356" y="10581"/>
                    <a:pt x="1999" y="10912"/>
                  </a:cubicBezTo>
                  <a:cubicBezTo>
                    <a:pt x="2603" y="11226"/>
                    <a:pt x="3266" y="11362"/>
                    <a:pt x="3939" y="11437"/>
                  </a:cubicBezTo>
                  <a:cubicBezTo>
                    <a:pt x="4215" y="11467"/>
                    <a:pt x="4496" y="11486"/>
                    <a:pt x="4776" y="11486"/>
                  </a:cubicBezTo>
                  <a:cubicBezTo>
                    <a:pt x="5223" y="11486"/>
                    <a:pt x="5669" y="11438"/>
                    <a:pt x="6098" y="11314"/>
                  </a:cubicBezTo>
                  <a:cubicBezTo>
                    <a:pt x="6750" y="11127"/>
                    <a:pt x="7388" y="10762"/>
                    <a:pt x="7957" y="10395"/>
                  </a:cubicBezTo>
                  <a:cubicBezTo>
                    <a:pt x="8894" y="9790"/>
                    <a:pt x="9516" y="9000"/>
                    <a:pt x="9945" y="7974"/>
                  </a:cubicBezTo>
                  <a:cubicBezTo>
                    <a:pt x="10531" y="6571"/>
                    <a:pt x="10455" y="5036"/>
                    <a:pt x="9984" y="3608"/>
                  </a:cubicBezTo>
                  <a:cubicBezTo>
                    <a:pt x="9736" y="2854"/>
                    <a:pt x="9381" y="2126"/>
                    <a:pt x="8836" y="1545"/>
                  </a:cubicBezTo>
                  <a:cubicBezTo>
                    <a:pt x="8291" y="964"/>
                    <a:pt x="7641" y="508"/>
                    <a:pt x="6984" y="67"/>
                  </a:cubicBezTo>
                  <a:cubicBezTo>
                    <a:pt x="6915" y="21"/>
                    <a:pt x="6844" y="1"/>
                    <a:pt x="67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718672" y="864598"/>
              <a:ext cx="276862" cy="100216"/>
            </a:xfrm>
            <a:custGeom>
              <a:avLst/>
              <a:gdLst/>
              <a:ahLst/>
              <a:cxnLst/>
              <a:rect l="l" t="t" r="r" b="b"/>
              <a:pathLst>
                <a:path w="5191" h="1879" extrusionOk="0">
                  <a:moveTo>
                    <a:pt x="5037" y="1"/>
                  </a:moveTo>
                  <a:cubicBezTo>
                    <a:pt x="4991" y="1"/>
                    <a:pt x="4949" y="27"/>
                    <a:pt x="4919" y="66"/>
                  </a:cubicBezTo>
                  <a:cubicBezTo>
                    <a:pt x="4111" y="1154"/>
                    <a:pt x="2718" y="1576"/>
                    <a:pt x="1418" y="1613"/>
                  </a:cubicBezTo>
                  <a:cubicBezTo>
                    <a:pt x="1348" y="1615"/>
                    <a:pt x="1278" y="1616"/>
                    <a:pt x="1208" y="1616"/>
                  </a:cubicBezTo>
                  <a:cubicBezTo>
                    <a:pt x="849" y="1616"/>
                    <a:pt x="491" y="1594"/>
                    <a:pt x="133" y="1556"/>
                  </a:cubicBezTo>
                  <a:cubicBezTo>
                    <a:pt x="130" y="1556"/>
                    <a:pt x="127" y="1556"/>
                    <a:pt x="123" y="1556"/>
                  </a:cubicBezTo>
                  <a:cubicBezTo>
                    <a:pt x="57" y="1556"/>
                    <a:pt x="0" y="1625"/>
                    <a:pt x="0" y="1689"/>
                  </a:cubicBezTo>
                  <a:cubicBezTo>
                    <a:pt x="0" y="1767"/>
                    <a:pt x="62" y="1815"/>
                    <a:pt x="133" y="1822"/>
                  </a:cubicBezTo>
                  <a:cubicBezTo>
                    <a:pt x="475" y="1858"/>
                    <a:pt x="824" y="1879"/>
                    <a:pt x="1173" y="1879"/>
                  </a:cubicBezTo>
                  <a:cubicBezTo>
                    <a:pt x="2298" y="1879"/>
                    <a:pt x="3427" y="1659"/>
                    <a:pt x="4352" y="986"/>
                  </a:cubicBezTo>
                  <a:cubicBezTo>
                    <a:pt x="4657" y="763"/>
                    <a:pt x="4923" y="502"/>
                    <a:pt x="5148" y="201"/>
                  </a:cubicBezTo>
                  <a:cubicBezTo>
                    <a:pt x="5191" y="142"/>
                    <a:pt x="5157" y="52"/>
                    <a:pt x="5100" y="18"/>
                  </a:cubicBezTo>
                  <a:cubicBezTo>
                    <a:pt x="5079" y="6"/>
                    <a:pt x="5058" y="1"/>
                    <a:pt x="5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3005825" y="743048"/>
              <a:ext cx="46615" cy="97070"/>
            </a:xfrm>
            <a:custGeom>
              <a:avLst/>
              <a:gdLst/>
              <a:ahLst/>
              <a:cxnLst/>
              <a:rect l="l" t="t" r="r" b="b"/>
              <a:pathLst>
                <a:path w="874" h="1820" extrusionOk="0">
                  <a:moveTo>
                    <a:pt x="732" y="1"/>
                  </a:moveTo>
                  <a:cubicBezTo>
                    <a:pt x="652" y="1"/>
                    <a:pt x="608" y="63"/>
                    <a:pt x="599" y="134"/>
                  </a:cubicBezTo>
                  <a:cubicBezTo>
                    <a:pt x="535" y="662"/>
                    <a:pt x="289" y="1149"/>
                    <a:pt x="53" y="1619"/>
                  </a:cubicBezTo>
                  <a:cubicBezTo>
                    <a:pt x="1" y="1723"/>
                    <a:pt x="92" y="1820"/>
                    <a:pt x="179" y="1820"/>
                  </a:cubicBezTo>
                  <a:cubicBezTo>
                    <a:pt x="219" y="1820"/>
                    <a:pt x="258" y="1800"/>
                    <a:pt x="281" y="1752"/>
                  </a:cubicBezTo>
                  <a:cubicBezTo>
                    <a:pt x="540" y="1236"/>
                    <a:pt x="794" y="713"/>
                    <a:pt x="864" y="134"/>
                  </a:cubicBezTo>
                  <a:cubicBezTo>
                    <a:pt x="873" y="63"/>
                    <a:pt x="797" y="1"/>
                    <a:pt x="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535841" y="491256"/>
              <a:ext cx="122937" cy="175792"/>
            </a:xfrm>
            <a:custGeom>
              <a:avLst/>
              <a:gdLst/>
              <a:ahLst/>
              <a:cxnLst/>
              <a:rect l="l" t="t" r="r" b="b"/>
              <a:pathLst>
                <a:path w="2305" h="3296" extrusionOk="0">
                  <a:moveTo>
                    <a:pt x="2113" y="0"/>
                  </a:moveTo>
                  <a:cubicBezTo>
                    <a:pt x="2092" y="0"/>
                    <a:pt x="2069" y="6"/>
                    <a:pt x="2046" y="20"/>
                  </a:cubicBezTo>
                  <a:cubicBezTo>
                    <a:pt x="1181" y="538"/>
                    <a:pt x="524" y="1369"/>
                    <a:pt x="199" y="2321"/>
                  </a:cubicBezTo>
                  <a:cubicBezTo>
                    <a:pt x="107" y="2595"/>
                    <a:pt x="45" y="2875"/>
                    <a:pt x="10" y="3162"/>
                  </a:cubicBezTo>
                  <a:cubicBezTo>
                    <a:pt x="1" y="3233"/>
                    <a:pt x="77" y="3295"/>
                    <a:pt x="143" y="3295"/>
                  </a:cubicBezTo>
                  <a:cubicBezTo>
                    <a:pt x="222" y="3295"/>
                    <a:pt x="267" y="3233"/>
                    <a:pt x="276" y="3162"/>
                  </a:cubicBezTo>
                  <a:cubicBezTo>
                    <a:pt x="391" y="2232"/>
                    <a:pt x="859" y="1356"/>
                    <a:pt x="1546" y="724"/>
                  </a:cubicBezTo>
                  <a:cubicBezTo>
                    <a:pt x="1741" y="543"/>
                    <a:pt x="1954" y="385"/>
                    <a:pt x="2181" y="249"/>
                  </a:cubicBezTo>
                  <a:cubicBezTo>
                    <a:pt x="2305" y="176"/>
                    <a:pt x="2228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2976864" y="444748"/>
              <a:ext cx="109390" cy="135471"/>
            </a:xfrm>
            <a:custGeom>
              <a:avLst/>
              <a:gdLst/>
              <a:ahLst/>
              <a:cxnLst/>
              <a:rect l="l" t="t" r="r" b="b"/>
              <a:pathLst>
                <a:path w="2051" h="2540" extrusionOk="0">
                  <a:moveTo>
                    <a:pt x="189" y="0"/>
                  </a:moveTo>
                  <a:cubicBezTo>
                    <a:pt x="91" y="0"/>
                    <a:pt x="1" y="133"/>
                    <a:pt x="89" y="230"/>
                  </a:cubicBezTo>
                  <a:cubicBezTo>
                    <a:pt x="720" y="921"/>
                    <a:pt x="1356" y="1624"/>
                    <a:pt x="1771" y="2471"/>
                  </a:cubicBezTo>
                  <a:cubicBezTo>
                    <a:pt x="1794" y="2519"/>
                    <a:pt x="1832" y="2539"/>
                    <a:pt x="1872" y="2539"/>
                  </a:cubicBezTo>
                  <a:cubicBezTo>
                    <a:pt x="1959" y="2539"/>
                    <a:pt x="2051" y="2443"/>
                    <a:pt x="1999" y="2338"/>
                  </a:cubicBezTo>
                  <a:cubicBezTo>
                    <a:pt x="1576" y="1470"/>
                    <a:pt x="922" y="749"/>
                    <a:pt x="277" y="42"/>
                  </a:cubicBezTo>
                  <a:cubicBezTo>
                    <a:pt x="250" y="12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3081026" y="599472"/>
              <a:ext cx="21761" cy="37655"/>
            </a:xfrm>
            <a:custGeom>
              <a:avLst/>
              <a:gdLst/>
              <a:ahLst/>
              <a:cxnLst/>
              <a:rect l="l" t="t" r="r" b="b"/>
              <a:pathLst>
                <a:path w="408" h="706" extrusionOk="0">
                  <a:moveTo>
                    <a:pt x="151" y="1"/>
                  </a:moveTo>
                  <a:cubicBezTo>
                    <a:pt x="139" y="1"/>
                    <a:pt x="128" y="2"/>
                    <a:pt x="115" y="6"/>
                  </a:cubicBezTo>
                  <a:cubicBezTo>
                    <a:pt x="52" y="27"/>
                    <a:pt x="0" y="100"/>
                    <a:pt x="23" y="171"/>
                  </a:cubicBezTo>
                  <a:cubicBezTo>
                    <a:pt x="73" y="313"/>
                    <a:pt x="110" y="460"/>
                    <a:pt x="139" y="607"/>
                  </a:cubicBezTo>
                  <a:cubicBezTo>
                    <a:pt x="144" y="639"/>
                    <a:pt x="172" y="671"/>
                    <a:pt x="199" y="687"/>
                  </a:cubicBezTo>
                  <a:cubicBezTo>
                    <a:pt x="218" y="699"/>
                    <a:pt x="244" y="706"/>
                    <a:pt x="268" y="706"/>
                  </a:cubicBezTo>
                  <a:cubicBezTo>
                    <a:pt x="280" y="706"/>
                    <a:pt x="291" y="704"/>
                    <a:pt x="302" y="701"/>
                  </a:cubicBezTo>
                  <a:cubicBezTo>
                    <a:pt x="374" y="676"/>
                    <a:pt x="408" y="610"/>
                    <a:pt x="394" y="538"/>
                  </a:cubicBezTo>
                  <a:cubicBezTo>
                    <a:pt x="367" y="389"/>
                    <a:pt x="328" y="242"/>
                    <a:pt x="280" y="100"/>
                  </a:cubicBezTo>
                  <a:cubicBezTo>
                    <a:pt x="261" y="45"/>
                    <a:pt x="210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2613229" y="960173"/>
              <a:ext cx="113817" cy="54562"/>
            </a:xfrm>
            <a:custGeom>
              <a:avLst/>
              <a:gdLst/>
              <a:ahLst/>
              <a:cxnLst/>
              <a:rect l="l" t="t" r="r" b="b"/>
              <a:pathLst>
                <a:path w="2134" h="1023" extrusionOk="0">
                  <a:moveTo>
                    <a:pt x="193" y="0"/>
                  </a:moveTo>
                  <a:cubicBezTo>
                    <a:pt x="78" y="0"/>
                    <a:pt x="1" y="175"/>
                    <a:pt x="125" y="248"/>
                  </a:cubicBezTo>
                  <a:cubicBezTo>
                    <a:pt x="685" y="581"/>
                    <a:pt x="1288" y="838"/>
                    <a:pt x="1913" y="1017"/>
                  </a:cubicBezTo>
                  <a:cubicBezTo>
                    <a:pt x="1927" y="1021"/>
                    <a:pt x="1940" y="1023"/>
                    <a:pt x="1952" y="1023"/>
                  </a:cubicBezTo>
                  <a:cubicBezTo>
                    <a:pt x="2088" y="1023"/>
                    <a:pt x="2134" y="804"/>
                    <a:pt x="1984" y="760"/>
                  </a:cubicBezTo>
                  <a:cubicBezTo>
                    <a:pt x="1378" y="589"/>
                    <a:pt x="800" y="340"/>
                    <a:pt x="260" y="20"/>
                  </a:cubicBezTo>
                  <a:cubicBezTo>
                    <a:pt x="237" y="6"/>
                    <a:pt x="21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2625709" y="1135324"/>
              <a:ext cx="174832" cy="52855"/>
            </a:xfrm>
            <a:custGeom>
              <a:avLst/>
              <a:gdLst/>
              <a:ahLst/>
              <a:cxnLst/>
              <a:rect l="l" t="t" r="r" b="b"/>
              <a:pathLst>
                <a:path w="3278" h="991" extrusionOk="0">
                  <a:moveTo>
                    <a:pt x="3109" y="1"/>
                  </a:moveTo>
                  <a:cubicBezTo>
                    <a:pt x="3030" y="1"/>
                    <a:pt x="2946" y="66"/>
                    <a:pt x="2968" y="166"/>
                  </a:cubicBezTo>
                  <a:cubicBezTo>
                    <a:pt x="3014" y="379"/>
                    <a:pt x="2842" y="581"/>
                    <a:pt x="2657" y="661"/>
                  </a:cubicBezTo>
                  <a:cubicBezTo>
                    <a:pt x="2544" y="710"/>
                    <a:pt x="2422" y="728"/>
                    <a:pt x="2298" y="728"/>
                  </a:cubicBezTo>
                  <a:cubicBezTo>
                    <a:pt x="2150" y="728"/>
                    <a:pt x="1999" y="702"/>
                    <a:pt x="1860" y="675"/>
                  </a:cubicBezTo>
                  <a:cubicBezTo>
                    <a:pt x="1298" y="565"/>
                    <a:pt x="760" y="368"/>
                    <a:pt x="262" y="90"/>
                  </a:cubicBezTo>
                  <a:cubicBezTo>
                    <a:pt x="239" y="78"/>
                    <a:pt x="217" y="72"/>
                    <a:pt x="196" y="72"/>
                  </a:cubicBezTo>
                  <a:cubicBezTo>
                    <a:pt x="78" y="72"/>
                    <a:pt x="0" y="250"/>
                    <a:pt x="127" y="321"/>
                  </a:cubicBezTo>
                  <a:cubicBezTo>
                    <a:pt x="579" y="572"/>
                    <a:pt x="1064" y="764"/>
                    <a:pt x="1568" y="882"/>
                  </a:cubicBezTo>
                  <a:cubicBezTo>
                    <a:pt x="1794" y="936"/>
                    <a:pt x="2048" y="991"/>
                    <a:pt x="2293" y="991"/>
                  </a:cubicBezTo>
                  <a:cubicBezTo>
                    <a:pt x="2546" y="991"/>
                    <a:pt x="2791" y="933"/>
                    <a:pt x="2989" y="758"/>
                  </a:cubicBezTo>
                  <a:cubicBezTo>
                    <a:pt x="3177" y="592"/>
                    <a:pt x="3278" y="344"/>
                    <a:pt x="3225" y="96"/>
                  </a:cubicBezTo>
                  <a:cubicBezTo>
                    <a:pt x="3210" y="29"/>
                    <a:pt x="3160" y="1"/>
                    <a:pt x="3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2541548" y="1054202"/>
              <a:ext cx="32748" cy="49175"/>
            </a:xfrm>
            <a:custGeom>
              <a:avLst/>
              <a:gdLst/>
              <a:ahLst/>
              <a:cxnLst/>
              <a:rect l="l" t="t" r="r" b="b"/>
              <a:pathLst>
                <a:path w="614" h="922" extrusionOk="0">
                  <a:moveTo>
                    <a:pt x="317" y="188"/>
                  </a:moveTo>
                  <a:cubicBezTo>
                    <a:pt x="318" y="188"/>
                    <a:pt x="318" y="189"/>
                    <a:pt x="318" y="190"/>
                  </a:cubicBezTo>
                  <a:lnTo>
                    <a:pt x="318" y="190"/>
                  </a:lnTo>
                  <a:cubicBezTo>
                    <a:pt x="318" y="189"/>
                    <a:pt x="318" y="189"/>
                    <a:pt x="317" y="188"/>
                  </a:cubicBezTo>
                  <a:close/>
                  <a:moveTo>
                    <a:pt x="198" y="0"/>
                  </a:moveTo>
                  <a:cubicBezTo>
                    <a:pt x="139" y="0"/>
                    <a:pt x="79" y="35"/>
                    <a:pt x="68" y="96"/>
                  </a:cubicBezTo>
                  <a:cubicBezTo>
                    <a:pt x="0" y="404"/>
                    <a:pt x="133" y="729"/>
                    <a:pt x="395" y="902"/>
                  </a:cubicBezTo>
                  <a:cubicBezTo>
                    <a:pt x="415" y="915"/>
                    <a:pt x="437" y="921"/>
                    <a:pt x="460" y="921"/>
                  </a:cubicBezTo>
                  <a:cubicBezTo>
                    <a:pt x="508" y="921"/>
                    <a:pt x="556" y="896"/>
                    <a:pt x="578" y="855"/>
                  </a:cubicBezTo>
                  <a:cubicBezTo>
                    <a:pt x="613" y="789"/>
                    <a:pt x="592" y="715"/>
                    <a:pt x="530" y="674"/>
                  </a:cubicBezTo>
                  <a:cubicBezTo>
                    <a:pt x="523" y="668"/>
                    <a:pt x="518" y="665"/>
                    <a:pt x="511" y="660"/>
                  </a:cubicBezTo>
                  <a:cubicBezTo>
                    <a:pt x="505" y="653"/>
                    <a:pt x="486" y="638"/>
                    <a:pt x="479" y="633"/>
                  </a:cubicBezTo>
                  <a:cubicBezTo>
                    <a:pt x="459" y="614"/>
                    <a:pt x="440" y="592"/>
                    <a:pt x="422" y="573"/>
                  </a:cubicBezTo>
                  <a:cubicBezTo>
                    <a:pt x="417" y="566"/>
                    <a:pt x="413" y="560"/>
                    <a:pt x="408" y="553"/>
                  </a:cubicBezTo>
                  <a:cubicBezTo>
                    <a:pt x="401" y="543"/>
                    <a:pt x="394" y="530"/>
                    <a:pt x="387" y="518"/>
                  </a:cubicBezTo>
                  <a:cubicBezTo>
                    <a:pt x="379" y="505"/>
                    <a:pt x="372" y="493"/>
                    <a:pt x="365" y="481"/>
                  </a:cubicBezTo>
                  <a:cubicBezTo>
                    <a:pt x="362" y="474"/>
                    <a:pt x="358" y="466"/>
                    <a:pt x="355" y="459"/>
                  </a:cubicBezTo>
                  <a:cubicBezTo>
                    <a:pt x="346" y="433"/>
                    <a:pt x="337" y="408"/>
                    <a:pt x="330" y="381"/>
                  </a:cubicBezTo>
                  <a:cubicBezTo>
                    <a:pt x="326" y="367"/>
                    <a:pt x="323" y="353"/>
                    <a:pt x="321" y="339"/>
                  </a:cubicBezTo>
                  <a:cubicBezTo>
                    <a:pt x="319" y="334"/>
                    <a:pt x="317" y="326"/>
                    <a:pt x="317" y="321"/>
                  </a:cubicBezTo>
                  <a:cubicBezTo>
                    <a:pt x="317" y="319"/>
                    <a:pt x="317" y="319"/>
                    <a:pt x="317" y="319"/>
                  </a:cubicBezTo>
                  <a:cubicBezTo>
                    <a:pt x="316" y="291"/>
                    <a:pt x="314" y="263"/>
                    <a:pt x="314" y="234"/>
                  </a:cubicBezTo>
                  <a:cubicBezTo>
                    <a:pt x="316" y="222"/>
                    <a:pt x="317" y="208"/>
                    <a:pt x="317" y="195"/>
                  </a:cubicBezTo>
                  <a:lnTo>
                    <a:pt x="317" y="195"/>
                  </a:lnTo>
                  <a:cubicBezTo>
                    <a:pt x="317" y="199"/>
                    <a:pt x="317" y="203"/>
                    <a:pt x="317" y="203"/>
                  </a:cubicBezTo>
                  <a:cubicBezTo>
                    <a:pt x="317" y="203"/>
                    <a:pt x="317" y="201"/>
                    <a:pt x="317" y="195"/>
                  </a:cubicBezTo>
                  <a:lnTo>
                    <a:pt x="317" y="195"/>
                  </a:lnTo>
                  <a:cubicBezTo>
                    <a:pt x="317" y="195"/>
                    <a:pt x="317" y="195"/>
                    <a:pt x="317" y="195"/>
                  </a:cubicBezTo>
                  <a:cubicBezTo>
                    <a:pt x="317" y="194"/>
                    <a:pt x="317" y="194"/>
                    <a:pt x="317" y="194"/>
                  </a:cubicBezTo>
                  <a:cubicBezTo>
                    <a:pt x="317" y="193"/>
                    <a:pt x="318" y="193"/>
                    <a:pt x="318" y="192"/>
                  </a:cubicBezTo>
                  <a:lnTo>
                    <a:pt x="318" y="192"/>
                  </a:lnTo>
                  <a:cubicBezTo>
                    <a:pt x="318" y="191"/>
                    <a:pt x="318" y="191"/>
                    <a:pt x="318" y="190"/>
                  </a:cubicBezTo>
                  <a:lnTo>
                    <a:pt x="318" y="190"/>
                  </a:lnTo>
                  <a:cubicBezTo>
                    <a:pt x="320" y="182"/>
                    <a:pt x="321" y="175"/>
                    <a:pt x="323" y="167"/>
                  </a:cubicBezTo>
                  <a:cubicBezTo>
                    <a:pt x="337" y="100"/>
                    <a:pt x="303" y="20"/>
                    <a:pt x="231" y="4"/>
                  </a:cubicBezTo>
                  <a:cubicBezTo>
                    <a:pt x="220" y="1"/>
                    <a:pt x="209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2558455" y="1064496"/>
              <a:ext cx="53" cy="160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2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480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2890089" y="430828"/>
              <a:ext cx="37228" cy="30508"/>
            </a:xfrm>
            <a:custGeom>
              <a:avLst/>
              <a:gdLst/>
              <a:ahLst/>
              <a:cxnLst/>
              <a:rect l="l" t="t" r="r" b="b"/>
              <a:pathLst>
                <a:path w="698" h="572" extrusionOk="0">
                  <a:moveTo>
                    <a:pt x="139" y="0"/>
                  </a:moveTo>
                  <a:cubicBezTo>
                    <a:pt x="127" y="0"/>
                    <a:pt x="115" y="2"/>
                    <a:pt x="105" y="5"/>
                  </a:cubicBezTo>
                  <a:cubicBezTo>
                    <a:pt x="73" y="14"/>
                    <a:pt x="40" y="37"/>
                    <a:pt x="25" y="67"/>
                  </a:cubicBezTo>
                  <a:cubicBezTo>
                    <a:pt x="10" y="97"/>
                    <a:pt x="1" y="134"/>
                    <a:pt x="11" y="168"/>
                  </a:cubicBezTo>
                  <a:cubicBezTo>
                    <a:pt x="24" y="203"/>
                    <a:pt x="43" y="227"/>
                    <a:pt x="73" y="248"/>
                  </a:cubicBezTo>
                  <a:cubicBezTo>
                    <a:pt x="212" y="351"/>
                    <a:pt x="352" y="452"/>
                    <a:pt x="492" y="554"/>
                  </a:cubicBezTo>
                  <a:cubicBezTo>
                    <a:pt x="507" y="567"/>
                    <a:pt x="531" y="572"/>
                    <a:pt x="554" y="572"/>
                  </a:cubicBezTo>
                  <a:cubicBezTo>
                    <a:pt x="568" y="572"/>
                    <a:pt x="581" y="570"/>
                    <a:pt x="593" y="567"/>
                  </a:cubicBezTo>
                  <a:cubicBezTo>
                    <a:pt x="624" y="560"/>
                    <a:pt x="658" y="535"/>
                    <a:pt x="672" y="507"/>
                  </a:cubicBezTo>
                  <a:cubicBezTo>
                    <a:pt x="688" y="476"/>
                    <a:pt x="697" y="439"/>
                    <a:pt x="686" y="404"/>
                  </a:cubicBezTo>
                  <a:cubicBezTo>
                    <a:pt x="674" y="370"/>
                    <a:pt x="655" y="347"/>
                    <a:pt x="624" y="324"/>
                  </a:cubicBezTo>
                  <a:cubicBezTo>
                    <a:pt x="486" y="223"/>
                    <a:pt x="346" y="120"/>
                    <a:pt x="206" y="19"/>
                  </a:cubicBezTo>
                  <a:cubicBezTo>
                    <a:pt x="190" y="6"/>
                    <a:pt x="163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2567415" y="1141351"/>
              <a:ext cx="45335" cy="30988"/>
            </a:xfrm>
            <a:custGeom>
              <a:avLst/>
              <a:gdLst/>
              <a:ahLst/>
              <a:cxnLst/>
              <a:rect l="l" t="t" r="r" b="b"/>
              <a:pathLst>
                <a:path w="850" h="581" extrusionOk="0">
                  <a:moveTo>
                    <a:pt x="151" y="0"/>
                  </a:moveTo>
                  <a:cubicBezTo>
                    <a:pt x="119" y="0"/>
                    <a:pt x="80" y="14"/>
                    <a:pt x="57" y="39"/>
                  </a:cubicBezTo>
                  <a:cubicBezTo>
                    <a:pt x="13" y="87"/>
                    <a:pt x="1" y="179"/>
                    <a:pt x="57" y="227"/>
                  </a:cubicBezTo>
                  <a:cubicBezTo>
                    <a:pt x="242" y="376"/>
                    <a:pt x="446" y="493"/>
                    <a:pt x="669" y="574"/>
                  </a:cubicBezTo>
                  <a:cubicBezTo>
                    <a:pt x="680" y="579"/>
                    <a:pt x="692" y="581"/>
                    <a:pt x="704" y="581"/>
                  </a:cubicBezTo>
                  <a:cubicBezTo>
                    <a:pt x="761" y="581"/>
                    <a:pt x="819" y="536"/>
                    <a:pt x="832" y="482"/>
                  </a:cubicBezTo>
                  <a:cubicBezTo>
                    <a:pt x="850" y="408"/>
                    <a:pt x="809" y="346"/>
                    <a:pt x="740" y="319"/>
                  </a:cubicBezTo>
                  <a:cubicBezTo>
                    <a:pt x="715" y="310"/>
                    <a:pt x="690" y="303"/>
                    <a:pt x="667" y="291"/>
                  </a:cubicBezTo>
                  <a:lnTo>
                    <a:pt x="667" y="291"/>
                  </a:lnTo>
                  <a:cubicBezTo>
                    <a:pt x="677" y="296"/>
                    <a:pt x="680" y="298"/>
                    <a:pt x="680" y="298"/>
                  </a:cubicBezTo>
                  <a:cubicBezTo>
                    <a:pt x="679" y="298"/>
                    <a:pt x="660" y="288"/>
                    <a:pt x="655" y="286"/>
                  </a:cubicBezTo>
                  <a:cubicBezTo>
                    <a:pt x="642" y="280"/>
                    <a:pt x="630" y="275"/>
                    <a:pt x="619" y="270"/>
                  </a:cubicBezTo>
                  <a:cubicBezTo>
                    <a:pt x="573" y="247"/>
                    <a:pt x="527" y="224"/>
                    <a:pt x="481" y="199"/>
                  </a:cubicBezTo>
                  <a:cubicBezTo>
                    <a:pt x="437" y="172"/>
                    <a:pt x="392" y="146"/>
                    <a:pt x="350" y="115"/>
                  </a:cubicBezTo>
                  <a:cubicBezTo>
                    <a:pt x="329" y="101"/>
                    <a:pt x="307" y="87"/>
                    <a:pt x="288" y="71"/>
                  </a:cubicBezTo>
                  <a:cubicBezTo>
                    <a:pt x="284" y="69"/>
                    <a:pt x="263" y="55"/>
                    <a:pt x="264" y="55"/>
                  </a:cubicBezTo>
                  <a:lnTo>
                    <a:pt x="264" y="55"/>
                  </a:lnTo>
                  <a:cubicBezTo>
                    <a:pt x="264" y="55"/>
                    <a:pt x="267" y="57"/>
                    <a:pt x="275" y="62"/>
                  </a:cubicBezTo>
                  <a:cubicBezTo>
                    <a:pt x="265" y="55"/>
                    <a:pt x="256" y="46"/>
                    <a:pt x="245" y="39"/>
                  </a:cubicBezTo>
                  <a:cubicBezTo>
                    <a:pt x="217" y="16"/>
                    <a:pt x="18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02" name="Google Shape;2202;p37"/>
          <p:cNvSpPr/>
          <p:nvPr/>
        </p:nvSpPr>
        <p:spPr>
          <a:xfrm>
            <a:off x="6228953" y="10788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03" name="Google Shape;2203;p37"/>
          <p:cNvSpPr/>
          <p:nvPr/>
        </p:nvSpPr>
        <p:spPr>
          <a:xfrm>
            <a:off x="7242053" y="10108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04" name="Google Shape;2204;p37"/>
          <p:cNvSpPr/>
          <p:nvPr/>
        </p:nvSpPr>
        <p:spPr>
          <a:xfrm>
            <a:off x="8043791" y="39626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05" name="Google Shape;2205;p37"/>
          <p:cNvGrpSpPr/>
          <p:nvPr/>
        </p:nvGrpSpPr>
        <p:grpSpPr>
          <a:xfrm>
            <a:off x="70092" y="2606354"/>
            <a:ext cx="1189455" cy="1221626"/>
            <a:chOff x="1742490" y="367839"/>
            <a:chExt cx="629242" cy="646260"/>
          </a:xfrm>
        </p:grpSpPr>
        <p:sp>
          <p:nvSpPr>
            <p:cNvPr id="2206" name="Google Shape;2206;p37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1" name="Google Shape;2211;p37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2" name="Google Shape;2212;p37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5" name="Google Shape;2215;p37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6" name="Google Shape;2216;p37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17" name="Google Shape;2217;p37"/>
          <p:cNvSpPr/>
          <p:nvPr/>
        </p:nvSpPr>
        <p:spPr>
          <a:xfrm>
            <a:off x="1481999" y="1079818"/>
            <a:ext cx="630605" cy="581343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18" name="Google Shape;2218;p37"/>
          <p:cNvSpPr txBox="1">
            <a:spLocks noGrp="1"/>
          </p:cNvSpPr>
          <p:nvPr>
            <p:ph type="title" idx="5"/>
          </p:nvPr>
        </p:nvSpPr>
        <p:spPr>
          <a:xfrm>
            <a:off x="1482000" y="1143480"/>
            <a:ext cx="669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19" name="Google Shape;2219;p37"/>
          <p:cNvSpPr txBox="1">
            <a:spLocks noGrp="1"/>
          </p:cNvSpPr>
          <p:nvPr>
            <p:ph type="title" idx="6"/>
          </p:nvPr>
        </p:nvSpPr>
        <p:spPr>
          <a:xfrm>
            <a:off x="1482000" y="3663874"/>
            <a:ext cx="669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20" name="Google Shape;2220;p37"/>
          <p:cNvSpPr txBox="1">
            <a:spLocks noGrp="1"/>
          </p:cNvSpPr>
          <p:nvPr>
            <p:ph type="title" idx="7"/>
          </p:nvPr>
        </p:nvSpPr>
        <p:spPr>
          <a:xfrm>
            <a:off x="1482000" y="2544247"/>
            <a:ext cx="669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1" grpId="0" animBg="1"/>
      <p:bldP spid="2172" grpId="0" animBg="1"/>
      <p:bldP spid="2173" grpId="0"/>
      <p:bldP spid="2174" grpId="0" build="p"/>
      <p:bldP spid="2175" grpId="0" build="p"/>
      <p:bldP spid="2176" grpId="0" build="p"/>
      <p:bldP spid="2177" grpId="0" build="p"/>
      <p:bldP spid="2178" grpId="0" build="p"/>
      <p:bldP spid="2179" grpId="0" build="p"/>
      <p:bldP spid="2202" grpId="0" animBg="1"/>
      <p:bldP spid="2217" grpId="0" animBg="1"/>
      <p:bldP spid="2218" grpId="0"/>
      <p:bldP spid="2219" grpId="0"/>
      <p:bldP spid="22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Google Shape;2253;p39"/>
          <p:cNvSpPr/>
          <p:nvPr/>
        </p:nvSpPr>
        <p:spPr>
          <a:xfrm>
            <a:off x="1271376" y="1132201"/>
            <a:ext cx="1245895" cy="1148568"/>
          </a:xfrm>
          <a:custGeom>
            <a:avLst/>
            <a:gdLst/>
            <a:ahLst/>
            <a:cxnLst/>
            <a:rect l="l" t="t" r="r" b="b"/>
            <a:pathLst>
              <a:path w="21493" h="19814" extrusionOk="0">
                <a:moveTo>
                  <a:pt x="15473" y="1"/>
                </a:moveTo>
                <a:cubicBezTo>
                  <a:pt x="14968" y="1"/>
                  <a:pt x="14459" y="79"/>
                  <a:pt x="13954" y="241"/>
                </a:cubicBezTo>
                <a:cubicBezTo>
                  <a:pt x="12920" y="574"/>
                  <a:pt x="11997" y="1152"/>
                  <a:pt x="11015" y="1600"/>
                </a:cubicBezTo>
                <a:cubicBezTo>
                  <a:pt x="10454" y="1816"/>
                  <a:pt x="9874" y="1951"/>
                  <a:pt x="9279" y="2041"/>
                </a:cubicBezTo>
                <a:cubicBezTo>
                  <a:pt x="7450" y="2261"/>
                  <a:pt x="5580" y="2270"/>
                  <a:pt x="3913" y="3160"/>
                </a:cubicBezTo>
                <a:cubicBezTo>
                  <a:pt x="2185" y="4081"/>
                  <a:pt x="1007" y="5885"/>
                  <a:pt x="489" y="7735"/>
                </a:cubicBezTo>
                <a:cubicBezTo>
                  <a:pt x="0" y="9482"/>
                  <a:pt x="46" y="11457"/>
                  <a:pt x="684" y="13160"/>
                </a:cubicBezTo>
                <a:cubicBezTo>
                  <a:pt x="746" y="13326"/>
                  <a:pt x="814" y="13489"/>
                  <a:pt x="884" y="13650"/>
                </a:cubicBezTo>
                <a:cubicBezTo>
                  <a:pt x="1462" y="15173"/>
                  <a:pt x="2479" y="16548"/>
                  <a:pt x="3737" y="17553"/>
                </a:cubicBezTo>
                <a:cubicBezTo>
                  <a:pt x="5549" y="18999"/>
                  <a:pt x="7723" y="19800"/>
                  <a:pt x="10051" y="19814"/>
                </a:cubicBezTo>
                <a:cubicBezTo>
                  <a:pt x="10073" y="19814"/>
                  <a:pt x="10095" y="19814"/>
                  <a:pt x="10117" y="19814"/>
                </a:cubicBezTo>
                <a:cubicBezTo>
                  <a:pt x="14792" y="19814"/>
                  <a:pt x="19404" y="16777"/>
                  <a:pt x="20856" y="12270"/>
                </a:cubicBezTo>
                <a:cubicBezTo>
                  <a:pt x="21260" y="11015"/>
                  <a:pt x="21492" y="9633"/>
                  <a:pt x="21473" y="8313"/>
                </a:cubicBezTo>
                <a:cubicBezTo>
                  <a:pt x="21467" y="7987"/>
                  <a:pt x="21444" y="7655"/>
                  <a:pt x="21403" y="7328"/>
                </a:cubicBezTo>
                <a:cubicBezTo>
                  <a:pt x="21340" y="6580"/>
                  <a:pt x="21207" y="5839"/>
                  <a:pt x="21005" y="5121"/>
                </a:cubicBezTo>
                <a:cubicBezTo>
                  <a:pt x="20971" y="5001"/>
                  <a:pt x="20934" y="4880"/>
                  <a:pt x="20895" y="4762"/>
                </a:cubicBezTo>
                <a:cubicBezTo>
                  <a:pt x="20727" y="3980"/>
                  <a:pt x="20448" y="3227"/>
                  <a:pt x="19991" y="2559"/>
                </a:cubicBezTo>
                <a:cubicBezTo>
                  <a:pt x="19406" y="1707"/>
                  <a:pt x="18634" y="936"/>
                  <a:pt x="17682" y="500"/>
                </a:cubicBezTo>
                <a:cubicBezTo>
                  <a:pt x="16971" y="174"/>
                  <a:pt x="16226" y="1"/>
                  <a:pt x="1547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54" name="Google Shape;2254;p39"/>
          <p:cNvSpPr txBox="1">
            <a:spLocks noGrp="1"/>
          </p:cNvSpPr>
          <p:nvPr>
            <p:ph type="title"/>
          </p:nvPr>
        </p:nvSpPr>
        <p:spPr>
          <a:xfrm>
            <a:off x="921835" y="2400500"/>
            <a:ext cx="4980704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ambria" panose="02040503050406030204" pitchFamily="18" charset="0"/>
                <a:ea typeface="Cambria" panose="02040503050406030204" pitchFamily="18" charset="0"/>
              </a:rPr>
              <a:t>NHỮNG YÊU CẦU VỚI KIỂU BÀI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55" name="Google Shape;2255;p39"/>
          <p:cNvSpPr txBox="1">
            <a:spLocks noGrp="1"/>
          </p:cNvSpPr>
          <p:nvPr>
            <p:ph type="title" idx="2"/>
          </p:nvPr>
        </p:nvSpPr>
        <p:spPr>
          <a:xfrm>
            <a:off x="1568604" y="1241525"/>
            <a:ext cx="1374995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I.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57" name="Google Shape;2257;p39"/>
          <p:cNvGrpSpPr/>
          <p:nvPr/>
        </p:nvGrpSpPr>
        <p:grpSpPr>
          <a:xfrm>
            <a:off x="6086768" y="741629"/>
            <a:ext cx="2026677" cy="3558238"/>
            <a:chOff x="2332850" y="1508965"/>
            <a:chExt cx="495799" cy="870474"/>
          </a:xfrm>
        </p:grpSpPr>
        <p:sp>
          <p:nvSpPr>
            <p:cNvPr id="2258" name="Google Shape;2258;p39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59" name="Google Shape;2259;p39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60" name="Google Shape;2260;p39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61" name="Google Shape;2261;p39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62" name="Google Shape;2262;p39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63" name="Google Shape;2263;p39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64" name="Google Shape;2264;p39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65" name="Google Shape;2265;p39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66" name="Google Shape;2266;p39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67" name="Google Shape;2267;p39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68" name="Google Shape;2268;p39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69" name="Google Shape;2269;p39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70" name="Google Shape;2270;p39"/>
          <p:cNvSpPr/>
          <p:nvPr/>
        </p:nvSpPr>
        <p:spPr>
          <a:xfrm>
            <a:off x="5879353" y="16747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71" name="Google Shape;2271;p39"/>
          <p:cNvSpPr/>
          <p:nvPr/>
        </p:nvSpPr>
        <p:spPr>
          <a:xfrm>
            <a:off x="7405091" y="9636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72" name="Google Shape;2272;p39"/>
          <p:cNvSpPr/>
          <p:nvPr/>
        </p:nvSpPr>
        <p:spPr>
          <a:xfrm>
            <a:off x="8043791" y="39626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73" name="Google Shape;2273;p39"/>
          <p:cNvSpPr/>
          <p:nvPr/>
        </p:nvSpPr>
        <p:spPr>
          <a:xfrm>
            <a:off x="8" y="-7"/>
            <a:ext cx="1190838" cy="333300"/>
          </a:xfrm>
          <a:custGeom>
            <a:avLst/>
            <a:gdLst/>
            <a:ahLst/>
            <a:cxnLst/>
            <a:rect l="l" t="t" r="r" b="b"/>
            <a:pathLst>
              <a:path w="13056" h="3654" extrusionOk="0">
                <a:moveTo>
                  <a:pt x="12825" y="0"/>
                </a:moveTo>
                <a:cubicBezTo>
                  <a:pt x="12738" y="0"/>
                  <a:pt x="12656" y="56"/>
                  <a:pt x="12627" y="144"/>
                </a:cubicBezTo>
                <a:cubicBezTo>
                  <a:pt x="12627" y="146"/>
                  <a:pt x="12522" y="458"/>
                  <a:pt x="12244" y="880"/>
                </a:cubicBezTo>
                <a:cubicBezTo>
                  <a:pt x="12180" y="974"/>
                  <a:pt x="12207" y="1103"/>
                  <a:pt x="12301" y="1165"/>
                </a:cubicBezTo>
                <a:cubicBezTo>
                  <a:pt x="12336" y="1190"/>
                  <a:pt x="12377" y="1201"/>
                  <a:pt x="12416" y="1201"/>
                </a:cubicBezTo>
                <a:cubicBezTo>
                  <a:pt x="12483" y="1201"/>
                  <a:pt x="12549" y="1169"/>
                  <a:pt x="12588" y="1108"/>
                </a:cubicBezTo>
                <a:cubicBezTo>
                  <a:pt x="12902" y="635"/>
                  <a:pt x="13017" y="284"/>
                  <a:pt x="13020" y="270"/>
                </a:cubicBezTo>
                <a:cubicBezTo>
                  <a:pt x="13056" y="162"/>
                  <a:pt x="12996" y="45"/>
                  <a:pt x="12888" y="10"/>
                </a:cubicBezTo>
                <a:cubicBezTo>
                  <a:pt x="12867" y="3"/>
                  <a:pt x="12846" y="0"/>
                  <a:pt x="12825" y="0"/>
                </a:cubicBezTo>
                <a:close/>
                <a:moveTo>
                  <a:pt x="238" y="806"/>
                </a:moveTo>
                <a:cubicBezTo>
                  <a:pt x="169" y="806"/>
                  <a:pt x="102" y="840"/>
                  <a:pt x="63" y="903"/>
                </a:cubicBezTo>
                <a:cubicBezTo>
                  <a:pt x="1" y="999"/>
                  <a:pt x="29" y="1126"/>
                  <a:pt x="127" y="1188"/>
                </a:cubicBezTo>
                <a:cubicBezTo>
                  <a:pt x="128" y="1188"/>
                  <a:pt x="180" y="1222"/>
                  <a:pt x="276" y="1279"/>
                </a:cubicBezTo>
                <a:cubicBezTo>
                  <a:pt x="309" y="1298"/>
                  <a:pt x="345" y="1309"/>
                  <a:pt x="382" y="1309"/>
                </a:cubicBezTo>
                <a:cubicBezTo>
                  <a:pt x="451" y="1309"/>
                  <a:pt x="520" y="1273"/>
                  <a:pt x="559" y="1208"/>
                </a:cubicBezTo>
                <a:cubicBezTo>
                  <a:pt x="618" y="1110"/>
                  <a:pt x="586" y="983"/>
                  <a:pt x="488" y="924"/>
                </a:cubicBezTo>
                <a:cubicBezTo>
                  <a:pt x="398" y="869"/>
                  <a:pt x="348" y="839"/>
                  <a:pt x="348" y="837"/>
                </a:cubicBezTo>
                <a:cubicBezTo>
                  <a:pt x="314" y="816"/>
                  <a:pt x="275" y="806"/>
                  <a:pt x="238" y="806"/>
                </a:cubicBezTo>
                <a:close/>
                <a:moveTo>
                  <a:pt x="1155" y="1332"/>
                </a:moveTo>
                <a:cubicBezTo>
                  <a:pt x="1082" y="1332"/>
                  <a:pt x="1010" y="1372"/>
                  <a:pt x="972" y="1442"/>
                </a:cubicBezTo>
                <a:cubicBezTo>
                  <a:pt x="919" y="1541"/>
                  <a:pt x="956" y="1667"/>
                  <a:pt x="1057" y="1720"/>
                </a:cubicBezTo>
                <a:cubicBezTo>
                  <a:pt x="1319" y="1860"/>
                  <a:pt x="1587" y="1998"/>
                  <a:pt x="1856" y="2127"/>
                </a:cubicBezTo>
                <a:cubicBezTo>
                  <a:pt x="1885" y="2142"/>
                  <a:pt x="1916" y="2147"/>
                  <a:pt x="1947" y="2147"/>
                </a:cubicBezTo>
                <a:cubicBezTo>
                  <a:pt x="2023" y="2147"/>
                  <a:pt x="2097" y="2104"/>
                  <a:pt x="2133" y="2030"/>
                </a:cubicBezTo>
                <a:cubicBezTo>
                  <a:pt x="2182" y="1927"/>
                  <a:pt x="2138" y="1805"/>
                  <a:pt x="2035" y="1755"/>
                </a:cubicBezTo>
                <a:cubicBezTo>
                  <a:pt x="1773" y="1628"/>
                  <a:pt x="1509" y="1493"/>
                  <a:pt x="1252" y="1357"/>
                </a:cubicBezTo>
                <a:cubicBezTo>
                  <a:pt x="1221" y="1340"/>
                  <a:pt x="1188" y="1332"/>
                  <a:pt x="1155" y="1332"/>
                </a:cubicBezTo>
                <a:close/>
                <a:moveTo>
                  <a:pt x="11860" y="1477"/>
                </a:moveTo>
                <a:cubicBezTo>
                  <a:pt x="11806" y="1477"/>
                  <a:pt x="11752" y="1497"/>
                  <a:pt x="11713" y="1539"/>
                </a:cubicBezTo>
                <a:cubicBezTo>
                  <a:pt x="11518" y="1741"/>
                  <a:pt x="11303" y="1931"/>
                  <a:pt x="11073" y="2099"/>
                </a:cubicBezTo>
                <a:cubicBezTo>
                  <a:pt x="10981" y="2168"/>
                  <a:pt x="10961" y="2298"/>
                  <a:pt x="11029" y="2390"/>
                </a:cubicBezTo>
                <a:cubicBezTo>
                  <a:pt x="11069" y="2445"/>
                  <a:pt x="11131" y="2473"/>
                  <a:pt x="11195" y="2473"/>
                </a:cubicBezTo>
                <a:cubicBezTo>
                  <a:pt x="11238" y="2473"/>
                  <a:pt x="11280" y="2461"/>
                  <a:pt x="11317" y="2432"/>
                </a:cubicBezTo>
                <a:cubicBezTo>
                  <a:pt x="11567" y="2250"/>
                  <a:pt x="11799" y="2046"/>
                  <a:pt x="12010" y="1826"/>
                </a:cubicBezTo>
                <a:cubicBezTo>
                  <a:pt x="12088" y="1745"/>
                  <a:pt x="12087" y="1614"/>
                  <a:pt x="12005" y="1534"/>
                </a:cubicBezTo>
                <a:cubicBezTo>
                  <a:pt x="11964" y="1496"/>
                  <a:pt x="11912" y="1477"/>
                  <a:pt x="11860" y="1477"/>
                </a:cubicBezTo>
                <a:close/>
                <a:moveTo>
                  <a:pt x="2752" y="2103"/>
                </a:moveTo>
                <a:cubicBezTo>
                  <a:pt x="2672" y="2103"/>
                  <a:pt x="2596" y="2150"/>
                  <a:pt x="2563" y="2228"/>
                </a:cubicBezTo>
                <a:cubicBezTo>
                  <a:pt x="2517" y="2333"/>
                  <a:pt x="2567" y="2453"/>
                  <a:pt x="2671" y="2500"/>
                </a:cubicBezTo>
                <a:cubicBezTo>
                  <a:pt x="2950" y="2620"/>
                  <a:pt x="3230" y="2732"/>
                  <a:pt x="3503" y="2834"/>
                </a:cubicBezTo>
                <a:cubicBezTo>
                  <a:pt x="3527" y="2843"/>
                  <a:pt x="3550" y="2849"/>
                  <a:pt x="3575" y="2849"/>
                </a:cubicBezTo>
                <a:cubicBezTo>
                  <a:pt x="3658" y="2849"/>
                  <a:pt x="3738" y="2797"/>
                  <a:pt x="3768" y="2714"/>
                </a:cubicBezTo>
                <a:cubicBezTo>
                  <a:pt x="3809" y="2608"/>
                  <a:pt x="3754" y="2489"/>
                  <a:pt x="3648" y="2448"/>
                </a:cubicBezTo>
                <a:cubicBezTo>
                  <a:pt x="3382" y="2347"/>
                  <a:pt x="3107" y="2237"/>
                  <a:pt x="2834" y="2120"/>
                </a:cubicBezTo>
                <a:cubicBezTo>
                  <a:pt x="2807" y="2108"/>
                  <a:pt x="2779" y="2103"/>
                  <a:pt x="2752" y="2103"/>
                </a:cubicBezTo>
                <a:close/>
                <a:moveTo>
                  <a:pt x="10443" y="2526"/>
                </a:moveTo>
                <a:cubicBezTo>
                  <a:pt x="10411" y="2526"/>
                  <a:pt x="10378" y="2533"/>
                  <a:pt x="10348" y="2549"/>
                </a:cubicBezTo>
                <a:cubicBezTo>
                  <a:pt x="10100" y="2677"/>
                  <a:pt x="9836" y="2790"/>
                  <a:pt x="9563" y="2886"/>
                </a:cubicBezTo>
                <a:cubicBezTo>
                  <a:pt x="9455" y="2923"/>
                  <a:pt x="9398" y="3042"/>
                  <a:pt x="9435" y="3150"/>
                </a:cubicBezTo>
                <a:cubicBezTo>
                  <a:pt x="9464" y="3235"/>
                  <a:pt x="9545" y="3288"/>
                  <a:pt x="9630" y="3288"/>
                </a:cubicBezTo>
                <a:cubicBezTo>
                  <a:pt x="9653" y="3288"/>
                  <a:pt x="9676" y="3285"/>
                  <a:pt x="9698" y="3276"/>
                </a:cubicBezTo>
                <a:cubicBezTo>
                  <a:pt x="9990" y="3175"/>
                  <a:pt x="10274" y="3054"/>
                  <a:pt x="10538" y="2916"/>
                </a:cubicBezTo>
                <a:cubicBezTo>
                  <a:pt x="10640" y="2865"/>
                  <a:pt x="10679" y="2739"/>
                  <a:pt x="10626" y="2638"/>
                </a:cubicBezTo>
                <a:cubicBezTo>
                  <a:pt x="10590" y="2567"/>
                  <a:pt x="10518" y="2526"/>
                  <a:pt x="10443" y="2526"/>
                </a:cubicBezTo>
                <a:close/>
                <a:moveTo>
                  <a:pt x="4414" y="2724"/>
                </a:moveTo>
                <a:cubicBezTo>
                  <a:pt x="4326" y="2724"/>
                  <a:pt x="4244" y="2781"/>
                  <a:pt x="4217" y="2870"/>
                </a:cubicBezTo>
                <a:cubicBezTo>
                  <a:pt x="4181" y="2978"/>
                  <a:pt x="4243" y="3095"/>
                  <a:pt x="4351" y="3129"/>
                </a:cubicBezTo>
                <a:cubicBezTo>
                  <a:pt x="4646" y="3221"/>
                  <a:pt x="4936" y="3302"/>
                  <a:pt x="5218" y="3371"/>
                </a:cubicBezTo>
                <a:cubicBezTo>
                  <a:pt x="5234" y="3375"/>
                  <a:pt x="5252" y="3377"/>
                  <a:pt x="5268" y="3377"/>
                </a:cubicBezTo>
                <a:cubicBezTo>
                  <a:pt x="5360" y="3377"/>
                  <a:pt x="5445" y="3315"/>
                  <a:pt x="5468" y="3219"/>
                </a:cubicBezTo>
                <a:cubicBezTo>
                  <a:pt x="5494" y="3109"/>
                  <a:pt x="5427" y="2998"/>
                  <a:pt x="5315" y="2969"/>
                </a:cubicBezTo>
                <a:cubicBezTo>
                  <a:pt x="5044" y="2904"/>
                  <a:pt x="4761" y="2824"/>
                  <a:pt x="4475" y="2733"/>
                </a:cubicBezTo>
                <a:cubicBezTo>
                  <a:pt x="4455" y="2727"/>
                  <a:pt x="4435" y="2724"/>
                  <a:pt x="4414" y="2724"/>
                </a:cubicBezTo>
                <a:close/>
                <a:moveTo>
                  <a:pt x="8778" y="3111"/>
                </a:moveTo>
                <a:cubicBezTo>
                  <a:pt x="8764" y="3111"/>
                  <a:pt x="8749" y="3113"/>
                  <a:pt x="8734" y="3116"/>
                </a:cubicBezTo>
                <a:cubicBezTo>
                  <a:pt x="8633" y="3138"/>
                  <a:pt x="8530" y="3157"/>
                  <a:pt x="8425" y="3175"/>
                </a:cubicBezTo>
                <a:cubicBezTo>
                  <a:pt x="8253" y="3205"/>
                  <a:pt x="8071" y="3226"/>
                  <a:pt x="7887" y="3239"/>
                </a:cubicBezTo>
                <a:cubicBezTo>
                  <a:pt x="7773" y="3247"/>
                  <a:pt x="7688" y="3345"/>
                  <a:pt x="7695" y="3460"/>
                </a:cubicBezTo>
                <a:cubicBezTo>
                  <a:pt x="7702" y="3568"/>
                  <a:pt x="7795" y="3651"/>
                  <a:pt x="7901" y="3651"/>
                </a:cubicBezTo>
                <a:lnTo>
                  <a:pt x="7915" y="3651"/>
                </a:lnTo>
                <a:cubicBezTo>
                  <a:pt x="8113" y="3637"/>
                  <a:pt x="8308" y="3614"/>
                  <a:pt x="8494" y="3582"/>
                </a:cubicBezTo>
                <a:cubicBezTo>
                  <a:pt x="8604" y="3565"/>
                  <a:pt x="8714" y="3543"/>
                  <a:pt x="8821" y="3520"/>
                </a:cubicBezTo>
                <a:cubicBezTo>
                  <a:pt x="8932" y="3497"/>
                  <a:pt x="9003" y="3387"/>
                  <a:pt x="8980" y="3276"/>
                </a:cubicBezTo>
                <a:cubicBezTo>
                  <a:pt x="8959" y="3179"/>
                  <a:pt x="8874" y="3111"/>
                  <a:pt x="8778" y="3111"/>
                </a:cubicBezTo>
                <a:close/>
                <a:moveTo>
                  <a:pt x="6135" y="3142"/>
                </a:moveTo>
                <a:cubicBezTo>
                  <a:pt x="6035" y="3142"/>
                  <a:pt x="5948" y="3215"/>
                  <a:pt x="5932" y="3315"/>
                </a:cubicBezTo>
                <a:cubicBezTo>
                  <a:pt x="5914" y="3428"/>
                  <a:pt x="5991" y="3534"/>
                  <a:pt x="6104" y="3552"/>
                </a:cubicBezTo>
                <a:cubicBezTo>
                  <a:pt x="6412" y="3602"/>
                  <a:pt x="6715" y="3635"/>
                  <a:pt x="7004" y="3653"/>
                </a:cubicBezTo>
                <a:lnTo>
                  <a:pt x="7017" y="3653"/>
                </a:lnTo>
                <a:cubicBezTo>
                  <a:pt x="7125" y="3653"/>
                  <a:pt x="7215" y="3570"/>
                  <a:pt x="7222" y="3460"/>
                </a:cubicBezTo>
                <a:cubicBezTo>
                  <a:pt x="7229" y="3345"/>
                  <a:pt x="7142" y="3247"/>
                  <a:pt x="7029" y="3240"/>
                </a:cubicBezTo>
                <a:cubicBezTo>
                  <a:pt x="6753" y="3224"/>
                  <a:pt x="6464" y="3192"/>
                  <a:pt x="6170" y="3145"/>
                </a:cubicBezTo>
                <a:cubicBezTo>
                  <a:pt x="6158" y="3143"/>
                  <a:pt x="6146" y="3142"/>
                  <a:pt x="6135" y="314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7" name="Google Shape;3637;p6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sz="2800" dirty="0">
              <a:highlight>
                <a:schemeClr val="dk2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56" name="Google Shape;3656;p66"/>
          <p:cNvSpPr txBox="1"/>
          <p:nvPr/>
        </p:nvSpPr>
        <p:spPr>
          <a:xfrm flipH="1">
            <a:off x="775674" y="2169548"/>
            <a:ext cx="4198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highlight>
                  <a:schemeClr val="dk2"/>
                </a:highlight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Bước 2</a:t>
            </a:r>
            <a:endParaRPr sz="2500" b="1" dirty="0">
              <a:solidFill>
                <a:schemeClr val="dk1"/>
              </a:solidFill>
              <a:highlight>
                <a:schemeClr val="dk2"/>
              </a:highlight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sp>
        <p:nvSpPr>
          <p:cNvPr id="3657" name="Google Shape;3657;p66"/>
          <p:cNvSpPr txBox="1"/>
          <p:nvPr/>
        </p:nvSpPr>
        <p:spPr>
          <a:xfrm flipH="1">
            <a:off x="775725" y="2412968"/>
            <a:ext cx="3528049" cy="110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Hoàn thành </a:t>
            </a:r>
            <a:r>
              <a:rPr lang="en" sz="1800" b="1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Phiếu đọc hiểu văn bản cá nhân</a:t>
            </a:r>
            <a:endParaRPr sz="1800" b="1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sp>
        <p:nvSpPr>
          <p:cNvPr id="3658" name="Google Shape;3658;p66"/>
          <p:cNvSpPr txBox="1"/>
          <p:nvPr/>
        </p:nvSpPr>
        <p:spPr>
          <a:xfrm flipH="1">
            <a:off x="775683" y="3324000"/>
            <a:ext cx="4198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highlight>
                  <a:schemeClr val="accent2"/>
                </a:highlight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Bước 3</a:t>
            </a:r>
            <a:endParaRPr sz="2500" b="1" dirty="0">
              <a:solidFill>
                <a:schemeClr val="dk1"/>
              </a:solidFill>
              <a:highlight>
                <a:schemeClr val="accent2"/>
              </a:highlight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sp>
        <p:nvSpPr>
          <p:cNvPr id="3659" name="Google Shape;3659;p66"/>
          <p:cNvSpPr txBox="1"/>
          <p:nvPr/>
        </p:nvSpPr>
        <p:spPr>
          <a:xfrm flipH="1">
            <a:off x="775699" y="3708900"/>
            <a:ext cx="4755306" cy="1206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Em hãy rút ra kết luận: </a:t>
            </a:r>
            <a:r>
              <a:rPr lang="en" sz="1800" b="1" i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Những nội dung nào cần phải có trong 1 bài văn thuyết minh về quy tắc, luật lệ của 1 trò chơi, hoạt động?</a:t>
            </a:r>
            <a:endParaRPr sz="1800" b="1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sp>
        <p:nvSpPr>
          <p:cNvPr id="3660" name="Google Shape;3660;p66"/>
          <p:cNvSpPr txBox="1"/>
          <p:nvPr/>
        </p:nvSpPr>
        <p:spPr>
          <a:xfrm flipH="1">
            <a:off x="775674" y="1138769"/>
            <a:ext cx="4198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highlight>
                  <a:schemeClr val="lt2"/>
                </a:highlight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Bước 1</a:t>
            </a:r>
            <a:endParaRPr sz="2500" b="1" dirty="0">
              <a:solidFill>
                <a:srgbClr val="541C5B"/>
              </a:solidFill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sp>
        <p:nvSpPr>
          <p:cNvPr id="3661" name="Google Shape;3661;p66"/>
          <p:cNvSpPr txBox="1"/>
          <p:nvPr/>
        </p:nvSpPr>
        <p:spPr>
          <a:xfrm flipH="1">
            <a:off x="775716" y="1382168"/>
            <a:ext cx="3796300" cy="1036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rPr>
              <a:t>Em hãy đọc văn bản Chơi chuyền (SGK – 91, 92)</a:t>
            </a:r>
            <a:endParaRPr sz="18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Varela Round"/>
              <a:sym typeface="Varela Round"/>
            </a:endParaRPr>
          </a:p>
        </p:txBody>
      </p:sp>
      <p:sp>
        <p:nvSpPr>
          <p:cNvPr id="3662" name="Google Shape;3662;p66"/>
          <p:cNvSpPr/>
          <p:nvPr/>
        </p:nvSpPr>
        <p:spPr>
          <a:xfrm flipH="1">
            <a:off x="8325028" y="9446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63" name="Google Shape;3663;p66"/>
          <p:cNvSpPr/>
          <p:nvPr/>
        </p:nvSpPr>
        <p:spPr>
          <a:xfrm flipH="1">
            <a:off x="7880566" y="5790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64" name="Google Shape;3664;p66"/>
          <p:cNvSpPr/>
          <p:nvPr/>
        </p:nvSpPr>
        <p:spPr>
          <a:xfrm>
            <a:off x="609516" y="46040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E0D75-D4CE-4820-9567-9405CD5D4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6500" l="1667" r="97396">
                        <a14:foregroundMark x1="38333" y1="36167" x2="38333" y2="36167"/>
                        <a14:foregroundMark x1="39479" y1="32833" x2="38333" y2="35167"/>
                        <a14:foregroundMark x1="61042" y1="88000" x2="70313" y2="94500"/>
                        <a14:foregroundMark x1="63542" y1="60167" x2="62604" y2="70333"/>
                        <a14:foregroundMark x1="55104" y1="40000" x2="49375" y2="56667"/>
                        <a14:foregroundMark x1="42083" y1="88833" x2="35938" y2="92667"/>
                        <a14:foregroundMark x1="31146" y1="87333" x2="31146" y2="87333"/>
                        <a14:foregroundMark x1="85208" y1="20167" x2="81250" y2="46833"/>
                        <a14:foregroundMark x1="88750" y1="25333" x2="91354" y2="67167"/>
                        <a14:foregroundMark x1="97396" y1="58167" x2="89479" y2="35333"/>
                        <a14:foregroundMark x1="89479" y1="35333" x2="89271" y2="35167"/>
                        <a14:foregroundMark x1="22500" y1="10333" x2="22917" y2="61333"/>
                        <a14:foregroundMark x1="34167" y1="52500" x2="34167" y2="52500"/>
                        <a14:foregroundMark x1="66979" y1="79000" x2="65833" y2="87000"/>
                        <a14:foregroundMark x1="56771" y1="89500" x2="59479" y2="93500"/>
                        <a14:foregroundMark x1="58854" y1="96500" x2="58854" y2="96500"/>
                        <a14:foregroundMark x1="12604" y1="52000" x2="11458" y2="73667"/>
                        <a14:foregroundMark x1="20000" y1="9667" x2="10521" y2="37500"/>
                        <a14:foregroundMark x1="23958" y1="11333" x2="31979" y2="19833"/>
                        <a14:foregroundMark x1="22188" y1="3833" x2="22188" y2="3833"/>
                        <a14:foregroundMark x1="5521" y1="40500" x2="6146" y2="50500"/>
                        <a14:foregroundMark x1="1667" y1="60833" x2="1667" y2="60833"/>
                        <a14:foregroundMark x1="51979" y1="57000" x2="52917" y2="60667"/>
                        <a14:foregroundMark x1="50521" y1="76000" x2="51667" y2="79167"/>
                        <a14:foregroundMark x1="39063" y1="58667" x2="39063" y2="6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3774" y="1331219"/>
            <a:ext cx="4640672" cy="2900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7" grpId="0"/>
      <p:bldP spid="3656" grpId="0"/>
      <p:bldP spid="3657" grpId="0"/>
      <p:bldP spid="3658" grpId="0"/>
      <p:bldP spid="3659" grpId="0"/>
      <p:bldP spid="3660" grpId="0"/>
      <p:bldP spid="3661" grpId="0"/>
      <p:bldP spid="36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9" name="Google Shape;3459;p64"/>
          <p:cNvSpPr txBox="1">
            <a:spLocks noGrp="1"/>
          </p:cNvSpPr>
          <p:nvPr>
            <p:ph type="subTitle" idx="4294967295"/>
          </p:nvPr>
        </p:nvSpPr>
        <p:spPr>
          <a:xfrm>
            <a:off x="876050" y="3531220"/>
            <a:ext cx="2147400" cy="39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dụng</a:t>
            </a:r>
            <a:endParaRPr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  <p:sp>
        <p:nvSpPr>
          <p:cNvPr id="3460" name="Google Shape;3460;p64"/>
          <p:cNvSpPr txBox="1">
            <a:spLocks noGrp="1"/>
          </p:cNvSpPr>
          <p:nvPr>
            <p:ph type="subTitle" idx="4294967295"/>
          </p:nvPr>
        </p:nvSpPr>
        <p:spPr>
          <a:xfrm>
            <a:off x="3498300" y="3531220"/>
            <a:ext cx="2147400" cy="39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Varela Round"/>
              </a:rPr>
              <a:t>Ý nghĩa</a:t>
            </a:r>
            <a:endParaRPr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  <p:sp>
        <p:nvSpPr>
          <p:cNvPr id="3461" name="Google Shape;3461;p64"/>
          <p:cNvSpPr txBox="1">
            <a:spLocks noGrp="1"/>
          </p:cNvSpPr>
          <p:nvPr>
            <p:ph type="subTitle" idx="4294967295"/>
          </p:nvPr>
        </p:nvSpPr>
        <p:spPr>
          <a:xfrm>
            <a:off x="6120550" y="3531220"/>
            <a:ext cx="2147400" cy="3925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chơi</a:t>
            </a:r>
            <a:endParaRPr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  <p:sp>
        <p:nvSpPr>
          <p:cNvPr id="3462" name="Google Shape;3462;p64"/>
          <p:cNvSpPr txBox="1">
            <a:spLocks noGrp="1"/>
          </p:cNvSpPr>
          <p:nvPr>
            <p:ph type="subTitle" idx="4294967295"/>
          </p:nvPr>
        </p:nvSpPr>
        <p:spPr>
          <a:xfrm>
            <a:off x="876050" y="1183089"/>
            <a:ext cx="2147400" cy="7069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Varela Round"/>
              </a:rPr>
              <a:t>Địa điểm</a:t>
            </a:r>
            <a:endParaRPr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  <p:sp>
        <p:nvSpPr>
          <p:cNvPr id="3463" name="Google Shape;3463;p64"/>
          <p:cNvSpPr txBox="1">
            <a:spLocks noGrp="1"/>
          </p:cNvSpPr>
          <p:nvPr>
            <p:ph type="subTitle" idx="4294967295"/>
          </p:nvPr>
        </p:nvSpPr>
        <p:spPr>
          <a:xfrm>
            <a:off x="3498300" y="1183089"/>
            <a:ext cx="2147400" cy="7069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chơi</a:t>
            </a:r>
            <a:endParaRPr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  <p:sp>
        <p:nvSpPr>
          <p:cNvPr id="3464" name="Google Shape;3464;p64"/>
          <p:cNvSpPr txBox="1">
            <a:spLocks noGrp="1"/>
          </p:cNvSpPr>
          <p:nvPr>
            <p:ph type="subTitle" idx="4294967295"/>
          </p:nvPr>
        </p:nvSpPr>
        <p:spPr>
          <a:xfrm>
            <a:off x="6120550" y="1219769"/>
            <a:ext cx="2147400" cy="6536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 chơi</a:t>
            </a:r>
            <a:endParaRPr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  <p:sp>
        <p:nvSpPr>
          <p:cNvPr id="3465" name="Google Shape;3465;p64"/>
          <p:cNvSpPr txBox="1">
            <a:spLocks noGrp="1"/>
          </p:cNvSpPr>
          <p:nvPr>
            <p:ph type="title"/>
          </p:nvPr>
        </p:nvSpPr>
        <p:spPr>
          <a:xfrm>
            <a:off x="719999" y="2326676"/>
            <a:ext cx="7704011" cy="5600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" sz="28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 chuyền</a:t>
            </a:r>
            <a:endParaRPr sz="2800" i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53" name="Google Shape;3553;p64"/>
          <p:cNvSpPr/>
          <p:nvPr/>
        </p:nvSpPr>
        <p:spPr>
          <a:xfrm>
            <a:off x="669591" y="996311"/>
            <a:ext cx="207420" cy="271720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54" name="Google Shape;3554;p64"/>
          <p:cNvSpPr/>
          <p:nvPr/>
        </p:nvSpPr>
        <p:spPr>
          <a:xfrm>
            <a:off x="1066503" y="5963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55" name="Google Shape;3555;p64"/>
          <p:cNvSpPr/>
          <p:nvPr/>
        </p:nvSpPr>
        <p:spPr>
          <a:xfrm>
            <a:off x="8216591" y="43203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604" name="Google Shape;3604;p64"/>
          <p:cNvCxnSpPr>
            <a:cxnSpLocks/>
            <a:stCxn id="3465" idx="2"/>
            <a:endCxn id="3459" idx="0"/>
          </p:cNvCxnSpPr>
          <p:nvPr/>
        </p:nvCxnSpPr>
        <p:spPr>
          <a:xfrm rot="5400000">
            <a:off x="2938613" y="1897828"/>
            <a:ext cx="644530" cy="262225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5" name="Google Shape;3605;p64"/>
          <p:cNvCxnSpPr>
            <a:cxnSpLocks/>
            <a:stCxn id="3465" idx="2"/>
            <a:endCxn id="3461" idx="0"/>
          </p:cNvCxnSpPr>
          <p:nvPr/>
        </p:nvCxnSpPr>
        <p:spPr>
          <a:xfrm rot="16200000" flipH="1">
            <a:off x="5560862" y="1897832"/>
            <a:ext cx="644530" cy="262224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6" name="Google Shape;3606;p64"/>
          <p:cNvCxnSpPr>
            <a:cxnSpLocks/>
            <a:stCxn id="3462" idx="2"/>
            <a:endCxn id="3465" idx="0"/>
          </p:cNvCxnSpPr>
          <p:nvPr/>
        </p:nvCxnSpPr>
        <p:spPr>
          <a:xfrm rot="16200000" flipH="1">
            <a:off x="3042563" y="797234"/>
            <a:ext cx="436628" cy="262225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7" name="Google Shape;3607;p64"/>
          <p:cNvCxnSpPr>
            <a:cxnSpLocks/>
            <a:stCxn id="3465" idx="0"/>
            <a:endCxn id="3464" idx="2"/>
          </p:cNvCxnSpPr>
          <p:nvPr/>
        </p:nvCxnSpPr>
        <p:spPr>
          <a:xfrm rot="5400000" flipH="1" flipV="1">
            <a:off x="5656492" y="788919"/>
            <a:ext cx="453271" cy="262224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8" name="Google Shape;3608;p64"/>
          <p:cNvCxnSpPr>
            <a:cxnSpLocks/>
          </p:cNvCxnSpPr>
          <p:nvPr/>
        </p:nvCxnSpPr>
        <p:spPr>
          <a:xfrm rot="5400000" flipH="1" flipV="1">
            <a:off x="4437663" y="2031819"/>
            <a:ext cx="283542" cy="12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9" name="Google Shape;3609;p64"/>
          <p:cNvCxnSpPr>
            <a:cxnSpLocks/>
            <a:endCxn id="3460" idx="0"/>
          </p:cNvCxnSpPr>
          <p:nvPr/>
        </p:nvCxnSpPr>
        <p:spPr>
          <a:xfrm rot="16200000" flipH="1">
            <a:off x="4259490" y="3218710"/>
            <a:ext cx="62442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0DFDA3-B453-428F-850F-C731E5ED1BAE}"/>
              </a:ext>
            </a:extLst>
          </p:cNvPr>
          <p:cNvGrpSpPr/>
          <p:nvPr/>
        </p:nvGrpSpPr>
        <p:grpSpPr>
          <a:xfrm>
            <a:off x="542694" y="490654"/>
            <a:ext cx="2252546" cy="962765"/>
            <a:chOff x="876050" y="490654"/>
            <a:chExt cx="7340541" cy="88489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0DA765F-1C02-40A6-AF41-E5D525B41930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490654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EEC44325-D53A-44DA-8377-176D92CF5C45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783140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72F4EEC1-6B7C-43DA-972F-4D961EC981DB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1075626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74AA689C-7D6A-48D2-B5C7-6B971518738F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1375547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73507AE5-DB28-44DC-8931-ADCF1273623F}"/>
              </a:ext>
            </a:extLst>
          </p:cNvPr>
          <p:cNvGrpSpPr/>
          <p:nvPr/>
        </p:nvGrpSpPr>
        <p:grpSpPr>
          <a:xfrm>
            <a:off x="612139" y="3960412"/>
            <a:ext cx="2411312" cy="856916"/>
            <a:chOff x="876050" y="490654"/>
            <a:chExt cx="7340541" cy="884893"/>
          </a:xfrm>
        </p:grpSpPr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8A672F9-EFF6-4710-9DE2-1A2F4F45AD9E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490654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BB500A2F-683A-4A29-9969-6F18D2202E5A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783140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92C785F0-18D4-4C07-8908-8CF129082D1F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1075626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521680D-D16F-4983-B587-C0D5A9BC03F1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1375547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8BF0FB44-F89A-4433-9D1E-D4CFDE6183CF}"/>
              </a:ext>
            </a:extLst>
          </p:cNvPr>
          <p:cNvGrpSpPr/>
          <p:nvPr/>
        </p:nvGrpSpPr>
        <p:grpSpPr>
          <a:xfrm>
            <a:off x="3260877" y="3960411"/>
            <a:ext cx="2411312" cy="856916"/>
            <a:chOff x="876050" y="490654"/>
            <a:chExt cx="7340541" cy="884893"/>
          </a:xfrm>
        </p:grpSpPr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C18E801-9CB2-49C2-AAD1-1B47BE0873C3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490654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ED4F196A-8DC4-4004-8A38-69F1CAE196C7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783140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62D761EE-4078-40A0-973E-9B4C6D56292C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1075626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A416B0DE-110B-4E33-BBF9-BEFF82A7979B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1375547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DB788984-2914-419B-B312-FDE54395C9B1}"/>
              </a:ext>
            </a:extLst>
          </p:cNvPr>
          <p:cNvGrpSpPr/>
          <p:nvPr/>
        </p:nvGrpSpPr>
        <p:grpSpPr>
          <a:xfrm>
            <a:off x="5909615" y="3960410"/>
            <a:ext cx="2411312" cy="856916"/>
            <a:chOff x="876050" y="490654"/>
            <a:chExt cx="7340541" cy="884893"/>
          </a:xfrm>
        </p:grpSpPr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B65EFC38-3DBB-4539-A6EB-6715A596FAA1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490654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0F822D75-AC17-45A6-92A4-9FCA433E9A66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783140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1735293B-D2DD-4D78-AA3B-211C96E5E9EF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1075626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02AB984F-433A-474E-8A1E-D95281CB75B9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1375547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82F0610E-1BAC-4086-98C0-9B320EAF609C}"/>
              </a:ext>
            </a:extLst>
          </p:cNvPr>
          <p:cNvGrpSpPr/>
          <p:nvPr/>
        </p:nvGrpSpPr>
        <p:grpSpPr>
          <a:xfrm>
            <a:off x="3128596" y="497005"/>
            <a:ext cx="2252546" cy="962765"/>
            <a:chOff x="876050" y="490654"/>
            <a:chExt cx="7340541" cy="884893"/>
          </a:xfrm>
        </p:grpSpPr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267F6455-73F0-4384-8C90-8B1BC54B5C03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490654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8EB65D54-E1B5-4717-8F1E-75AC21F9406A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783140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4588D295-EF39-45E3-8DB5-C8F888728918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1075626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44A25AAF-BB92-4234-BA5B-7C420D1564D6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1375547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497B617-D673-4D3B-A7CA-B2F9EFAFC2FB}"/>
              </a:ext>
            </a:extLst>
          </p:cNvPr>
          <p:cNvGrpSpPr/>
          <p:nvPr/>
        </p:nvGrpSpPr>
        <p:grpSpPr>
          <a:xfrm>
            <a:off x="5714498" y="503356"/>
            <a:ext cx="2553452" cy="962765"/>
            <a:chOff x="876050" y="490654"/>
            <a:chExt cx="7340541" cy="884893"/>
          </a:xfrm>
        </p:grpSpPr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61B4E822-99F4-4EC5-BAD3-7CB2C717ED02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490654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08CBDEBB-239B-469B-AED5-2BA97CB5270D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783140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BBA7ADC9-77CA-49E0-A27D-8A9910371455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1075626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AE7FFAB5-056F-4AA1-9F09-4955F229748C}"/>
                </a:ext>
              </a:extLst>
            </p:cNvPr>
            <p:cNvCxnSpPr>
              <a:cxnSpLocks/>
            </p:cNvCxnSpPr>
            <p:nvPr/>
          </p:nvCxnSpPr>
          <p:spPr>
            <a:xfrm>
              <a:off x="876050" y="1375547"/>
              <a:ext cx="7340541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Dice ">
            <a:extLst>
              <a:ext uri="{FF2B5EF4-FFF2-40B4-BE49-F238E27FC236}">
                <a16:creationId xmlns:a16="http://schemas.microsoft.com/office/drawing/2014/main" id="{4D61CEE7-A392-4E9D-B2E1-0EC1E4E46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262" y="2173285"/>
            <a:ext cx="757524" cy="75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726F5D96-DB80-493C-B7A4-1460C18AAA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4049" y="2250369"/>
            <a:ext cx="1327040" cy="746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9" name="Google Shape;3459;p64"/>
          <p:cNvSpPr txBox="1">
            <a:spLocks noGrp="1"/>
          </p:cNvSpPr>
          <p:nvPr>
            <p:ph type="subTitle" idx="4294967295"/>
          </p:nvPr>
        </p:nvSpPr>
        <p:spPr>
          <a:xfrm>
            <a:off x="876050" y="3199934"/>
            <a:ext cx="2147400" cy="427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dụng</a:t>
            </a:r>
            <a:endParaRPr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  <p:sp>
        <p:nvSpPr>
          <p:cNvPr id="3460" name="Google Shape;3460;p64"/>
          <p:cNvSpPr txBox="1">
            <a:spLocks noGrp="1"/>
          </p:cNvSpPr>
          <p:nvPr>
            <p:ph type="subTitle" idx="4294967295"/>
          </p:nvPr>
        </p:nvSpPr>
        <p:spPr>
          <a:xfrm>
            <a:off x="3498300" y="3199934"/>
            <a:ext cx="2147400" cy="427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Varela Round"/>
              </a:rPr>
              <a:t>Ý nghĩa</a:t>
            </a:r>
            <a:endParaRPr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  <p:sp>
        <p:nvSpPr>
          <p:cNvPr id="3461" name="Google Shape;3461;p64"/>
          <p:cNvSpPr txBox="1">
            <a:spLocks noGrp="1"/>
          </p:cNvSpPr>
          <p:nvPr>
            <p:ph type="subTitle" idx="4294967295"/>
          </p:nvPr>
        </p:nvSpPr>
        <p:spPr>
          <a:xfrm>
            <a:off x="6120550" y="3199934"/>
            <a:ext cx="2147400" cy="4279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chơi</a:t>
            </a:r>
            <a:endParaRPr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  <p:sp>
        <p:nvSpPr>
          <p:cNvPr id="3462" name="Google Shape;3462;p64"/>
          <p:cNvSpPr txBox="1">
            <a:spLocks noGrp="1"/>
          </p:cNvSpPr>
          <p:nvPr>
            <p:ph type="subTitle" idx="4294967295"/>
          </p:nvPr>
        </p:nvSpPr>
        <p:spPr>
          <a:xfrm>
            <a:off x="876050" y="1183089"/>
            <a:ext cx="2147400" cy="7069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Varela Round"/>
              </a:rPr>
              <a:t>Địa điểm</a:t>
            </a:r>
            <a:endParaRPr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  <p:sp>
        <p:nvSpPr>
          <p:cNvPr id="3463" name="Google Shape;3463;p64"/>
          <p:cNvSpPr txBox="1">
            <a:spLocks noGrp="1"/>
          </p:cNvSpPr>
          <p:nvPr>
            <p:ph type="subTitle" idx="4294967295"/>
          </p:nvPr>
        </p:nvSpPr>
        <p:spPr>
          <a:xfrm>
            <a:off x="3498300" y="1183089"/>
            <a:ext cx="2147400" cy="7069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chơi</a:t>
            </a:r>
            <a:endParaRPr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  <p:sp>
        <p:nvSpPr>
          <p:cNvPr id="3464" name="Google Shape;3464;p64"/>
          <p:cNvSpPr txBox="1">
            <a:spLocks noGrp="1"/>
          </p:cNvSpPr>
          <p:nvPr>
            <p:ph type="subTitle" idx="4294967295"/>
          </p:nvPr>
        </p:nvSpPr>
        <p:spPr>
          <a:xfrm>
            <a:off x="6120550" y="1219769"/>
            <a:ext cx="2147400" cy="65363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 chơi</a:t>
            </a:r>
            <a:endParaRPr sz="1600" b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sym typeface="Varela Round"/>
            </a:endParaRPr>
          </a:p>
        </p:txBody>
      </p:sp>
      <p:sp>
        <p:nvSpPr>
          <p:cNvPr id="3465" name="Google Shape;3465;p64"/>
          <p:cNvSpPr txBox="1">
            <a:spLocks noGrp="1"/>
          </p:cNvSpPr>
          <p:nvPr>
            <p:ph type="title"/>
          </p:nvPr>
        </p:nvSpPr>
        <p:spPr>
          <a:xfrm>
            <a:off x="719999" y="2326676"/>
            <a:ext cx="7704011" cy="5600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" sz="2800" i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 chuyền</a:t>
            </a:r>
            <a:endParaRPr sz="2800" i="1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55" name="Google Shape;3555;p64"/>
          <p:cNvSpPr/>
          <p:nvPr/>
        </p:nvSpPr>
        <p:spPr>
          <a:xfrm>
            <a:off x="8216591" y="43203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604" name="Google Shape;3604;p64"/>
          <p:cNvCxnSpPr>
            <a:cxnSpLocks/>
            <a:stCxn id="3465" idx="2"/>
            <a:endCxn id="3459" idx="0"/>
          </p:cNvCxnSpPr>
          <p:nvPr/>
        </p:nvCxnSpPr>
        <p:spPr>
          <a:xfrm rot="5400000">
            <a:off x="3104256" y="1732185"/>
            <a:ext cx="313244" cy="262225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5" name="Google Shape;3605;p64"/>
          <p:cNvCxnSpPr>
            <a:cxnSpLocks/>
            <a:stCxn id="3465" idx="2"/>
            <a:endCxn id="3461" idx="0"/>
          </p:cNvCxnSpPr>
          <p:nvPr/>
        </p:nvCxnSpPr>
        <p:spPr>
          <a:xfrm rot="16200000" flipH="1">
            <a:off x="5726505" y="1732189"/>
            <a:ext cx="313244" cy="262224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6" name="Google Shape;3606;p64"/>
          <p:cNvCxnSpPr>
            <a:cxnSpLocks/>
            <a:stCxn id="3462" idx="2"/>
            <a:endCxn id="3465" idx="0"/>
          </p:cNvCxnSpPr>
          <p:nvPr/>
        </p:nvCxnSpPr>
        <p:spPr>
          <a:xfrm rot="16200000" flipH="1">
            <a:off x="3042563" y="797234"/>
            <a:ext cx="436628" cy="262225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7" name="Google Shape;3607;p64"/>
          <p:cNvCxnSpPr>
            <a:cxnSpLocks/>
            <a:stCxn id="3465" idx="0"/>
            <a:endCxn id="3464" idx="2"/>
          </p:cNvCxnSpPr>
          <p:nvPr/>
        </p:nvCxnSpPr>
        <p:spPr>
          <a:xfrm rot="5400000" flipH="1" flipV="1">
            <a:off x="5656492" y="788919"/>
            <a:ext cx="453271" cy="262224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8" name="Google Shape;3608;p64"/>
          <p:cNvCxnSpPr>
            <a:cxnSpLocks/>
          </p:cNvCxnSpPr>
          <p:nvPr/>
        </p:nvCxnSpPr>
        <p:spPr>
          <a:xfrm rot="5400000" flipH="1" flipV="1">
            <a:off x="4437663" y="2031819"/>
            <a:ext cx="283542" cy="12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9" name="Google Shape;3609;p64"/>
          <p:cNvCxnSpPr>
            <a:cxnSpLocks/>
            <a:endCxn id="3460" idx="0"/>
          </p:cNvCxnSpPr>
          <p:nvPr/>
        </p:nvCxnSpPr>
        <p:spPr>
          <a:xfrm rot="16200000" flipH="1">
            <a:off x="4425133" y="3053067"/>
            <a:ext cx="293134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36034F-BAC5-421E-B720-74886C260E9E}"/>
              </a:ext>
            </a:extLst>
          </p:cNvPr>
          <p:cNvSpPr/>
          <p:nvPr/>
        </p:nvSpPr>
        <p:spPr>
          <a:xfrm>
            <a:off x="719999" y="230715"/>
            <a:ext cx="2246225" cy="12227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ngõ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308829-D245-4B9F-BD5C-8CF7200220DE}"/>
              </a:ext>
            </a:extLst>
          </p:cNvPr>
          <p:cNvSpPr/>
          <p:nvPr/>
        </p:nvSpPr>
        <p:spPr>
          <a:xfrm>
            <a:off x="3271024" y="256064"/>
            <a:ext cx="2246225" cy="12227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B7550A9-C6D9-466C-8C5F-961573C0684D}"/>
              </a:ext>
            </a:extLst>
          </p:cNvPr>
          <p:cNvSpPr/>
          <p:nvPr/>
        </p:nvSpPr>
        <p:spPr>
          <a:xfrm>
            <a:off x="6071137" y="252761"/>
            <a:ext cx="2622245" cy="12227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tung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nhặt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que,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53E323-B483-4DBC-859D-F8F7CDE8ECB7}"/>
              </a:ext>
            </a:extLst>
          </p:cNvPr>
          <p:cNvSpPr/>
          <p:nvPr/>
        </p:nvSpPr>
        <p:spPr>
          <a:xfrm>
            <a:off x="531989" y="3715855"/>
            <a:ext cx="2246225" cy="12766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khéo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léo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10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46ED517-AC7D-4DD8-9AD1-2A4186F59DCC}"/>
              </a:ext>
            </a:extLst>
          </p:cNvPr>
          <p:cNvSpPr/>
          <p:nvPr/>
        </p:nvSpPr>
        <p:spPr>
          <a:xfrm>
            <a:off x="3083014" y="3741204"/>
            <a:ext cx="2562686" cy="12766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16107C7-309C-4571-B94F-5AC6CC06A963}"/>
              </a:ext>
            </a:extLst>
          </p:cNvPr>
          <p:cNvSpPr/>
          <p:nvPr/>
        </p:nvSpPr>
        <p:spPr>
          <a:xfrm>
            <a:off x="5883127" y="3737901"/>
            <a:ext cx="2622245" cy="12766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2-6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dung: 10 que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2" name="Picture 2" descr="Dice ">
            <a:extLst>
              <a:ext uri="{FF2B5EF4-FFF2-40B4-BE49-F238E27FC236}">
                <a16:creationId xmlns:a16="http://schemas.microsoft.com/office/drawing/2014/main" id="{FE58ED29-36A4-4A32-BBF2-C2E44B6E5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262" y="2173285"/>
            <a:ext cx="757524" cy="75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833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2" name="Google Shape;3332;p62"/>
          <p:cNvSpPr txBox="1">
            <a:spLocks noGrp="1"/>
          </p:cNvSpPr>
          <p:nvPr>
            <p:ph type="title"/>
          </p:nvPr>
        </p:nvSpPr>
        <p:spPr>
          <a:xfrm>
            <a:off x="720000" y="178420"/>
            <a:ext cx="7704000" cy="8393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33" name="Google Shape;3333;p62"/>
          <p:cNvSpPr/>
          <p:nvPr/>
        </p:nvSpPr>
        <p:spPr>
          <a:xfrm flipH="1">
            <a:off x="8325028" y="9446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34" name="Google Shape;3334;p62"/>
          <p:cNvSpPr/>
          <p:nvPr/>
        </p:nvSpPr>
        <p:spPr>
          <a:xfrm flipH="1">
            <a:off x="7880566" y="5790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C475C7-B306-4D5A-B3CD-6A5421E997D3}"/>
              </a:ext>
            </a:extLst>
          </p:cNvPr>
          <p:cNvGrpSpPr/>
          <p:nvPr/>
        </p:nvGrpSpPr>
        <p:grpSpPr>
          <a:xfrm>
            <a:off x="713225" y="1559078"/>
            <a:ext cx="3760500" cy="1294272"/>
            <a:chOff x="713225" y="1559078"/>
            <a:chExt cx="3760500" cy="1294272"/>
          </a:xfrm>
        </p:grpSpPr>
        <p:sp>
          <p:nvSpPr>
            <p:cNvPr id="3339" name="Google Shape;3339;p62"/>
            <p:cNvSpPr/>
            <p:nvPr/>
          </p:nvSpPr>
          <p:spPr>
            <a:xfrm>
              <a:off x="713225" y="1574150"/>
              <a:ext cx="3760500" cy="12792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40" name="Google Shape;3340;p62"/>
            <p:cNvSpPr txBox="1"/>
            <p:nvPr/>
          </p:nvSpPr>
          <p:spPr>
            <a:xfrm>
              <a:off x="1665373" y="1559078"/>
              <a:ext cx="2020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Giới thiệu </a:t>
              </a:r>
              <a:endParaRPr sz="1800" b="1" dirty="0"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endParaRPr>
            </a:p>
          </p:txBody>
        </p:sp>
        <p:sp>
          <p:nvSpPr>
            <p:cNvPr id="3344" name="Google Shape;3344;p62"/>
            <p:cNvSpPr txBox="1"/>
            <p:nvPr/>
          </p:nvSpPr>
          <p:spPr>
            <a:xfrm>
              <a:off x="1380991" y="1841698"/>
              <a:ext cx="2996706" cy="971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Những thông tin cần thiết về đối tượng (Hoàn cảnh diễn ra, đối tượng tham gia)</a:t>
              </a:r>
              <a:endParaRPr sz="1600" dirty="0"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endParaRPr>
            </a:p>
          </p:txBody>
        </p:sp>
        <p:grpSp>
          <p:nvGrpSpPr>
            <p:cNvPr id="3361" name="Google Shape;3361;p62"/>
            <p:cNvGrpSpPr/>
            <p:nvPr/>
          </p:nvGrpSpPr>
          <p:grpSpPr>
            <a:xfrm>
              <a:off x="732132" y="1852646"/>
              <a:ext cx="605081" cy="560631"/>
              <a:chOff x="2874666" y="1089700"/>
              <a:chExt cx="535328" cy="496046"/>
            </a:xfrm>
          </p:grpSpPr>
          <p:sp>
            <p:nvSpPr>
              <p:cNvPr id="3362" name="Google Shape;3362;p62"/>
              <p:cNvSpPr/>
              <p:nvPr/>
            </p:nvSpPr>
            <p:spPr>
              <a:xfrm>
                <a:off x="2982056" y="1089700"/>
                <a:ext cx="317182" cy="89876"/>
              </a:xfrm>
              <a:custGeom>
                <a:avLst/>
                <a:gdLst/>
                <a:ahLst/>
                <a:cxnLst/>
                <a:rect l="l" t="t" r="r" b="b"/>
                <a:pathLst>
                  <a:path w="11392" h="3228" extrusionOk="0">
                    <a:moveTo>
                      <a:pt x="1657" y="0"/>
                    </a:moveTo>
                    <a:cubicBezTo>
                      <a:pt x="743" y="0"/>
                      <a:pt x="0" y="743"/>
                      <a:pt x="0" y="1656"/>
                    </a:cubicBezTo>
                    <a:lnTo>
                      <a:pt x="0" y="2607"/>
                    </a:lnTo>
                    <a:cubicBezTo>
                      <a:pt x="0" y="2950"/>
                      <a:pt x="278" y="3227"/>
                      <a:pt x="621" y="3227"/>
                    </a:cubicBezTo>
                    <a:cubicBezTo>
                      <a:pt x="965" y="3227"/>
                      <a:pt x="1242" y="2950"/>
                      <a:pt x="1242" y="2607"/>
                    </a:cubicBezTo>
                    <a:lnTo>
                      <a:pt x="1242" y="1656"/>
                    </a:lnTo>
                    <a:cubicBezTo>
                      <a:pt x="1242" y="1428"/>
                      <a:pt x="1429" y="1242"/>
                      <a:pt x="1657" y="1242"/>
                    </a:cubicBezTo>
                    <a:lnTo>
                      <a:pt x="9737" y="1242"/>
                    </a:lnTo>
                    <a:cubicBezTo>
                      <a:pt x="9965" y="1242"/>
                      <a:pt x="10150" y="1428"/>
                      <a:pt x="10150" y="1656"/>
                    </a:cubicBezTo>
                    <a:lnTo>
                      <a:pt x="10150" y="2607"/>
                    </a:lnTo>
                    <a:cubicBezTo>
                      <a:pt x="10150" y="2950"/>
                      <a:pt x="10428" y="3227"/>
                      <a:pt x="10771" y="3227"/>
                    </a:cubicBezTo>
                    <a:cubicBezTo>
                      <a:pt x="11114" y="3227"/>
                      <a:pt x="11392" y="2950"/>
                      <a:pt x="11392" y="2607"/>
                    </a:cubicBezTo>
                    <a:lnTo>
                      <a:pt x="11392" y="1656"/>
                    </a:lnTo>
                    <a:cubicBezTo>
                      <a:pt x="11392" y="743"/>
                      <a:pt x="10649" y="0"/>
                      <a:pt x="97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63" name="Google Shape;3363;p62"/>
              <p:cNvSpPr/>
              <p:nvPr/>
            </p:nvSpPr>
            <p:spPr>
              <a:xfrm>
                <a:off x="2964181" y="1163289"/>
                <a:ext cx="76038" cy="50590"/>
              </a:xfrm>
              <a:custGeom>
                <a:avLst/>
                <a:gdLst/>
                <a:ahLst/>
                <a:cxnLst/>
                <a:rect l="l" t="t" r="r" b="b"/>
                <a:pathLst>
                  <a:path w="2731" h="1817" extrusionOk="0">
                    <a:moveTo>
                      <a:pt x="622" y="0"/>
                    </a:moveTo>
                    <a:cubicBezTo>
                      <a:pt x="279" y="0"/>
                      <a:pt x="1" y="278"/>
                      <a:pt x="1" y="621"/>
                    </a:cubicBezTo>
                    <a:lnTo>
                      <a:pt x="1" y="1816"/>
                    </a:lnTo>
                    <a:lnTo>
                      <a:pt x="2730" y="1816"/>
                    </a:lnTo>
                    <a:lnTo>
                      <a:pt x="2730" y="621"/>
                    </a:lnTo>
                    <a:cubicBezTo>
                      <a:pt x="2730" y="278"/>
                      <a:pt x="2454" y="0"/>
                      <a:pt x="2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64" name="Google Shape;3364;p62"/>
              <p:cNvSpPr/>
              <p:nvPr/>
            </p:nvSpPr>
            <p:spPr>
              <a:xfrm>
                <a:off x="3244421" y="1163289"/>
                <a:ext cx="76010" cy="5059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817" extrusionOk="0">
                    <a:moveTo>
                      <a:pt x="621" y="0"/>
                    </a:moveTo>
                    <a:cubicBezTo>
                      <a:pt x="278" y="0"/>
                      <a:pt x="0" y="278"/>
                      <a:pt x="0" y="621"/>
                    </a:cubicBezTo>
                    <a:lnTo>
                      <a:pt x="0" y="1816"/>
                    </a:lnTo>
                    <a:lnTo>
                      <a:pt x="2730" y="1816"/>
                    </a:lnTo>
                    <a:lnTo>
                      <a:pt x="2730" y="621"/>
                    </a:lnTo>
                    <a:cubicBezTo>
                      <a:pt x="2730" y="278"/>
                      <a:pt x="2452" y="0"/>
                      <a:pt x="21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65" name="Google Shape;3365;p62"/>
              <p:cNvSpPr/>
              <p:nvPr/>
            </p:nvSpPr>
            <p:spPr>
              <a:xfrm>
                <a:off x="2883325" y="1331071"/>
                <a:ext cx="517954" cy="254675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9147" extrusionOk="0">
                    <a:moveTo>
                      <a:pt x="1" y="0"/>
                    </a:moveTo>
                    <a:lnTo>
                      <a:pt x="1" y="8179"/>
                    </a:lnTo>
                    <a:cubicBezTo>
                      <a:pt x="1" y="8713"/>
                      <a:pt x="434" y="9146"/>
                      <a:pt x="968" y="9146"/>
                    </a:cubicBezTo>
                    <a:lnTo>
                      <a:pt x="17637" y="9146"/>
                    </a:lnTo>
                    <a:cubicBezTo>
                      <a:pt x="18170" y="9146"/>
                      <a:pt x="18603" y="8713"/>
                      <a:pt x="18603" y="8179"/>
                    </a:cubicBezTo>
                    <a:lnTo>
                      <a:pt x="186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66" name="Google Shape;3366;p62"/>
              <p:cNvSpPr/>
              <p:nvPr/>
            </p:nvSpPr>
            <p:spPr>
              <a:xfrm>
                <a:off x="2874666" y="1196756"/>
                <a:ext cx="535328" cy="218062"/>
              </a:xfrm>
              <a:custGeom>
                <a:avLst/>
                <a:gdLst/>
                <a:ahLst/>
                <a:cxnLst/>
                <a:rect l="l" t="t" r="r" b="b"/>
                <a:pathLst>
                  <a:path w="19227" h="7832" extrusionOk="0">
                    <a:moveTo>
                      <a:pt x="968" y="1"/>
                    </a:moveTo>
                    <a:cubicBezTo>
                      <a:pt x="434" y="1"/>
                      <a:pt x="1" y="434"/>
                      <a:pt x="1" y="968"/>
                    </a:cubicBezTo>
                    <a:lnTo>
                      <a:pt x="1" y="4717"/>
                    </a:lnTo>
                    <a:cubicBezTo>
                      <a:pt x="1" y="5104"/>
                      <a:pt x="262" y="5441"/>
                      <a:pt x="636" y="5538"/>
                    </a:cubicBezTo>
                    <a:lnTo>
                      <a:pt x="9420" y="7806"/>
                    </a:lnTo>
                    <a:cubicBezTo>
                      <a:pt x="9484" y="7823"/>
                      <a:pt x="9549" y="7831"/>
                      <a:pt x="9614" y="7831"/>
                    </a:cubicBezTo>
                    <a:cubicBezTo>
                      <a:pt x="9678" y="7831"/>
                      <a:pt x="9743" y="7823"/>
                      <a:pt x="9807" y="7806"/>
                    </a:cubicBezTo>
                    <a:lnTo>
                      <a:pt x="18590" y="5538"/>
                    </a:lnTo>
                    <a:cubicBezTo>
                      <a:pt x="18964" y="5441"/>
                      <a:pt x="19225" y="5104"/>
                      <a:pt x="19226" y="4717"/>
                    </a:cubicBezTo>
                    <a:lnTo>
                      <a:pt x="19226" y="968"/>
                    </a:lnTo>
                    <a:cubicBezTo>
                      <a:pt x="19226" y="434"/>
                      <a:pt x="18793" y="1"/>
                      <a:pt x="182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67" name="Google Shape;3367;p62"/>
              <p:cNvSpPr/>
              <p:nvPr/>
            </p:nvSpPr>
            <p:spPr>
              <a:xfrm>
                <a:off x="3100305" y="1291701"/>
                <a:ext cx="84029" cy="84057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3019" extrusionOk="0">
                    <a:moveTo>
                      <a:pt x="1509" y="1"/>
                    </a:moveTo>
                    <a:cubicBezTo>
                      <a:pt x="676" y="1"/>
                      <a:pt x="0" y="676"/>
                      <a:pt x="0" y="1509"/>
                    </a:cubicBezTo>
                    <a:cubicBezTo>
                      <a:pt x="0" y="2342"/>
                      <a:pt x="676" y="3018"/>
                      <a:pt x="1509" y="3018"/>
                    </a:cubicBezTo>
                    <a:cubicBezTo>
                      <a:pt x="2342" y="3018"/>
                      <a:pt x="3018" y="2342"/>
                      <a:pt x="3018" y="1509"/>
                    </a:cubicBezTo>
                    <a:cubicBezTo>
                      <a:pt x="3018" y="676"/>
                      <a:pt x="2342" y="1"/>
                      <a:pt x="15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68" name="Google Shape;3368;p62"/>
              <p:cNvSpPr/>
              <p:nvPr/>
            </p:nvSpPr>
            <p:spPr>
              <a:xfrm>
                <a:off x="3092788" y="1317427"/>
                <a:ext cx="99064" cy="32659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173" extrusionOk="0">
                    <a:moveTo>
                      <a:pt x="587" y="0"/>
                    </a:moveTo>
                    <a:cubicBezTo>
                      <a:pt x="263" y="0"/>
                      <a:pt x="1" y="262"/>
                      <a:pt x="1" y="585"/>
                    </a:cubicBezTo>
                    <a:cubicBezTo>
                      <a:pt x="1" y="910"/>
                      <a:pt x="263" y="1172"/>
                      <a:pt x="587" y="1172"/>
                    </a:cubicBezTo>
                    <a:lnTo>
                      <a:pt x="2972" y="1172"/>
                    </a:lnTo>
                    <a:cubicBezTo>
                      <a:pt x="3295" y="1172"/>
                      <a:pt x="3557" y="910"/>
                      <a:pt x="3557" y="585"/>
                    </a:cubicBezTo>
                    <a:cubicBezTo>
                      <a:pt x="3557" y="262"/>
                      <a:pt x="3295" y="0"/>
                      <a:pt x="2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69" name="Google Shape;3369;p62"/>
              <p:cNvSpPr/>
              <p:nvPr/>
            </p:nvSpPr>
            <p:spPr>
              <a:xfrm>
                <a:off x="3256866" y="1503975"/>
                <a:ext cx="100456" cy="4271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534" extrusionOk="0">
                    <a:moveTo>
                      <a:pt x="388" y="1"/>
                    </a:moveTo>
                    <a:cubicBezTo>
                      <a:pt x="174" y="1"/>
                      <a:pt x="1" y="174"/>
                      <a:pt x="1" y="387"/>
                    </a:cubicBezTo>
                    <a:lnTo>
                      <a:pt x="1" y="1147"/>
                    </a:lnTo>
                    <a:cubicBezTo>
                      <a:pt x="1" y="1361"/>
                      <a:pt x="174" y="1534"/>
                      <a:pt x="388" y="1534"/>
                    </a:cubicBezTo>
                    <a:lnTo>
                      <a:pt x="3221" y="1534"/>
                    </a:lnTo>
                    <a:cubicBezTo>
                      <a:pt x="3434" y="1534"/>
                      <a:pt x="3607" y="1361"/>
                      <a:pt x="3607" y="1147"/>
                    </a:cubicBezTo>
                    <a:lnTo>
                      <a:pt x="3607" y="387"/>
                    </a:lnTo>
                    <a:cubicBezTo>
                      <a:pt x="3607" y="174"/>
                      <a:pt x="3434" y="1"/>
                      <a:pt x="32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A5BA7E3-E716-4662-A5DC-B7F738CEBEDE}"/>
              </a:ext>
            </a:extLst>
          </p:cNvPr>
          <p:cNvGrpSpPr/>
          <p:nvPr/>
        </p:nvGrpSpPr>
        <p:grpSpPr>
          <a:xfrm>
            <a:off x="4783225" y="1574150"/>
            <a:ext cx="3647400" cy="1279200"/>
            <a:chOff x="4783225" y="1574150"/>
            <a:chExt cx="3647400" cy="1279200"/>
          </a:xfrm>
        </p:grpSpPr>
        <p:sp>
          <p:nvSpPr>
            <p:cNvPr id="3337" name="Google Shape;3337;p62"/>
            <p:cNvSpPr/>
            <p:nvPr/>
          </p:nvSpPr>
          <p:spPr>
            <a:xfrm>
              <a:off x="4783225" y="1574150"/>
              <a:ext cx="3647400" cy="12792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42" name="Google Shape;3342;p62"/>
            <p:cNvSpPr txBox="1"/>
            <p:nvPr/>
          </p:nvSpPr>
          <p:spPr>
            <a:xfrm>
              <a:off x="5459322" y="1609047"/>
              <a:ext cx="2020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Miêu tả </a:t>
              </a:r>
              <a:endParaRPr sz="1800" b="1" dirty="0"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endParaRPr>
            </a:p>
          </p:txBody>
        </p:sp>
        <p:sp>
          <p:nvSpPr>
            <p:cNvPr id="3346" name="Google Shape;3346;p62"/>
            <p:cNvSpPr txBox="1"/>
            <p:nvPr/>
          </p:nvSpPr>
          <p:spPr>
            <a:xfrm>
              <a:off x="5428584" y="1989077"/>
              <a:ext cx="2336646" cy="702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Những quy tắc, luật lệ của trò chơi, hoạt động</a:t>
              </a:r>
              <a:endParaRPr sz="1600" dirty="0"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endParaRPr>
            </a:p>
          </p:txBody>
        </p:sp>
        <p:grpSp>
          <p:nvGrpSpPr>
            <p:cNvPr id="3370" name="Google Shape;3370;p62"/>
            <p:cNvGrpSpPr/>
            <p:nvPr/>
          </p:nvGrpSpPr>
          <p:grpSpPr>
            <a:xfrm>
              <a:off x="7789622" y="1648386"/>
              <a:ext cx="605049" cy="572683"/>
              <a:chOff x="4335920" y="2470849"/>
              <a:chExt cx="538731" cy="509913"/>
            </a:xfrm>
          </p:grpSpPr>
          <p:sp>
            <p:nvSpPr>
              <p:cNvPr id="3371" name="Google Shape;3371;p62"/>
              <p:cNvSpPr/>
              <p:nvPr/>
            </p:nvSpPr>
            <p:spPr>
              <a:xfrm>
                <a:off x="4335920" y="2879834"/>
                <a:ext cx="100400" cy="98646"/>
              </a:xfrm>
              <a:custGeom>
                <a:avLst/>
                <a:gdLst/>
                <a:ahLst/>
                <a:cxnLst/>
                <a:rect l="l" t="t" r="r" b="b"/>
                <a:pathLst>
                  <a:path w="3606" h="3543" extrusionOk="0">
                    <a:moveTo>
                      <a:pt x="198" y="1"/>
                    </a:moveTo>
                    <a:cubicBezTo>
                      <a:pt x="0" y="1018"/>
                      <a:pt x="21" y="2069"/>
                      <a:pt x="258" y="3080"/>
                    </a:cubicBezTo>
                    <a:cubicBezTo>
                      <a:pt x="289" y="3213"/>
                      <a:pt x="393" y="3317"/>
                      <a:pt x="526" y="3349"/>
                    </a:cubicBezTo>
                    <a:cubicBezTo>
                      <a:pt x="1078" y="3478"/>
                      <a:pt x="1643" y="3543"/>
                      <a:pt x="2207" y="3543"/>
                    </a:cubicBezTo>
                    <a:cubicBezTo>
                      <a:pt x="2676" y="3543"/>
                      <a:pt x="3144" y="3498"/>
                      <a:pt x="3606" y="3408"/>
                    </a:cubicBezTo>
                    <a:cubicBezTo>
                      <a:pt x="3009" y="2943"/>
                      <a:pt x="2391" y="2392"/>
                      <a:pt x="1803" y="1803"/>
                    </a:cubicBezTo>
                    <a:cubicBezTo>
                      <a:pt x="1214" y="1214"/>
                      <a:pt x="664" y="597"/>
                      <a:pt x="1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72" name="Google Shape;3372;p62"/>
              <p:cNvSpPr/>
              <p:nvPr/>
            </p:nvSpPr>
            <p:spPr>
              <a:xfrm>
                <a:off x="4347168" y="2724610"/>
                <a:ext cx="244374" cy="244401"/>
              </a:xfrm>
              <a:custGeom>
                <a:avLst/>
                <a:gdLst/>
                <a:ahLst/>
                <a:cxnLst/>
                <a:rect l="l" t="t" r="r" b="b"/>
                <a:pathLst>
                  <a:path w="8777" h="8778" extrusionOk="0">
                    <a:moveTo>
                      <a:pt x="4770" y="1"/>
                    </a:moveTo>
                    <a:cubicBezTo>
                      <a:pt x="3683" y="343"/>
                      <a:pt x="2662" y="945"/>
                      <a:pt x="1801" y="1805"/>
                    </a:cubicBezTo>
                    <a:cubicBezTo>
                      <a:pt x="943" y="2663"/>
                      <a:pt x="343" y="3683"/>
                      <a:pt x="0" y="4766"/>
                    </a:cubicBezTo>
                    <a:cubicBezTo>
                      <a:pt x="509" y="5465"/>
                      <a:pt x="1151" y="6210"/>
                      <a:pt x="1860" y="6917"/>
                    </a:cubicBezTo>
                    <a:cubicBezTo>
                      <a:pt x="2567" y="7626"/>
                      <a:pt x="3314" y="8270"/>
                      <a:pt x="4011" y="8777"/>
                    </a:cubicBezTo>
                    <a:cubicBezTo>
                      <a:pt x="5094" y="8436"/>
                      <a:pt x="6114" y="7835"/>
                      <a:pt x="6973" y="6976"/>
                    </a:cubicBezTo>
                    <a:cubicBezTo>
                      <a:pt x="7834" y="6115"/>
                      <a:pt x="8434" y="5093"/>
                      <a:pt x="8777" y="4007"/>
                    </a:cubicBezTo>
                    <a:cubicBezTo>
                      <a:pt x="8264" y="3310"/>
                      <a:pt x="7622" y="2568"/>
                      <a:pt x="6915" y="1862"/>
                    </a:cubicBezTo>
                    <a:cubicBezTo>
                      <a:pt x="6209" y="1156"/>
                      <a:pt x="5468" y="514"/>
                      <a:pt x="47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73" name="Google Shape;3373;p62"/>
              <p:cNvSpPr/>
              <p:nvPr/>
            </p:nvSpPr>
            <p:spPr>
              <a:xfrm>
                <a:off x="4502922" y="2715227"/>
                <a:ext cx="99760" cy="98006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3520" extrusionOk="0">
                    <a:moveTo>
                      <a:pt x="1379" y="0"/>
                    </a:moveTo>
                    <a:cubicBezTo>
                      <a:pt x="917" y="0"/>
                      <a:pt x="456" y="44"/>
                      <a:pt x="1" y="130"/>
                    </a:cubicBezTo>
                    <a:cubicBezTo>
                      <a:pt x="594" y="598"/>
                      <a:pt x="1207" y="1145"/>
                      <a:pt x="1791" y="1729"/>
                    </a:cubicBezTo>
                    <a:cubicBezTo>
                      <a:pt x="2375" y="2314"/>
                      <a:pt x="2923" y="2926"/>
                      <a:pt x="3390" y="3520"/>
                    </a:cubicBezTo>
                    <a:cubicBezTo>
                      <a:pt x="3583" y="2509"/>
                      <a:pt x="3562" y="1466"/>
                      <a:pt x="3325" y="462"/>
                    </a:cubicBezTo>
                    <a:cubicBezTo>
                      <a:pt x="3295" y="330"/>
                      <a:pt x="3190" y="226"/>
                      <a:pt x="3058" y="195"/>
                    </a:cubicBezTo>
                    <a:cubicBezTo>
                      <a:pt x="2506" y="65"/>
                      <a:pt x="1943" y="0"/>
                      <a:pt x="13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74" name="Google Shape;3374;p62"/>
              <p:cNvSpPr/>
              <p:nvPr/>
            </p:nvSpPr>
            <p:spPr>
              <a:xfrm>
                <a:off x="4467339" y="2717204"/>
                <a:ext cx="131611" cy="131611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4727" extrusionOk="0">
                    <a:moveTo>
                      <a:pt x="1636" y="1"/>
                    </a:moveTo>
                    <a:cubicBezTo>
                      <a:pt x="1080" y="79"/>
                      <a:pt x="530" y="220"/>
                      <a:pt x="0" y="427"/>
                    </a:cubicBezTo>
                    <a:cubicBezTo>
                      <a:pt x="95" y="480"/>
                      <a:pt x="198" y="542"/>
                      <a:pt x="309" y="613"/>
                    </a:cubicBezTo>
                    <a:cubicBezTo>
                      <a:pt x="957" y="1029"/>
                      <a:pt x="1697" y="1640"/>
                      <a:pt x="2392" y="2335"/>
                    </a:cubicBezTo>
                    <a:cubicBezTo>
                      <a:pt x="3087" y="3030"/>
                      <a:pt x="3698" y="3771"/>
                      <a:pt x="4114" y="4418"/>
                    </a:cubicBezTo>
                    <a:cubicBezTo>
                      <a:pt x="4185" y="4529"/>
                      <a:pt x="4247" y="4632"/>
                      <a:pt x="4301" y="4727"/>
                    </a:cubicBezTo>
                    <a:cubicBezTo>
                      <a:pt x="4507" y="4198"/>
                      <a:pt x="4648" y="3648"/>
                      <a:pt x="4726" y="3091"/>
                    </a:cubicBezTo>
                    <a:cubicBezTo>
                      <a:pt x="4322" y="2551"/>
                      <a:pt x="3830" y="1989"/>
                      <a:pt x="3285" y="1442"/>
                    </a:cubicBezTo>
                    <a:cubicBezTo>
                      <a:pt x="2738" y="897"/>
                      <a:pt x="2176" y="406"/>
                      <a:pt x="16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75" name="Google Shape;3375;p62"/>
              <p:cNvSpPr/>
              <p:nvPr/>
            </p:nvSpPr>
            <p:spPr>
              <a:xfrm>
                <a:off x="4566292" y="2774198"/>
                <a:ext cx="32659" cy="7461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2680" extrusionOk="0">
                    <a:moveTo>
                      <a:pt x="307" y="0"/>
                    </a:moveTo>
                    <a:cubicBezTo>
                      <a:pt x="267" y="538"/>
                      <a:pt x="165" y="1072"/>
                      <a:pt x="0" y="1591"/>
                    </a:cubicBezTo>
                    <a:cubicBezTo>
                      <a:pt x="211" y="1859"/>
                      <a:pt x="400" y="2123"/>
                      <a:pt x="560" y="2371"/>
                    </a:cubicBezTo>
                    <a:cubicBezTo>
                      <a:pt x="631" y="2482"/>
                      <a:pt x="693" y="2585"/>
                      <a:pt x="747" y="2680"/>
                    </a:cubicBezTo>
                    <a:cubicBezTo>
                      <a:pt x="953" y="2151"/>
                      <a:pt x="1094" y="1601"/>
                      <a:pt x="1172" y="1044"/>
                    </a:cubicBezTo>
                    <a:cubicBezTo>
                      <a:pt x="916" y="703"/>
                      <a:pt x="625" y="350"/>
                      <a:pt x="307" y="0"/>
                    </a:cubicBezTo>
                    <a:close/>
                  </a:path>
                </a:pathLst>
              </a:custGeom>
              <a:solidFill>
                <a:srgbClr val="E0DD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76" name="Google Shape;3376;p62"/>
              <p:cNvSpPr/>
              <p:nvPr/>
            </p:nvSpPr>
            <p:spPr>
              <a:xfrm>
                <a:off x="4339651" y="2844892"/>
                <a:ext cx="131611" cy="131611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4727" extrusionOk="0">
                    <a:moveTo>
                      <a:pt x="427" y="1"/>
                    </a:moveTo>
                    <a:cubicBezTo>
                      <a:pt x="221" y="530"/>
                      <a:pt x="79" y="1079"/>
                      <a:pt x="0" y="1635"/>
                    </a:cubicBezTo>
                    <a:cubicBezTo>
                      <a:pt x="407" y="2175"/>
                      <a:pt x="898" y="2739"/>
                      <a:pt x="1443" y="3284"/>
                    </a:cubicBezTo>
                    <a:cubicBezTo>
                      <a:pt x="1988" y="3829"/>
                      <a:pt x="2552" y="4321"/>
                      <a:pt x="3092" y="4727"/>
                    </a:cubicBezTo>
                    <a:cubicBezTo>
                      <a:pt x="3648" y="4649"/>
                      <a:pt x="4197" y="4507"/>
                      <a:pt x="4727" y="4301"/>
                    </a:cubicBezTo>
                    <a:cubicBezTo>
                      <a:pt x="4633" y="4248"/>
                      <a:pt x="4529" y="4185"/>
                      <a:pt x="4418" y="4113"/>
                    </a:cubicBezTo>
                    <a:cubicBezTo>
                      <a:pt x="3770" y="3699"/>
                      <a:pt x="3031" y="3088"/>
                      <a:pt x="2336" y="2391"/>
                    </a:cubicBezTo>
                    <a:cubicBezTo>
                      <a:pt x="1641" y="1696"/>
                      <a:pt x="1029" y="957"/>
                      <a:pt x="614" y="309"/>
                    </a:cubicBezTo>
                    <a:cubicBezTo>
                      <a:pt x="542" y="198"/>
                      <a:pt x="481" y="96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77" name="Google Shape;3377;p62"/>
              <p:cNvSpPr/>
              <p:nvPr/>
            </p:nvSpPr>
            <p:spPr>
              <a:xfrm>
                <a:off x="4426966" y="2805299"/>
                <a:ext cx="84669" cy="83138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2986" extrusionOk="0">
                    <a:moveTo>
                      <a:pt x="2725" y="1"/>
                    </a:moveTo>
                    <a:cubicBezTo>
                      <a:pt x="2652" y="1"/>
                      <a:pt x="2579" y="29"/>
                      <a:pt x="2522" y="85"/>
                    </a:cubicBezTo>
                    <a:lnTo>
                      <a:pt x="114" y="2494"/>
                    </a:lnTo>
                    <a:cubicBezTo>
                      <a:pt x="0" y="2606"/>
                      <a:pt x="0" y="2788"/>
                      <a:pt x="114" y="2901"/>
                    </a:cubicBezTo>
                    <a:cubicBezTo>
                      <a:pt x="170" y="2957"/>
                      <a:pt x="243" y="2985"/>
                      <a:pt x="316" y="2985"/>
                    </a:cubicBezTo>
                    <a:cubicBezTo>
                      <a:pt x="390" y="2985"/>
                      <a:pt x="464" y="2957"/>
                      <a:pt x="520" y="2901"/>
                    </a:cubicBezTo>
                    <a:lnTo>
                      <a:pt x="2929" y="492"/>
                    </a:lnTo>
                    <a:cubicBezTo>
                      <a:pt x="3041" y="379"/>
                      <a:pt x="3041" y="197"/>
                      <a:pt x="2929" y="85"/>
                    </a:cubicBezTo>
                    <a:cubicBezTo>
                      <a:pt x="2872" y="29"/>
                      <a:pt x="2799" y="1"/>
                      <a:pt x="2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78" name="Google Shape;3378;p62"/>
              <p:cNvSpPr/>
              <p:nvPr/>
            </p:nvSpPr>
            <p:spPr>
              <a:xfrm>
                <a:off x="4466559" y="2803712"/>
                <a:ext cx="46887" cy="44882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1612" extrusionOk="0">
                    <a:moveTo>
                      <a:pt x="325" y="1"/>
                    </a:moveTo>
                    <a:cubicBezTo>
                      <a:pt x="241" y="1"/>
                      <a:pt x="157" y="37"/>
                      <a:pt x="100" y="108"/>
                    </a:cubicBezTo>
                    <a:cubicBezTo>
                      <a:pt x="0" y="231"/>
                      <a:pt x="20" y="413"/>
                      <a:pt x="143" y="513"/>
                    </a:cubicBezTo>
                    <a:cubicBezTo>
                      <a:pt x="295" y="635"/>
                      <a:pt x="480" y="804"/>
                      <a:pt x="663" y="986"/>
                    </a:cubicBezTo>
                    <a:cubicBezTo>
                      <a:pt x="845" y="1170"/>
                      <a:pt x="1014" y="1354"/>
                      <a:pt x="1136" y="1505"/>
                    </a:cubicBezTo>
                    <a:cubicBezTo>
                      <a:pt x="1193" y="1575"/>
                      <a:pt x="1276" y="1611"/>
                      <a:pt x="1360" y="1611"/>
                    </a:cubicBezTo>
                    <a:cubicBezTo>
                      <a:pt x="1424" y="1611"/>
                      <a:pt x="1487" y="1591"/>
                      <a:pt x="1541" y="1548"/>
                    </a:cubicBezTo>
                    <a:cubicBezTo>
                      <a:pt x="1664" y="1448"/>
                      <a:pt x="1683" y="1266"/>
                      <a:pt x="1583" y="1143"/>
                    </a:cubicBezTo>
                    <a:cubicBezTo>
                      <a:pt x="1448" y="976"/>
                      <a:pt x="1265" y="776"/>
                      <a:pt x="1069" y="580"/>
                    </a:cubicBezTo>
                    <a:cubicBezTo>
                      <a:pt x="872" y="383"/>
                      <a:pt x="672" y="200"/>
                      <a:pt x="505" y="65"/>
                    </a:cubicBezTo>
                    <a:cubicBezTo>
                      <a:pt x="452" y="22"/>
                      <a:pt x="388" y="1"/>
                      <a:pt x="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79" name="Google Shape;3379;p62"/>
              <p:cNvSpPr/>
              <p:nvPr/>
            </p:nvSpPr>
            <p:spPr>
              <a:xfrm>
                <a:off x="4445538" y="2824733"/>
                <a:ext cx="46887" cy="44882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1612" extrusionOk="0">
                    <a:moveTo>
                      <a:pt x="325" y="1"/>
                    </a:moveTo>
                    <a:cubicBezTo>
                      <a:pt x="241" y="1"/>
                      <a:pt x="157" y="37"/>
                      <a:pt x="100" y="108"/>
                    </a:cubicBezTo>
                    <a:cubicBezTo>
                      <a:pt x="0" y="231"/>
                      <a:pt x="20" y="412"/>
                      <a:pt x="143" y="513"/>
                    </a:cubicBezTo>
                    <a:cubicBezTo>
                      <a:pt x="294" y="634"/>
                      <a:pt x="480" y="803"/>
                      <a:pt x="663" y="986"/>
                    </a:cubicBezTo>
                    <a:cubicBezTo>
                      <a:pt x="846" y="1169"/>
                      <a:pt x="1014" y="1354"/>
                      <a:pt x="1136" y="1505"/>
                    </a:cubicBezTo>
                    <a:cubicBezTo>
                      <a:pt x="1193" y="1575"/>
                      <a:pt x="1276" y="1611"/>
                      <a:pt x="1360" y="1611"/>
                    </a:cubicBezTo>
                    <a:cubicBezTo>
                      <a:pt x="1424" y="1611"/>
                      <a:pt x="1487" y="1591"/>
                      <a:pt x="1541" y="1548"/>
                    </a:cubicBezTo>
                    <a:cubicBezTo>
                      <a:pt x="1664" y="1448"/>
                      <a:pt x="1683" y="1266"/>
                      <a:pt x="1583" y="1143"/>
                    </a:cubicBezTo>
                    <a:cubicBezTo>
                      <a:pt x="1448" y="976"/>
                      <a:pt x="1265" y="776"/>
                      <a:pt x="1069" y="580"/>
                    </a:cubicBezTo>
                    <a:cubicBezTo>
                      <a:pt x="872" y="383"/>
                      <a:pt x="672" y="200"/>
                      <a:pt x="505" y="65"/>
                    </a:cubicBezTo>
                    <a:cubicBezTo>
                      <a:pt x="452" y="22"/>
                      <a:pt x="388" y="1"/>
                      <a:pt x="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80" name="Google Shape;3380;p62"/>
              <p:cNvSpPr/>
              <p:nvPr/>
            </p:nvSpPr>
            <p:spPr>
              <a:xfrm>
                <a:off x="4424516" y="2845755"/>
                <a:ext cx="46887" cy="44882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1612" extrusionOk="0">
                    <a:moveTo>
                      <a:pt x="325" y="1"/>
                    </a:moveTo>
                    <a:cubicBezTo>
                      <a:pt x="241" y="1"/>
                      <a:pt x="157" y="37"/>
                      <a:pt x="100" y="108"/>
                    </a:cubicBezTo>
                    <a:cubicBezTo>
                      <a:pt x="0" y="231"/>
                      <a:pt x="20" y="412"/>
                      <a:pt x="143" y="512"/>
                    </a:cubicBezTo>
                    <a:cubicBezTo>
                      <a:pt x="296" y="634"/>
                      <a:pt x="480" y="803"/>
                      <a:pt x="663" y="986"/>
                    </a:cubicBezTo>
                    <a:cubicBezTo>
                      <a:pt x="846" y="1169"/>
                      <a:pt x="1014" y="1354"/>
                      <a:pt x="1137" y="1505"/>
                    </a:cubicBezTo>
                    <a:cubicBezTo>
                      <a:pt x="1193" y="1575"/>
                      <a:pt x="1276" y="1611"/>
                      <a:pt x="1360" y="1611"/>
                    </a:cubicBezTo>
                    <a:cubicBezTo>
                      <a:pt x="1424" y="1611"/>
                      <a:pt x="1488" y="1591"/>
                      <a:pt x="1541" y="1548"/>
                    </a:cubicBezTo>
                    <a:cubicBezTo>
                      <a:pt x="1664" y="1448"/>
                      <a:pt x="1683" y="1266"/>
                      <a:pt x="1583" y="1143"/>
                    </a:cubicBezTo>
                    <a:cubicBezTo>
                      <a:pt x="1448" y="976"/>
                      <a:pt x="1265" y="776"/>
                      <a:pt x="1069" y="580"/>
                    </a:cubicBezTo>
                    <a:cubicBezTo>
                      <a:pt x="872" y="383"/>
                      <a:pt x="672" y="200"/>
                      <a:pt x="505" y="65"/>
                    </a:cubicBezTo>
                    <a:cubicBezTo>
                      <a:pt x="452" y="22"/>
                      <a:pt x="388" y="1"/>
                      <a:pt x="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81" name="Google Shape;3381;p62"/>
              <p:cNvSpPr/>
              <p:nvPr/>
            </p:nvSpPr>
            <p:spPr>
              <a:xfrm>
                <a:off x="4498105" y="2478924"/>
                <a:ext cx="314370" cy="301618"/>
              </a:xfrm>
              <a:custGeom>
                <a:avLst/>
                <a:gdLst/>
                <a:ahLst/>
                <a:cxnLst/>
                <a:rect l="l" t="t" r="r" b="b"/>
                <a:pathLst>
                  <a:path w="11291" h="10833" extrusionOk="0">
                    <a:moveTo>
                      <a:pt x="4894" y="0"/>
                    </a:moveTo>
                    <a:cubicBezTo>
                      <a:pt x="4176" y="0"/>
                      <a:pt x="3470" y="175"/>
                      <a:pt x="2831" y="543"/>
                    </a:cubicBezTo>
                    <a:cubicBezTo>
                      <a:pt x="572" y="1848"/>
                      <a:pt x="0" y="5088"/>
                      <a:pt x="1553" y="7778"/>
                    </a:cubicBezTo>
                    <a:cubicBezTo>
                      <a:pt x="2667" y="9708"/>
                      <a:pt x="4573" y="10832"/>
                      <a:pt x="6395" y="10832"/>
                    </a:cubicBezTo>
                    <a:cubicBezTo>
                      <a:pt x="7114" y="10832"/>
                      <a:pt x="7819" y="10657"/>
                      <a:pt x="8459" y="10288"/>
                    </a:cubicBezTo>
                    <a:cubicBezTo>
                      <a:pt x="10717" y="8985"/>
                      <a:pt x="11291" y="5745"/>
                      <a:pt x="9737" y="3053"/>
                    </a:cubicBezTo>
                    <a:cubicBezTo>
                      <a:pt x="8622" y="1124"/>
                      <a:pt x="6717" y="0"/>
                      <a:pt x="48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82" name="Google Shape;3382;p62"/>
              <p:cNvSpPr/>
              <p:nvPr/>
            </p:nvSpPr>
            <p:spPr>
              <a:xfrm>
                <a:off x="4489028" y="2470849"/>
                <a:ext cx="319437" cy="375540"/>
              </a:xfrm>
              <a:custGeom>
                <a:avLst/>
                <a:gdLst/>
                <a:ahLst/>
                <a:cxnLst/>
                <a:rect l="l" t="t" r="r" b="b"/>
                <a:pathLst>
                  <a:path w="11473" h="13488" extrusionOk="0">
                    <a:moveTo>
                      <a:pt x="5221" y="576"/>
                    </a:moveTo>
                    <a:cubicBezTo>
                      <a:pt x="5729" y="576"/>
                      <a:pt x="6254" y="671"/>
                      <a:pt x="6777" y="860"/>
                    </a:cubicBezTo>
                    <a:cubicBezTo>
                      <a:pt x="8017" y="1311"/>
                      <a:pt x="9096" y="2245"/>
                      <a:pt x="9814" y="3487"/>
                    </a:cubicBezTo>
                    <a:cubicBezTo>
                      <a:pt x="11286" y="6038"/>
                      <a:pt x="10759" y="9106"/>
                      <a:pt x="8641" y="10330"/>
                    </a:cubicBezTo>
                    <a:cubicBezTo>
                      <a:pt x="8048" y="10672"/>
                      <a:pt x="7392" y="10834"/>
                      <a:pt x="6723" y="10834"/>
                    </a:cubicBezTo>
                    <a:cubicBezTo>
                      <a:pt x="5001" y="10834"/>
                      <a:pt x="3189" y="9761"/>
                      <a:pt x="2129" y="7924"/>
                    </a:cubicBezTo>
                    <a:cubicBezTo>
                      <a:pt x="657" y="5375"/>
                      <a:pt x="1183" y="2305"/>
                      <a:pt x="3302" y="1082"/>
                    </a:cubicBezTo>
                    <a:cubicBezTo>
                      <a:pt x="3885" y="746"/>
                      <a:pt x="4539" y="576"/>
                      <a:pt x="5221" y="576"/>
                    </a:cubicBezTo>
                    <a:close/>
                    <a:moveTo>
                      <a:pt x="5220" y="0"/>
                    </a:moveTo>
                    <a:cubicBezTo>
                      <a:pt x="4438" y="0"/>
                      <a:pt x="3687" y="196"/>
                      <a:pt x="3014" y="585"/>
                    </a:cubicBezTo>
                    <a:cubicBezTo>
                      <a:pt x="620" y="1966"/>
                      <a:pt x="1" y="5389"/>
                      <a:pt x="1630" y="8212"/>
                    </a:cubicBezTo>
                    <a:cubicBezTo>
                      <a:pt x="2660" y="9995"/>
                      <a:pt x="4345" y="11120"/>
                      <a:pt x="6049" y="11359"/>
                    </a:cubicBezTo>
                    <a:cubicBezTo>
                      <a:pt x="7273" y="11747"/>
                      <a:pt x="8380" y="12449"/>
                      <a:pt x="9252" y="13394"/>
                    </a:cubicBezTo>
                    <a:cubicBezTo>
                      <a:pt x="9308" y="13455"/>
                      <a:pt x="9386" y="13487"/>
                      <a:pt x="9463" y="13487"/>
                    </a:cubicBezTo>
                    <a:cubicBezTo>
                      <a:pt x="9532" y="13487"/>
                      <a:pt x="9603" y="13462"/>
                      <a:pt x="9658" y="13410"/>
                    </a:cubicBezTo>
                    <a:cubicBezTo>
                      <a:pt x="9775" y="13303"/>
                      <a:pt x="9782" y="13121"/>
                      <a:pt x="9675" y="13004"/>
                    </a:cubicBezTo>
                    <a:cubicBezTo>
                      <a:pt x="9049" y="12326"/>
                      <a:pt x="8311" y="11765"/>
                      <a:pt x="7499" y="11342"/>
                    </a:cubicBezTo>
                    <a:cubicBezTo>
                      <a:pt x="7995" y="11258"/>
                      <a:pt x="8477" y="11088"/>
                      <a:pt x="8929" y="10828"/>
                    </a:cubicBezTo>
                    <a:cubicBezTo>
                      <a:pt x="9379" y="10569"/>
                      <a:pt x="9765" y="10236"/>
                      <a:pt x="10087" y="9849"/>
                    </a:cubicBezTo>
                    <a:lnTo>
                      <a:pt x="10087" y="9849"/>
                    </a:lnTo>
                    <a:cubicBezTo>
                      <a:pt x="10048" y="10764"/>
                      <a:pt x="10165" y="11683"/>
                      <a:pt x="10440" y="12563"/>
                    </a:cubicBezTo>
                    <a:cubicBezTo>
                      <a:pt x="10477" y="12685"/>
                      <a:pt x="10592" y="12764"/>
                      <a:pt x="10714" y="12764"/>
                    </a:cubicBezTo>
                    <a:cubicBezTo>
                      <a:pt x="10742" y="12764"/>
                      <a:pt x="10771" y="12760"/>
                      <a:pt x="10799" y="12752"/>
                    </a:cubicBezTo>
                    <a:cubicBezTo>
                      <a:pt x="10952" y="12704"/>
                      <a:pt x="11036" y="12543"/>
                      <a:pt x="10988" y="12391"/>
                    </a:cubicBezTo>
                    <a:cubicBezTo>
                      <a:pt x="10607" y="11165"/>
                      <a:pt x="10552" y="9855"/>
                      <a:pt x="10827" y="8601"/>
                    </a:cubicBezTo>
                    <a:cubicBezTo>
                      <a:pt x="11473" y="7006"/>
                      <a:pt x="11341" y="4984"/>
                      <a:pt x="10312" y="3201"/>
                    </a:cubicBezTo>
                    <a:cubicBezTo>
                      <a:pt x="9526" y="1840"/>
                      <a:pt x="8341" y="818"/>
                      <a:pt x="6973" y="320"/>
                    </a:cubicBezTo>
                    <a:cubicBezTo>
                      <a:pt x="6386" y="106"/>
                      <a:pt x="5795" y="0"/>
                      <a:pt x="5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83" name="Google Shape;3383;p62"/>
              <p:cNvSpPr/>
              <p:nvPr/>
            </p:nvSpPr>
            <p:spPr>
              <a:xfrm>
                <a:off x="4745852" y="2815712"/>
                <a:ext cx="128799" cy="165050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5928" extrusionOk="0">
                    <a:moveTo>
                      <a:pt x="1645" y="1"/>
                    </a:moveTo>
                    <a:cubicBezTo>
                      <a:pt x="1594" y="1"/>
                      <a:pt x="1542" y="14"/>
                      <a:pt x="1495" y="41"/>
                    </a:cubicBezTo>
                    <a:lnTo>
                      <a:pt x="194" y="793"/>
                    </a:lnTo>
                    <a:cubicBezTo>
                      <a:pt x="51" y="876"/>
                      <a:pt x="1" y="1058"/>
                      <a:pt x="84" y="1201"/>
                    </a:cubicBezTo>
                    <a:lnTo>
                      <a:pt x="2668" y="5677"/>
                    </a:lnTo>
                    <a:cubicBezTo>
                      <a:pt x="2761" y="5838"/>
                      <a:pt x="2929" y="5927"/>
                      <a:pt x="3101" y="5927"/>
                    </a:cubicBezTo>
                    <a:cubicBezTo>
                      <a:pt x="3186" y="5927"/>
                      <a:pt x="3272" y="5906"/>
                      <a:pt x="3350" y="5860"/>
                    </a:cubicBezTo>
                    <a:lnTo>
                      <a:pt x="4306" y="5309"/>
                    </a:lnTo>
                    <a:cubicBezTo>
                      <a:pt x="4544" y="5171"/>
                      <a:pt x="4626" y="4866"/>
                      <a:pt x="4488" y="4627"/>
                    </a:cubicBezTo>
                    <a:lnTo>
                      <a:pt x="1904" y="151"/>
                    </a:lnTo>
                    <a:cubicBezTo>
                      <a:pt x="1849" y="55"/>
                      <a:pt x="1748" y="1"/>
                      <a:pt x="16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84" name="Google Shape;3384;p62"/>
              <p:cNvSpPr/>
              <p:nvPr/>
            </p:nvSpPr>
            <p:spPr>
              <a:xfrm>
                <a:off x="4762140" y="2844056"/>
                <a:ext cx="66711" cy="57049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2049" extrusionOk="0">
                    <a:moveTo>
                      <a:pt x="1819" y="0"/>
                    </a:moveTo>
                    <a:lnTo>
                      <a:pt x="0" y="1050"/>
                    </a:lnTo>
                    <a:lnTo>
                      <a:pt x="576" y="2048"/>
                    </a:lnTo>
                    <a:lnTo>
                      <a:pt x="2395" y="997"/>
                    </a:lnTo>
                    <a:lnTo>
                      <a:pt x="181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85" name="Google Shape;3385;p62"/>
              <p:cNvSpPr/>
              <p:nvPr/>
            </p:nvSpPr>
            <p:spPr>
              <a:xfrm>
                <a:off x="4544074" y="2609424"/>
                <a:ext cx="84057" cy="129885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4665" extrusionOk="0">
                    <a:moveTo>
                      <a:pt x="328" y="0"/>
                    </a:moveTo>
                    <a:cubicBezTo>
                      <a:pt x="279" y="0"/>
                      <a:pt x="230" y="13"/>
                      <a:pt x="185" y="39"/>
                    </a:cubicBezTo>
                    <a:cubicBezTo>
                      <a:pt x="48" y="118"/>
                      <a:pt x="1" y="295"/>
                      <a:pt x="80" y="431"/>
                    </a:cubicBezTo>
                    <a:lnTo>
                      <a:pt x="2440" y="4521"/>
                    </a:lnTo>
                    <a:cubicBezTo>
                      <a:pt x="2494" y="4612"/>
                      <a:pt x="2590" y="4665"/>
                      <a:pt x="2690" y="4665"/>
                    </a:cubicBezTo>
                    <a:cubicBezTo>
                      <a:pt x="2739" y="4665"/>
                      <a:pt x="2788" y="4651"/>
                      <a:pt x="2834" y="4626"/>
                    </a:cubicBezTo>
                    <a:cubicBezTo>
                      <a:pt x="2971" y="4546"/>
                      <a:pt x="3018" y="4371"/>
                      <a:pt x="2939" y="4233"/>
                    </a:cubicBezTo>
                    <a:lnTo>
                      <a:pt x="578" y="145"/>
                    </a:lnTo>
                    <a:cubicBezTo>
                      <a:pt x="524" y="52"/>
                      <a:pt x="428" y="0"/>
                      <a:pt x="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86" name="Google Shape;3386;p62"/>
              <p:cNvSpPr/>
              <p:nvPr/>
            </p:nvSpPr>
            <p:spPr>
              <a:xfrm>
                <a:off x="4548417" y="2551204"/>
                <a:ext cx="128911" cy="207510"/>
              </a:xfrm>
              <a:custGeom>
                <a:avLst/>
                <a:gdLst/>
                <a:ahLst/>
                <a:cxnLst/>
                <a:rect l="l" t="t" r="r" b="b"/>
                <a:pathLst>
                  <a:path w="4630" h="7453" extrusionOk="0">
                    <a:moveTo>
                      <a:pt x="330" y="0"/>
                    </a:moveTo>
                    <a:cubicBezTo>
                      <a:pt x="281" y="0"/>
                      <a:pt x="232" y="13"/>
                      <a:pt x="186" y="39"/>
                    </a:cubicBezTo>
                    <a:cubicBezTo>
                      <a:pt x="48" y="118"/>
                      <a:pt x="1" y="294"/>
                      <a:pt x="81" y="432"/>
                    </a:cubicBezTo>
                    <a:lnTo>
                      <a:pt x="4051" y="7308"/>
                    </a:lnTo>
                    <a:cubicBezTo>
                      <a:pt x="4105" y="7401"/>
                      <a:pt x="4201" y="7452"/>
                      <a:pt x="4300" y="7452"/>
                    </a:cubicBezTo>
                    <a:cubicBezTo>
                      <a:pt x="4349" y="7452"/>
                      <a:pt x="4399" y="7440"/>
                      <a:pt x="4444" y="7414"/>
                    </a:cubicBezTo>
                    <a:cubicBezTo>
                      <a:pt x="4582" y="7335"/>
                      <a:pt x="4629" y="7158"/>
                      <a:pt x="4549" y="7022"/>
                    </a:cubicBezTo>
                    <a:lnTo>
                      <a:pt x="579" y="144"/>
                    </a:lnTo>
                    <a:cubicBezTo>
                      <a:pt x="526" y="52"/>
                      <a:pt x="430" y="0"/>
                      <a:pt x="3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87" name="Google Shape;3387;p62"/>
              <p:cNvSpPr/>
              <p:nvPr/>
            </p:nvSpPr>
            <p:spPr>
              <a:xfrm>
                <a:off x="4570330" y="2523361"/>
                <a:ext cx="141050" cy="228615"/>
              </a:xfrm>
              <a:custGeom>
                <a:avLst/>
                <a:gdLst/>
                <a:ahLst/>
                <a:cxnLst/>
                <a:rect l="l" t="t" r="r" b="b"/>
                <a:pathLst>
                  <a:path w="5066" h="8211" extrusionOk="0">
                    <a:moveTo>
                      <a:pt x="330" y="0"/>
                    </a:moveTo>
                    <a:cubicBezTo>
                      <a:pt x="281" y="0"/>
                      <a:pt x="231" y="13"/>
                      <a:pt x="186" y="39"/>
                    </a:cubicBezTo>
                    <a:cubicBezTo>
                      <a:pt x="48" y="118"/>
                      <a:pt x="1" y="294"/>
                      <a:pt x="81" y="432"/>
                    </a:cubicBezTo>
                    <a:lnTo>
                      <a:pt x="4489" y="8067"/>
                    </a:lnTo>
                    <a:cubicBezTo>
                      <a:pt x="4541" y="8158"/>
                      <a:pt x="4639" y="8211"/>
                      <a:pt x="4738" y="8211"/>
                    </a:cubicBezTo>
                    <a:cubicBezTo>
                      <a:pt x="4786" y="8211"/>
                      <a:pt x="4836" y="8197"/>
                      <a:pt x="4882" y="8172"/>
                    </a:cubicBezTo>
                    <a:cubicBezTo>
                      <a:pt x="5019" y="8092"/>
                      <a:pt x="5066" y="7917"/>
                      <a:pt x="4986" y="7779"/>
                    </a:cubicBezTo>
                    <a:lnTo>
                      <a:pt x="579" y="144"/>
                    </a:lnTo>
                    <a:cubicBezTo>
                      <a:pt x="526" y="52"/>
                      <a:pt x="429" y="0"/>
                      <a:pt x="3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88" name="Google Shape;3388;p62"/>
              <p:cNvSpPr/>
              <p:nvPr/>
            </p:nvSpPr>
            <p:spPr>
              <a:xfrm>
                <a:off x="4598813" y="2506906"/>
                <a:ext cx="141050" cy="228615"/>
              </a:xfrm>
              <a:custGeom>
                <a:avLst/>
                <a:gdLst/>
                <a:ahLst/>
                <a:cxnLst/>
                <a:rect l="l" t="t" r="r" b="b"/>
                <a:pathLst>
                  <a:path w="5066" h="8211" extrusionOk="0">
                    <a:moveTo>
                      <a:pt x="329" y="0"/>
                    </a:moveTo>
                    <a:cubicBezTo>
                      <a:pt x="281" y="0"/>
                      <a:pt x="231" y="12"/>
                      <a:pt x="186" y="38"/>
                    </a:cubicBezTo>
                    <a:cubicBezTo>
                      <a:pt x="48" y="118"/>
                      <a:pt x="1" y="295"/>
                      <a:pt x="80" y="431"/>
                    </a:cubicBezTo>
                    <a:lnTo>
                      <a:pt x="4489" y="8066"/>
                    </a:lnTo>
                    <a:cubicBezTo>
                      <a:pt x="4542" y="8159"/>
                      <a:pt x="4638" y="8210"/>
                      <a:pt x="4738" y="8210"/>
                    </a:cubicBezTo>
                    <a:cubicBezTo>
                      <a:pt x="4787" y="8210"/>
                      <a:pt x="4835" y="8198"/>
                      <a:pt x="4882" y="8172"/>
                    </a:cubicBezTo>
                    <a:cubicBezTo>
                      <a:pt x="5018" y="8092"/>
                      <a:pt x="5066" y="7916"/>
                      <a:pt x="4987" y="7778"/>
                    </a:cubicBezTo>
                    <a:lnTo>
                      <a:pt x="579" y="145"/>
                    </a:lnTo>
                    <a:cubicBezTo>
                      <a:pt x="526" y="52"/>
                      <a:pt x="429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89" name="Google Shape;3389;p62"/>
              <p:cNvSpPr/>
              <p:nvPr/>
            </p:nvSpPr>
            <p:spPr>
              <a:xfrm>
                <a:off x="4633895" y="2501866"/>
                <a:ext cx="128883" cy="207482"/>
              </a:xfrm>
              <a:custGeom>
                <a:avLst/>
                <a:gdLst/>
                <a:ahLst/>
                <a:cxnLst/>
                <a:rect l="l" t="t" r="r" b="b"/>
                <a:pathLst>
                  <a:path w="4629" h="7452" extrusionOk="0">
                    <a:moveTo>
                      <a:pt x="329" y="0"/>
                    </a:moveTo>
                    <a:cubicBezTo>
                      <a:pt x="280" y="0"/>
                      <a:pt x="230" y="13"/>
                      <a:pt x="185" y="39"/>
                    </a:cubicBezTo>
                    <a:cubicBezTo>
                      <a:pt x="48" y="118"/>
                      <a:pt x="1" y="294"/>
                      <a:pt x="80" y="432"/>
                    </a:cubicBezTo>
                    <a:lnTo>
                      <a:pt x="4050" y="7308"/>
                    </a:lnTo>
                    <a:cubicBezTo>
                      <a:pt x="4104" y="7401"/>
                      <a:pt x="4200" y="7452"/>
                      <a:pt x="4300" y="7452"/>
                    </a:cubicBezTo>
                    <a:cubicBezTo>
                      <a:pt x="4349" y="7452"/>
                      <a:pt x="4399" y="7440"/>
                      <a:pt x="4444" y="7414"/>
                    </a:cubicBezTo>
                    <a:cubicBezTo>
                      <a:pt x="4580" y="7335"/>
                      <a:pt x="4628" y="7158"/>
                      <a:pt x="4549" y="7021"/>
                    </a:cubicBezTo>
                    <a:lnTo>
                      <a:pt x="579" y="144"/>
                    </a:lnTo>
                    <a:cubicBezTo>
                      <a:pt x="525" y="52"/>
                      <a:pt x="428" y="0"/>
                      <a:pt x="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90" name="Google Shape;3390;p62"/>
              <p:cNvSpPr/>
              <p:nvPr/>
            </p:nvSpPr>
            <p:spPr>
              <a:xfrm>
                <a:off x="4686490" y="2527204"/>
                <a:ext cx="79657" cy="122256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4391" extrusionOk="0">
                    <a:moveTo>
                      <a:pt x="330" y="0"/>
                    </a:moveTo>
                    <a:cubicBezTo>
                      <a:pt x="281" y="0"/>
                      <a:pt x="231" y="13"/>
                      <a:pt x="186" y="39"/>
                    </a:cubicBezTo>
                    <a:cubicBezTo>
                      <a:pt x="49" y="118"/>
                      <a:pt x="1" y="294"/>
                      <a:pt x="80" y="432"/>
                    </a:cubicBezTo>
                    <a:lnTo>
                      <a:pt x="2283" y="4247"/>
                    </a:lnTo>
                    <a:cubicBezTo>
                      <a:pt x="2337" y="4338"/>
                      <a:pt x="2433" y="4390"/>
                      <a:pt x="2532" y="4390"/>
                    </a:cubicBezTo>
                    <a:cubicBezTo>
                      <a:pt x="2582" y="4390"/>
                      <a:pt x="2630" y="4377"/>
                      <a:pt x="2676" y="4351"/>
                    </a:cubicBezTo>
                    <a:cubicBezTo>
                      <a:pt x="2813" y="4272"/>
                      <a:pt x="2861" y="4097"/>
                      <a:pt x="2782" y="3959"/>
                    </a:cubicBezTo>
                    <a:lnTo>
                      <a:pt x="579" y="144"/>
                    </a:lnTo>
                    <a:cubicBezTo>
                      <a:pt x="526" y="51"/>
                      <a:pt x="429" y="0"/>
                      <a:pt x="3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91" name="Google Shape;3391;p62"/>
              <p:cNvSpPr/>
              <p:nvPr/>
            </p:nvSpPr>
            <p:spPr>
              <a:xfrm>
                <a:off x="4551062" y="2519714"/>
                <a:ext cx="126850" cy="78711"/>
              </a:xfrm>
              <a:custGeom>
                <a:avLst/>
                <a:gdLst/>
                <a:ahLst/>
                <a:cxnLst/>
                <a:rect l="l" t="t" r="r" b="b"/>
                <a:pathLst>
                  <a:path w="4556" h="2827" extrusionOk="0">
                    <a:moveTo>
                      <a:pt x="4227" y="1"/>
                    </a:moveTo>
                    <a:cubicBezTo>
                      <a:pt x="4178" y="1"/>
                      <a:pt x="4129" y="13"/>
                      <a:pt x="4083" y="39"/>
                    </a:cubicBezTo>
                    <a:lnTo>
                      <a:pt x="185" y="2290"/>
                    </a:lnTo>
                    <a:cubicBezTo>
                      <a:pt x="47" y="2369"/>
                      <a:pt x="1" y="2545"/>
                      <a:pt x="80" y="2682"/>
                    </a:cubicBezTo>
                    <a:cubicBezTo>
                      <a:pt x="133" y="2775"/>
                      <a:pt x="230" y="2826"/>
                      <a:pt x="329" y="2826"/>
                    </a:cubicBezTo>
                    <a:cubicBezTo>
                      <a:pt x="378" y="2826"/>
                      <a:pt x="428" y="2814"/>
                      <a:pt x="473" y="2787"/>
                    </a:cubicBezTo>
                    <a:lnTo>
                      <a:pt x="4371" y="537"/>
                    </a:lnTo>
                    <a:cubicBezTo>
                      <a:pt x="4509" y="458"/>
                      <a:pt x="4555" y="282"/>
                      <a:pt x="4476" y="144"/>
                    </a:cubicBezTo>
                    <a:cubicBezTo>
                      <a:pt x="4423" y="52"/>
                      <a:pt x="4326" y="1"/>
                      <a:pt x="4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92" name="Google Shape;3392;p62"/>
              <p:cNvSpPr/>
              <p:nvPr/>
            </p:nvSpPr>
            <p:spPr>
              <a:xfrm>
                <a:off x="4539675" y="2532132"/>
                <a:ext cx="182508" cy="110841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3981" extrusionOk="0">
                    <a:moveTo>
                      <a:pt x="6227" y="1"/>
                    </a:moveTo>
                    <a:cubicBezTo>
                      <a:pt x="6178" y="1"/>
                      <a:pt x="6128" y="13"/>
                      <a:pt x="6083" y="40"/>
                    </a:cubicBezTo>
                    <a:lnTo>
                      <a:pt x="186" y="3444"/>
                    </a:lnTo>
                    <a:cubicBezTo>
                      <a:pt x="48" y="3523"/>
                      <a:pt x="0" y="3699"/>
                      <a:pt x="81" y="3837"/>
                    </a:cubicBezTo>
                    <a:cubicBezTo>
                      <a:pt x="133" y="3929"/>
                      <a:pt x="231" y="3981"/>
                      <a:pt x="329" y="3981"/>
                    </a:cubicBezTo>
                    <a:cubicBezTo>
                      <a:pt x="378" y="3981"/>
                      <a:pt x="428" y="3968"/>
                      <a:pt x="473" y="3941"/>
                    </a:cubicBezTo>
                    <a:lnTo>
                      <a:pt x="6370" y="537"/>
                    </a:lnTo>
                    <a:cubicBezTo>
                      <a:pt x="6507" y="458"/>
                      <a:pt x="6555" y="283"/>
                      <a:pt x="6475" y="145"/>
                    </a:cubicBezTo>
                    <a:cubicBezTo>
                      <a:pt x="6422" y="52"/>
                      <a:pt x="6326" y="1"/>
                      <a:pt x="6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93" name="Google Shape;3393;p62"/>
              <p:cNvSpPr/>
              <p:nvPr/>
            </p:nvSpPr>
            <p:spPr>
              <a:xfrm>
                <a:off x="4549865" y="2556995"/>
                <a:ext cx="195065" cy="118108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4242" extrusionOk="0">
                    <a:moveTo>
                      <a:pt x="6677" y="0"/>
                    </a:moveTo>
                    <a:cubicBezTo>
                      <a:pt x="6628" y="0"/>
                      <a:pt x="6578" y="13"/>
                      <a:pt x="6533" y="40"/>
                    </a:cubicBezTo>
                    <a:lnTo>
                      <a:pt x="184" y="3705"/>
                    </a:lnTo>
                    <a:cubicBezTo>
                      <a:pt x="46" y="3784"/>
                      <a:pt x="0" y="3960"/>
                      <a:pt x="79" y="4097"/>
                    </a:cubicBezTo>
                    <a:cubicBezTo>
                      <a:pt x="133" y="4189"/>
                      <a:pt x="229" y="4241"/>
                      <a:pt x="328" y="4241"/>
                    </a:cubicBezTo>
                    <a:cubicBezTo>
                      <a:pt x="377" y="4241"/>
                      <a:pt x="427" y="4229"/>
                      <a:pt x="472" y="4202"/>
                    </a:cubicBezTo>
                    <a:lnTo>
                      <a:pt x="6820" y="537"/>
                    </a:lnTo>
                    <a:cubicBezTo>
                      <a:pt x="6958" y="458"/>
                      <a:pt x="7006" y="282"/>
                      <a:pt x="6925" y="145"/>
                    </a:cubicBezTo>
                    <a:cubicBezTo>
                      <a:pt x="6872" y="52"/>
                      <a:pt x="6776" y="0"/>
                      <a:pt x="66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94" name="Google Shape;3394;p62"/>
              <p:cNvSpPr/>
              <p:nvPr/>
            </p:nvSpPr>
            <p:spPr>
              <a:xfrm>
                <a:off x="4566292" y="2585479"/>
                <a:ext cx="195092" cy="118108"/>
              </a:xfrm>
              <a:custGeom>
                <a:avLst/>
                <a:gdLst/>
                <a:ahLst/>
                <a:cxnLst/>
                <a:rect l="l" t="t" r="r" b="b"/>
                <a:pathLst>
                  <a:path w="7007" h="4242" extrusionOk="0">
                    <a:moveTo>
                      <a:pt x="6677" y="0"/>
                    </a:moveTo>
                    <a:cubicBezTo>
                      <a:pt x="6628" y="0"/>
                      <a:pt x="6579" y="13"/>
                      <a:pt x="6534" y="39"/>
                    </a:cubicBezTo>
                    <a:lnTo>
                      <a:pt x="185" y="3705"/>
                    </a:lnTo>
                    <a:cubicBezTo>
                      <a:pt x="48" y="3784"/>
                      <a:pt x="0" y="3960"/>
                      <a:pt x="80" y="4098"/>
                    </a:cubicBezTo>
                    <a:cubicBezTo>
                      <a:pt x="133" y="4189"/>
                      <a:pt x="230" y="4242"/>
                      <a:pt x="330" y="4242"/>
                    </a:cubicBezTo>
                    <a:cubicBezTo>
                      <a:pt x="378" y="4242"/>
                      <a:pt x="427" y="4228"/>
                      <a:pt x="472" y="4203"/>
                    </a:cubicBezTo>
                    <a:lnTo>
                      <a:pt x="6821" y="538"/>
                    </a:lnTo>
                    <a:cubicBezTo>
                      <a:pt x="6958" y="458"/>
                      <a:pt x="7006" y="281"/>
                      <a:pt x="6927" y="145"/>
                    </a:cubicBezTo>
                    <a:cubicBezTo>
                      <a:pt x="6873" y="52"/>
                      <a:pt x="6776" y="0"/>
                      <a:pt x="66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95" name="Google Shape;3395;p62"/>
              <p:cNvSpPr/>
              <p:nvPr/>
            </p:nvSpPr>
            <p:spPr>
              <a:xfrm>
                <a:off x="4589012" y="2617610"/>
                <a:ext cx="182508" cy="110841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3981" extrusionOk="0">
                    <a:moveTo>
                      <a:pt x="6226" y="0"/>
                    </a:moveTo>
                    <a:cubicBezTo>
                      <a:pt x="6177" y="0"/>
                      <a:pt x="6128" y="12"/>
                      <a:pt x="6083" y="38"/>
                    </a:cubicBezTo>
                    <a:lnTo>
                      <a:pt x="186" y="3444"/>
                    </a:lnTo>
                    <a:cubicBezTo>
                      <a:pt x="48" y="3523"/>
                      <a:pt x="0" y="3699"/>
                      <a:pt x="81" y="3836"/>
                    </a:cubicBezTo>
                    <a:cubicBezTo>
                      <a:pt x="133" y="3928"/>
                      <a:pt x="230" y="3980"/>
                      <a:pt x="330" y="3980"/>
                    </a:cubicBezTo>
                    <a:cubicBezTo>
                      <a:pt x="378" y="3980"/>
                      <a:pt x="428" y="3967"/>
                      <a:pt x="474" y="3941"/>
                    </a:cubicBezTo>
                    <a:lnTo>
                      <a:pt x="6371" y="537"/>
                    </a:lnTo>
                    <a:cubicBezTo>
                      <a:pt x="6507" y="457"/>
                      <a:pt x="6555" y="281"/>
                      <a:pt x="6475" y="143"/>
                    </a:cubicBezTo>
                    <a:cubicBezTo>
                      <a:pt x="6422" y="52"/>
                      <a:pt x="6326" y="0"/>
                      <a:pt x="62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96" name="Google Shape;3396;p62"/>
              <p:cNvSpPr/>
              <p:nvPr/>
            </p:nvSpPr>
            <p:spPr>
              <a:xfrm>
                <a:off x="4646118" y="2662158"/>
                <a:ext cx="114043" cy="71277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2560" extrusionOk="0">
                    <a:moveTo>
                      <a:pt x="3766" y="0"/>
                    </a:moveTo>
                    <a:cubicBezTo>
                      <a:pt x="3718" y="0"/>
                      <a:pt x="3668" y="13"/>
                      <a:pt x="3623" y="39"/>
                    </a:cubicBezTo>
                    <a:lnTo>
                      <a:pt x="185" y="2023"/>
                    </a:lnTo>
                    <a:cubicBezTo>
                      <a:pt x="48" y="2102"/>
                      <a:pt x="1" y="2279"/>
                      <a:pt x="80" y="2416"/>
                    </a:cubicBezTo>
                    <a:cubicBezTo>
                      <a:pt x="134" y="2508"/>
                      <a:pt x="230" y="2560"/>
                      <a:pt x="329" y="2560"/>
                    </a:cubicBezTo>
                    <a:cubicBezTo>
                      <a:pt x="379" y="2560"/>
                      <a:pt x="428" y="2547"/>
                      <a:pt x="473" y="2522"/>
                    </a:cubicBezTo>
                    <a:lnTo>
                      <a:pt x="3911" y="536"/>
                    </a:lnTo>
                    <a:cubicBezTo>
                      <a:pt x="4048" y="457"/>
                      <a:pt x="4095" y="281"/>
                      <a:pt x="4016" y="144"/>
                    </a:cubicBezTo>
                    <a:cubicBezTo>
                      <a:pt x="3963" y="52"/>
                      <a:pt x="3866" y="0"/>
                      <a:pt x="37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97" name="Google Shape;3397;p62"/>
              <p:cNvSpPr/>
              <p:nvPr/>
            </p:nvSpPr>
            <p:spPr>
              <a:xfrm>
                <a:off x="4524194" y="2733297"/>
                <a:ext cx="245153" cy="245181"/>
              </a:xfrm>
              <a:custGeom>
                <a:avLst/>
                <a:gdLst/>
                <a:ahLst/>
                <a:cxnLst/>
                <a:rect l="l" t="t" r="r" b="b"/>
                <a:pathLst>
                  <a:path w="8805" h="8806" extrusionOk="0">
                    <a:moveTo>
                      <a:pt x="4402" y="1"/>
                    </a:moveTo>
                    <a:cubicBezTo>
                      <a:pt x="1971" y="1"/>
                      <a:pt x="0" y="1972"/>
                      <a:pt x="0" y="4404"/>
                    </a:cubicBezTo>
                    <a:cubicBezTo>
                      <a:pt x="0" y="6835"/>
                      <a:pt x="1971" y="8806"/>
                      <a:pt x="4402" y="8806"/>
                    </a:cubicBezTo>
                    <a:cubicBezTo>
                      <a:pt x="6834" y="8806"/>
                      <a:pt x="8805" y="6835"/>
                      <a:pt x="8805" y="4404"/>
                    </a:cubicBezTo>
                    <a:cubicBezTo>
                      <a:pt x="8805" y="1972"/>
                      <a:pt x="6834" y="1"/>
                      <a:pt x="4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98" name="Google Shape;3398;p62"/>
              <p:cNvSpPr/>
              <p:nvPr/>
            </p:nvSpPr>
            <p:spPr>
              <a:xfrm>
                <a:off x="4524138" y="2733297"/>
                <a:ext cx="242898" cy="245181"/>
              </a:xfrm>
              <a:custGeom>
                <a:avLst/>
                <a:gdLst/>
                <a:ahLst/>
                <a:cxnLst/>
                <a:rect l="l" t="t" r="r" b="b"/>
                <a:pathLst>
                  <a:path w="8724" h="8806" extrusionOk="0">
                    <a:moveTo>
                      <a:pt x="4404" y="1"/>
                    </a:moveTo>
                    <a:cubicBezTo>
                      <a:pt x="4271" y="1"/>
                      <a:pt x="4140" y="7"/>
                      <a:pt x="4011" y="19"/>
                    </a:cubicBezTo>
                    <a:cubicBezTo>
                      <a:pt x="3820" y="260"/>
                      <a:pt x="3512" y="696"/>
                      <a:pt x="3230" y="1318"/>
                    </a:cubicBezTo>
                    <a:cubicBezTo>
                      <a:pt x="2834" y="2193"/>
                      <a:pt x="2413" y="3617"/>
                      <a:pt x="2629" y="5472"/>
                    </a:cubicBezTo>
                    <a:cubicBezTo>
                      <a:pt x="2277" y="5397"/>
                      <a:pt x="1939" y="5289"/>
                      <a:pt x="1622" y="5152"/>
                    </a:cubicBezTo>
                    <a:cubicBezTo>
                      <a:pt x="1753" y="3699"/>
                      <a:pt x="862" y="2705"/>
                      <a:pt x="573" y="2424"/>
                    </a:cubicBezTo>
                    <a:cubicBezTo>
                      <a:pt x="556" y="2409"/>
                      <a:pt x="530" y="2390"/>
                      <a:pt x="498" y="2371"/>
                    </a:cubicBezTo>
                    <a:cubicBezTo>
                      <a:pt x="406" y="2549"/>
                      <a:pt x="325" y="2733"/>
                      <a:pt x="257" y="2923"/>
                    </a:cubicBezTo>
                    <a:cubicBezTo>
                      <a:pt x="529" y="3214"/>
                      <a:pt x="1059" y="3905"/>
                      <a:pt x="1059" y="4865"/>
                    </a:cubicBezTo>
                    <a:cubicBezTo>
                      <a:pt x="744" y="4677"/>
                      <a:pt x="456" y="4455"/>
                      <a:pt x="204" y="4204"/>
                    </a:cubicBezTo>
                    <a:cubicBezTo>
                      <a:pt x="172" y="4171"/>
                      <a:pt x="102" y="4103"/>
                      <a:pt x="18" y="4025"/>
                    </a:cubicBezTo>
                    <a:cubicBezTo>
                      <a:pt x="7" y="4149"/>
                      <a:pt x="1" y="4276"/>
                      <a:pt x="1" y="4404"/>
                    </a:cubicBezTo>
                    <a:cubicBezTo>
                      <a:pt x="1" y="4544"/>
                      <a:pt x="8" y="4682"/>
                      <a:pt x="22" y="4820"/>
                    </a:cubicBezTo>
                    <a:cubicBezTo>
                      <a:pt x="309" y="5073"/>
                      <a:pt x="633" y="5294"/>
                      <a:pt x="981" y="5481"/>
                    </a:cubicBezTo>
                    <a:cubicBezTo>
                      <a:pt x="889" y="5809"/>
                      <a:pt x="703" y="6081"/>
                      <a:pt x="426" y="6292"/>
                    </a:cubicBezTo>
                    <a:lnTo>
                      <a:pt x="708" y="6797"/>
                    </a:lnTo>
                    <a:cubicBezTo>
                      <a:pt x="718" y="6791"/>
                      <a:pt x="724" y="6787"/>
                      <a:pt x="729" y="6785"/>
                    </a:cubicBezTo>
                    <a:cubicBezTo>
                      <a:pt x="1108" y="6509"/>
                      <a:pt x="1369" y="6154"/>
                      <a:pt x="1508" y="5727"/>
                    </a:cubicBezTo>
                    <a:cubicBezTo>
                      <a:pt x="1891" y="5883"/>
                      <a:pt x="2299" y="6002"/>
                      <a:pt x="2721" y="6077"/>
                    </a:cubicBezTo>
                    <a:cubicBezTo>
                      <a:pt x="3005" y="7555"/>
                      <a:pt x="3613" y="8401"/>
                      <a:pt x="3966" y="8785"/>
                    </a:cubicBezTo>
                    <a:cubicBezTo>
                      <a:pt x="4110" y="8798"/>
                      <a:pt x="4256" y="8806"/>
                      <a:pt x="4404" y="8806"/>
                    </a:cubicBezTo>
                    <a:cubicBezTo>
                      <a:pt x="4557" y="8806"/>
                      <a:pt x="4710" y="8798"/>
                      <a:pt x="4859" y="8782"/>
                    </a:cubicBezTo>
                    <a:cubicBezTo>
                      <a:pt x="4737" y="8691"/>
                      <a:pt x="4624" y="8613"/>
                      <a:pt x="4578" y="8577"/>
                    </a:cubicBezTo>
                    <a:cubicBezTo>
                      <a:pt x="4568" y="8570"/>
                      <a:pt x="3709" y="7885"/>
                      <a:pt x="3326" y="6155"/>
                    </a:cubicBezTo>
                    <a:lnTo>
                      <a:pt x="3326" y="6155"/>
                    </a:lnTo>
                    <a:cubicBezTo>
                      <a:pt x="3506" y="6171"/>
                      <a:pt x="3690" y="6178"/>
                      <a:pt x="3876" y="6178"/>
                    </a:cubicBezTo>
                    <a:cubicBezTo>
                      <a:pt x="4265" y="6178"/>
                      <a:pt x="4648" y="6144"/>
                      <a:pt x="5018" y="6078"/>
                    </a:cubicBezTo>
                    <a:cubicBezTo>
                      <a:pt x="5362" y="6475"/>
                      <a:pt x="5858" y="6610"/>
                      <a:pt x="6376" y="6610"/>
                    </a:cubicBezTo>
                    <a:cubicBezTo>
                      <a:pt x="7181" y="6610"/>
                      <a:pt x="8042" y="6283"/>
                      <a:pt x="8469" y="6096"/>
                    </a:cubicBezTo>
                    <a:lnTo>
                      <a:pt x="8697" y="5382"/>
                    </a:lnTo>
                    <a:lnTo>
                      <a:pt x="8697" y="5382"/>
                    </a:lnTo>
                    <a:cubicBezTo>
                      <a:pt x="8601" y="5408"/>
                      <a:pt x="8519" y="5436"/>
                      <a:pt x="8477" y="5456"/>
                    </a:cubicBezTo>
                    <a:cubicBezTo>
                      <a:pt x="8461" y="5465"/>
                      <a:pt x="7310" y="6038"/>
                      <a:pt x="6375" y="6038"/>
                    </a:cubicBezTo>
                    <a:cubicBezTo>
                      <a:pt x="6138" y="6038"/>
                      <a:pt x="5915" y="6001"/>
                      <a:pt x="5728" y="5909"/>
                    </a:cubicBezTo>
                    <a:cubicBezTo>
                      <a:pt x="6181" y="5772"/>
                      <a:pt x="6610" y="5583"/>
                      <a:pt x="7005" y="5345"/>
                    </a:cubicBezTo>
                    <a:cubicBezTo>
                      <a:pt x="7771" y="4886"/>
                      <a:pt x="8370" y="4258"/>
                      <a:pt x="8724" y="3550"/>
                    </a:cubicBezTo>
                    <a:cubicBezTo>
                      <a:pt x="8663" y="3243"/>
                      <a:pt x="8571" y="2948"/>
                      <a:pt x="8451" y="2667"/>
                    </a:cubicBezTo>
                    <a:cubicBezTo>
                      <a:pt x="8396" y="2815"/>
                      <a:pt x="8352" y="2954"/>
                      <a:pt x="8336" y="3000"/>
                    </a:cubicBezTo>
                    <a:cubicBezTo>
                      <a:pt x="7899" y="4170"/>
                      <a:pt x="6730" y="5069"/>
                      <a:pt x="5287" y="5431"/>
                    </a:cubicBezTo>
                    <a:cubicBezTo>
                      <a:pt x="5209" y="5242"/>
                      <a:pt x="5194" y="5036"/>
                      <a:pt x="5243" y="4808"/>
                    </a:cubicBezTo>
                    <a:cubicBezTo>
                      <a:pt x="5362" y="4244"/>
                      <a:pt x="5862" y="3557"/>
                      <a:pt x="6688" y="2822"/>
                    </a:cubicBezTo>
                    <a:cubicBezTo>
                      <a:pt x="7331" y="2250"/>
                      <a:pt x="7947" y="1851"/>
                      <a:pt x="7957" y="1845"/>
                    </a:cubicBezTo>
                    <a:cubicBezTo>
                      <a:pt x="7963" y="1841"/>
                      <a:pt x="7970" y="1837"/>
                      <a:pt x="7977" y="1832"/>
                    </a:cubicBezTo>
                    <a:cubicBezTo>
                      <a:pt x="7864" y="1674"/>
                      <a:pt x="7741" y="1526"/>
                      <a:pt x="7608" y="1385"/>
                    </a:cubicBezTo>
                    <a:cubicBezTo>
                      <a:pt x="7276" y="1605"/>
                      <a:pt x="5007" y="3146"/>
                      <a:pt x="4681" y="4688"/>
                    </a:cubicBezTo>
                    <a:cubicBezTo>
                      <a:pt x="4616" y="4991"/>
                      <a:pt x="4628" y="5277"/>
                      <a:pt x="4715" y="5543"/>
                    </a:cubicBezTo>
                    <a:cubicBezTo>
                      <a:pt x="4442" y="5582"/>
                      <a:pt x="4161" y="5604"/>
                      <a:pt x="3876" y="5604"/>
                    </a:cubicBezTo>
                    <a:cubicBezTo>
                      <a:pt x="3654" y="5604"/>
                      <a:pt x="3435" y="5592"/>
                      <a:pt x="3221" y="5569"/>
                    </a:cubicBezTo>
                    <a:cubicBezTo>
                      <a:pt x="3218" y="5550"/>
                      <a:pt x="3216" y="5533"/>
                      <a:pt x="3213" y="5516"/>
                    </a:cubicBezTo>
                    <a:cubicBezTo>
                      <a:pt x="2985" y="3750"/>
                      <a:pt x="3376" y="2401"/>
                      <a:pt x="3744" y="1580"/>
                    </a:cubicBezTo>
                    <a:cubicBezTo>
                      <a:pt x="4142" y="693"/>
                      <a:pt x="4601" y="212"/>
                      <a:pt x="4610" y="202"/>
                    </a:cubicBezTo>
                    <a:cubicBezTo>
                      <a:pt x="4638" y="173"/>
                      <a:pt x="4711" y="106"/>
                      <a:pt x="4800" y="19"/>
                    </a:cubicBezTo>
                    <a:cubicBezTo>
                      <a:pt x="4670" y="7"/>
                      <a:pt x="4538" y="1"/>
                      <a:pt x="44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4345532-856A-429E-9E65-60C9D02DEB88}"/>
              </a:ext>
            </a:extLst>
          </p:cNvPr>
          <p:cNvGrpSpPr/>
          <p:nvPr/>
        </p:nvGrpSpPr>
        <p:grpSpPr>
          <a:xfrm>
            <a:off x="4783225" y="3192725"/>
            <a:ext cx="3647400" cy="1279200"/>
            <a:chOff x="4783225" y="3192725"/>
            <a:chExt cx="3647400" cy="1279200"/>
          </a:xfrm>
        </p:grpSpPr>
        <p:sp>
          <p:nvSpPr>
            <p:cNvPr id="3336" name="Google Shape;3336;p62"/>
            <p:cNvSpPr/>
            <p:nvPr/>
          </p:nvSpPr>
          <p:spPr>
            <a:xfrm>
              <a:off x="4783225" y="3192725"/>
              <a:ext cx="3647400" cy="12792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43" name="Google Shape;3343;p62"/>
            <p:cNvSpPr txBox="1"/>
            <p:nvPr/>
          </p:nvSpPr>
          <p:spPr>
            <a:xfrm>
              <a:off x="5601137" y="3205760"/>
              <a:ext cx="2020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Đánh giá</a:t>
              </a:r>
              <a:endParaRPr sz="1800" b="1" dirty="0"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endParaRPr>
            </a:p>
          </p:txBody>
        </p:sp>
        <p:sp>
          <p:nvSpPr>
            <p:cNvPr id="3347" name="Google Shape;3347;p62"/>
            <p:cNvSpPr txBox="1"/>
            <p:nvPr/>
          </p:nvSpPr>
          <p:spPr>
            <a:xfrm>
              <a:off x="5180622" y="3529143"/>
              <a:ext cx="2481824" cy="9427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 err="1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Vai</a:t>
              </a:r>
              <a:r>
                <a:rPr lang="en-US" sz="1600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 </a:t>
              </a:r>
              <a:r>
                <a:rPr lang="en-US" sz="1600" dirty="0" err="1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trò</a:t>
              </a:r>
              <a:r>
                <a:rPr lang="en-US" sz="1600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, </a:t>
              </a:r>
              <a:r>
                <a:rPr lang="en-US" sz="1600" dirty="0" err="1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tác</a:t>
              </a:r>
              <a:r>
                <a:rPr lang="en-US" sz="1600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 </a:t>
              </a:r>
              <a:r>
                <a:rPr lang="en-US" sz="1600" dirty="0" err="1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dụng</a:t>
              </a:r>
              <a:r>
                <a:rPr lang="en-US" sz="1600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 </a:t>
              </a:r>
              <a:r>
                <a:rPr lang="en-US" sz="1600" dirty="0" err="1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của</a:t>
              </a:r>
              <a:r>
                <a:rPr lang="en-US" sz="1600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 </a:t>
              </a:r>
              <a:r>
                <a:rPr lang="en-US" sz="1600" dirty="0" err="1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trò</a:t>
              </a:r>
              <a:r>
                <a:rPr lang="en-US" sz="1600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 </a:t>
              </a:r>
              <a:r>
                <a:rPr lang="en-US" sz="1600" dirty="0" err="1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chơi</a:t>
              </a:r>
              <a:r>
                <a:rPr lang="en-US" sz="1600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, </a:t>
              </a:r>
              <a:r>
                <a:rPr lang="en-US" sz="1600" dirty="0" err="1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hoạt</a:t>
              </a:r>
              <a:r>
                <a:rPr lang="en-US" sz="1600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 </a:t>
              </a:r>
              <a:r>
                <a:rPr lang="en-US" sz="1600" dirty="0" err="1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động</a:t>
              </a:r>
              <a:r>
                <a:rPr lang="en-US" sz="1600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 </a:t>
              </a:r>
              <a:r>
                <a:rPr lang="en-US" sz="1600" dirty="0" err="1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đối</a:t>
              </a:r>
              <a:r>
                <a:rPr lang="en-US" sz="1600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 </a:t>
              </a:r>
              <a:r>
                <a:rPr lang="en-US" sz="1600" dirty="0" err="1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với</a:t>
              </a:r>
              <a:r>
                <a:rPr lang="en-US" sz="1600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 con </a:t>
              </a:r>
              <a:r>
                <a:rPr lang="en-US" sz="1600" dirty="0" err="1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người</a:t>
              </a:r>
              <a:endParaRPr sz="1600" dirty="0"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endParaRPr>
            </a:p>
          </p:txBody>
        </p:sp>
        <p:grpSp>
          <p:nvGrpSpPr>
            <p:cNvPr id="3399" name="Google Shape;3399;p62"/>
            <p:cNvGrpSpPr/>
            <p:nvPr/>
          </p:nvGrpSpPr>
          <p:grpSpPr>
            <a:xfrm>
              <a:off x="7771333" y="3325559"/>
              <a:ext cx="605073" cy="534278"/>
              <a:chOff x="5045915" y="3153558"/>
              <a:chExt cx="535273" cy="472687"/>
            </a:xfrm>
          </p:grpSpPr>
          <p:sp>
            <p:nvSpPr>
              <p:cNvPr id="3400" name="Google Shape;3400;p62"/>
              <p:cNvSpPr/>
              <p:nvPr/>
            </p:nvSpPr>
            <p:spPr>
              <a:xfrm>
                <a:off x="5045915" y="3468685"/>
                <a:ext cx="178387" cy="157561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5659" extrusionOk="0">
                    <a:moveTo>
                      <a:pt x="2830" y="0"/>
                    </a:moveTo>
                    <a:cubicBezTo>
                      <a:pt x="1270" y="0"/>
                      <a:pt x="1" y="1269"/>
                      <a:pt x="1" y="2829"/>
                    </a:cubicBezTo>
                    <a:cubicBezTo>
                      <a:pt x="1" y="4390"/>
                      <a:pt x="1270" y="5658"/>
                      <a:pt x="2830" y="5658"/>
                    </a:cubicBezTo>
                    <a:lnTo>
                      <a:pt x="6406" y="5658"/>
                    </a:lnTo>
                    <a:lnTo>
                      <a:pt x="64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1" name="Google Shape;3401;p62"/>
              <p:cNvSpPr/>
              <p:nvPr/>
            </p:nvSpPr>
            <p:spPr>
              <a:xfrm>
                <a:off x="5140804" y="3491238"/>
                <a:ext cx="412375" cy="112456"/>
              </a:xfrm>
              <a:custGeom>
                <a:avLst/>
                <a:gdLst/>
                <a:ahLst/>
                <a:cxnLst/>
                <a:rect l="l" t="t" r="r" b="b"/>
                <a:pathLst>
                  <a:path w="14811" h="4039" extrusionOk="0">
                    <a:moveTo>
                      <a:pt x="2020" y="0"/>
                    </a:moveTo>
                    <a:cubicBezTo>
                      <a:pt x="905" y="0"/>
                      <a:pt x="0" y="904"/>
                      <a:pt x="0" y="2019"/>
                    </a:cubicBezTo>
                    <a:cubicBezTo>
                      <a:pt x="0" y="3135"/>
                      <a:pt x="905" y="4038"/>
                      <a:pt x="2020" y="4038"/>
                    </a:cubicBezTo>
                    <a:lnTo>
                      <a:pt x="14811" y="4038"/>
                    </a:lnTo>
                    <a:lnTo>
                      <a:pt x="148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2" name="Google Shape;3402;p62"/>
              <p:cNvSpPr/>
              <p:nvPr/>
            </p:nvSpPr>
            <p:spPr>
              <a:xfrm>
                <a:off x="5407261" y="3548037"/>
                <a:ext cx="57161" cy="16149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580" extrusionOk="0">
                    <a:moveTo>
                      <a:pt x="290" y="1"/>
                    </a:moveTo>
                    <a:cubicBezTo>
                      <a:pt x="130" y="1"/>
                      <a:pt x="1" y="130"/>
                      <a:pt x="1" y="291"/>
                    </a:cubicBezTo>
                    <a:cubicBezTo>
                      <a:pt x="1" y="451"/>
                      <a:pt x="130" y="580"/>
                      <a:pt x="290" y="580"/>
                    </a:cubicBezTo>
                    <a:lnTo>
                      <a:pt x="1763" y="580"/>
                    </a:lnTo>
                    <a:cubicBezTo>
                      <a:pt x="1923" y="580"/>
                      <a:pt x="2052" y="451"/>
                      <a:pt x="2052" y="291"/>
                    </a:cubicBezTo>
                    <a:cubicBezTo>
                      <a:pt x="2052" y="130"/>
                      <a:pt x="1923" y="1"/>
                      <a:pt x="17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3" name="Google Shape;3403;p62"/>
              <p:cNvSpPr/>
              <p:nvPr/>
            </p:nvSpPr>
            <p:spPr>
              <a:xfrm>
                <a:off x="5143560" y="3548037"/>
                <a:ext cx="238415" cy="16149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580" extrusionOk="0">
                    <a:moveTo>
                      <a:pt x="290" y="1"/>
                    </a:moveTo>
                    <a:cubicBezTo>
                      <a:pt x="129" y="1"/>
                      <a:pt x="0" y="130"/>
                      <a:pt x="0" y="291"/>
                    </a:cubicBezTo>
                    <a:cubicBezTo>
                      <a:pt x="0" y="451"/>
                      <a:pt x="129" y="580"/>
                      <a:pt x="290" y="580"/>
                    </a:cubicBezTo>
                    <a:lnTo>
                      <a:pt x="8272" y="580"/>
                    </a:lnTo>
                    <a:cubicBezTo>
                      <a:pt x="8432" y="580"/>
                      <a:pt x="8562" y="451"/>
                      <a:pt x="8562" y="291"/>
                    </a:cubicBezTo>
                    <a:cubicBezTo>
                      <a:pt x="8562" y="130"/>
                      <a:pt x="8432" y="1"/>
                      <a:pt x="8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4" name="Google Shape;3404;p62"/>
              <p:cNvSpPr/>
              <p:nvPr/>
            </p:nvSpPr>
            <p:spPr>
              <a:xfrm>
                <a:off x="5515375" y="3491238"/>
                <a:ext cx="37810" cy="112456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4039" extrusionOk="0">
                    <a:moveTo>
                      <a:pt x="0" y="0"/>
                    </a:moveTo>
                    <a:lnTo>
                      <a:pt x="0" y="4038"/>
                    </a:lnTo>
                    <a:lnTo>
                      <a:pt x="1358" y="4038"/>
                    </a:ln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5" name="Google Shape;3405;p62"/>
              <p:cNvSpPr/>
              <p:nvPr/>
            </p:nvSpPr>
            <p:spPr>
              <a:xfrm>
                <a:off x="5112794" y="3468685"/>
                <a:ext cx="468394" cy="157561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5659" extrusionOk="0">
                    <a:moveTo>
                      <a:pt x="2830" y="0"/>
                    </a:moveTo>
                    <a:cubicBezTo>
                      <a:pt x="1269" y="0"/>
                      <a:pt x="0" y="1269"/>
                      <a:pt x="0" y="2829"/>
                    </a:cubicBezTo>
                    <a:cubicBezTo>
                      <a:pt x="0" y="4390"/>
                      <a:pt x="1269" y="5658"/>
                      <a:pt x="2830" y="5658"/>
                    </a:cubicBezTo>
                    <a:lnTo>
                      <a:pt x="16123" y="5658"/>
                    </a:lnTo>
                    <a:cubicBezTo>
                      <a:pt x="16509" y="5658"/>
                      <a:pt x="16823" y="5345"/>
                      <a:pt x="16823" y="4958"/>
                    </a:cubicBezTo>
                    <a:cubicBezTo>
                      <a:pt x="16823" y="4572"/>
                      <a:pt x="16509" y="4258"/>
                      <a:pt x="16123" y="4258"/>
                    </a:cubicBezTo>
                    <a:lnTo>
                      <a:pt x="2830" y="4258"/>
                    </a:lnTo>
                    <a:cubicBezTo>
                      <a:pt x="2042" y="4258"/>
                      <a:pt x="1400" y="3617"/>
                      <a:pt x="1400" y="2829"/>
                    </a:cubicBezTo>
                    <a:cubicBezTo>
                      <a:pt x="1400" y="2041"/>
                      <a:pt x="2042" y="1400"/>
                      <a:pt x="2830" y="1400"/>
                    </a:cubicBezTo>
                    <a:lnTo>
                      <a:pt x="16123" y="1400"/>
                    </a:lnTo>
                    <a:cubicBezTo>
                      <a:pt x="16509" y="1400"/>
                      <a:pt x="16823" y="1087"/>
                      <a:pt x="16823" y="700"/>
                    </a:cubicBezTo>
                    <a:cubicBezTo>
                      <a:pt x="16823" y="314"/>
                      <a:pt x="16509" y="0"/>
                      <a:pt x="16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6" name="Google Shape;3406;p62"/>
              <p:cNvSpPr/>
              <p:nvPr/>
            </p:nvSpPr>
            <p:spPr>
              <a:xfrm>
                <a:off x="5045915" y="3311122"/>
                <a:ext cx="199909" cy="157561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5659" extrusionOk="0">
                    <a:moveTo>
                      <a:pt x="2830" y="0"/>
                    </a:moveTo>
                    <a:cubicBezTo>
                      <a:pt x="1270" y="0"/>
                      <a:pt x="1" y="1269"/>
                      <a:pt x="1" y="2830"/>
                    </a:cubicBezTo>
                    <a:cubicBezTo>
                      <a:pt x="1" y="4390"/>
                      <a:pt x="1270" y="5658"/>
                      <a:pt x="2830" y="5658"/>
                    </a:cubicBezTo>
                    <a:lnTo>
                      <a:pt x="7180" y="5658"/>
                    </a:lnTo>
                    <a:lnTo>
                      <a:pt x="71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7" name="Google Shape;3407;p62"/>
              <p:cNvSpPr/>
              <p:nvPr/>
            </p:nvSpPr>
            <p:spPr>
              <a:xfrm>
                <a:off x="5140804" y="3333674"/>
                <a:ext cx="412375" cy="112456"/>
              </a:xfrm>
              <a:custGeom>
                <a:avLst/>
                <a:gdLst/>
                <a:ahLst/>
                <a:cxnLst/>
                <a:rect l="l" t="t" r="r" b="b"/>
                <a:pathLst>
                  <a:path w="14811" h="4039" extrusionOk="0">
                    <a:moveTo>
                      <a:pt x="2020" y="0"/>
                    </a:moveTo>
                    <a:cubicBezTo>
                      <a:pt x="905" y="0"/>
                      <a:pt x="0" y="904"/>
                      <a:pt x="0" y="2020"/>
                    </a:cubicBezTo>
                    <a:cubicBezTo>
                      <a:pt x="0" y="3134"/>
                      <a:pt x="905" y="4038"/>
                      <a:pt x="2020" y="4038"/>
                    </a:cubicBezTo>
                    <a:lnTo>
                      <a:pt x="14811" y="4038"/>
                    </a:lnTo>
                    <a:lnTo>
                      <a:pt x="1481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8" name="Google Shape;3408;p62"/>
              <p:cNvSpPr/>
              <p:nvPr/>
            </p:nvSpPr>
            <p:spPr>
              <a:xfrm>
                <a:off x="5515375" y="3333674"/>
                <a:ext cx="37810" cy="112456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4039" extrusionOk="0">
                    <a:moveTo>
                      <a:pt x="0" y="0"/>
                    </a:moveTo>
                    <a:lnTo>
                      <a:pt x="0" y="4038"/>
                    </a:lnTo>
                    <a:lnTo>
                      <a:pt x="1358" y="4038"/>
                    </a:lnTo>
                    <a:lnTo>
                      <a:pt x="13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9" name="Google Shape;3409;p62"/>
              <p:cNvSpPr/>
              <p:nvPr/>
            </p:nvSpPr>
            <p:spPr>
              <a:xfrm>
                <a:off x="5112794" y="3311122"/>
                <a:ext cx="468394" cy="157589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5660" extrusionOk="0">
                    <a:moveTo>
                      <a:pt x="2830" y="0"/>
                    </a:moveTo>
                    <a:cubicBezTo>
                      <a:pt x="1269" y="0"/>
                      <a:pt x="0" y="1269"/>
                      <a:pt x="0" y="2830"/>
                    </a:cubicBezTo>
                    <a:cubicBezTo>
                      <a:pt x="0" y="4390"/>
                      <a:pt x="1269" y="5659"/>
                      <a:pt x="2830" y="5659"/>
                    </a:cubicBezTo>
                    <a:lnTo>
                      <a:pt x="16123" y="5659"/>
                    </a:lnTo>
                    <a:cubicBezTo>
                      <a:pt x="16509" y="5659"/>
                      <a:pt x="16823" y="5345"/>
                      <a:pt x="16823" y="4958"/>
                    </a:cubicBezTo>
                    <a:cubicBezTo>
                      <a:pt x="16823" y="4571"/>
                      <a:pt x="16509" y="4258"/>
                      <a:pt x="16123" y="4258"/>
                    </a:cubicBezTo>
                    <a:lnTo>
                      <a:pt x="2830" y="4258"/>
                    </a:lnTo>
                    <a:cubicBezTo>
                      <a:pt x="2042" y="4258"/>
                      <a:pt x="1400" y="3618"/>
                      <a:pt x="1400" y="2830"/>
                    </a:cubicBezTo>
                    <a:cubicBezTo>
                      <a:pt x="1400" y="2042"/>
                      <a:pt x="2042" y="1400"/>
                      <a:pt x="2830" y="1400"/>
                    </a:cubicBezTo>
                    <a:lnTo>
                      <a:pt x="16123" y="1400"/>
                    </a:lnTo>
                    <a:cubicBezTo>
                      <a:pt x="16509" y="1400"/>
                      <a:pt x="16823" y="1087"/>
                      <a:pt x="16823" y="700"/>
                    </a:cubicBezTo>
                    <a:cubicBezTo>
                      <a:pt x="16823" y="314"/>
                      <a:pt x="16509" y="0"/>
                      <a:pt x="161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0" name="Google Shape;3410;p62"/>
              <p:cNvSpPr/>
              <p:nvPr/>
            </p:nvSpPr>
            <p:spPr>
              <a:xfrm>
                <a:off x="5095476" y="3153558"/>
                <a:ext cx="178359" cy="157589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5660" extrusionOk="0">
                    <a:moveTo>
                      <a:pt x="2830" y="0"/>
                    </a:moveTo>
                    <a:cubicBezTo>
                      <a:pt x="1270" y="0"/>
                      <a:pt x="0" y="1270"/>
                      <a:pt x="0" y="2830"/>
                    </a:cubicBezTo>
                    <a:cubicBezTo>
                      <a:pt x="0" y="4390"/>
                      <a:pt x="1270" y="5659"/>
                      <a:pt x="2830" y="5659"/>
                    </a:cubicBezTo>
                    <a:lnTo>
                      <a:pt x="6406" y="5659"/>
                    </a:lnTo>
                    <a:lnTo>
                      <a:pt x="64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1" name="Google Shape;3411;p62"/>
              <p:cNvSpPr/>
              <p:nvPr/>
            </p:nvSpPr>
            <p:spPr>
              <a:xfrm>
                <a:off x="5190336" y="3176083"/>
                <a:ext cx="326203" cy="112512"/>
              </a:xfrm>
              <a:custGeom>
                <a:avLst/>
                <a:gdLst/>
                <a:ahLst/>
                <a:cxnLst/>
                <a:rect l="l" t="t" r="r" b="b"/>
                <a:pathLst>
                  <a:path w="11716" h="4041" extrusionOk="0">
                    <a:moveTo>
                      <a:pt x="2021" y="1"/>
                    </a:moveTo>
                    <a:cubicBezTo>
                      <a:pt x="906" y="1"/>
                      <a:pt x="1" y="905"/>
                      <a:pt x="1" y="2021"/>
                    </a:cubicBezTo>
                    <a:cubicBezTo>
                      <a:pt x="1" y="3135"/>
                      <a:pt x="906" y="4040"/>
                      <a:pt x="2021" y="4040"/>
                    </a:cubicBezTo>
                    <a:lnTo>
                      <a:pt x="11716" y="4040"/>
                    </a:lnTo>
                    <a:lnTo>
                      <a:pt x="1171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2" name="Google Shape;3412;p62"/>
              <p:cNvSpPr/>
              <p:nvPr/>
            </p:nvSpPr>
            <p:spPr>
              <a:xfrm>
                <a:off x="5478762" y="3176083"/>
                <a:ext cx="37810" cy="112512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4041" extrusionOk="0">
                    <a:moveTo>
                      <a:pt x="0" y="1"/>
                    </a:moveTo>
                    <a:lnTo>
                      <a:pt x="0" y="4040"/>
                    </a:lnTo>
                    <a:lnTo>
                      <a:pt x="1358" y="4040"/>
                    </a:lnTo>
                    <a:lnTo>
                      <a:pt x="13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3" name="Google Shape;3413;p62"/>
              <p:cNvSpPr/>
              <p:nvPr/>
            </p:nvSpPr>
            <p:spPr>
              <a:xfrm>
                <a:off x="5162326" y="3153558"/>
                <a:ext cx="382250" cy="157589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5660" extrusionOk="0">
                    <a:moveTo>
                      <a:pt x="2829" y="0"/>
                    </a:moveTo>
                    <a:cubicBezTo>
                      <a:pt x="1269" y="0"/>
                      <a:pt x="1" y="1270"/>
                      <a:pt x="1" y="2830"/>
                    </a:cubicBezTo>
                    <a:cubicBezTo>
                      <a:pt x="1" y="4390"/>
                      <a:pt x="1269" y="5659"/>
                      <a:pt x="2829" y="5659"/>
                    </a:cubicBezTo>
                    <a:lnTo>
                      <a:pt x="13029" y="5659"/>
                    </a:lnTo>
                    <a:cubicBezTo>
                      <a:pt x="13416" y="5659"/>
                      <a:pt x="13729" y="5346"/>
                      <a:pt x="13729" y="4959"/>
                    </a:cubicBezTo>
                    <a:cubicBezTo>
                      <a:pt x="13729" y="4571"/>
                      <a:pt x="13416" y="4258"/>
                      <a:pt x="13029" y="4258"/>
                    </a:cubicBezTo>
                    <a:lnTo>
                      <a:pt x="2829" y="4258"/>
                    </a:lnTo>
                    <a:cubicBezTo>
                      <a:pt x="2041" y="4258"/>
                      <a:pt x="1401" y="3618"/>
                      <a:pt x="1401" y="2830"/>
                    </a:cubicBezTo>
                    <a:cubicBezTo>
                      <a:pt x="1401" y="2042"/>
                      <a:pt x="2041" y="1400"/>
                      <a:pt x="2829" y="1400"/>
                    </a:cubicBezTo>
                    <a:lnTo>
                      <a:pt x="13029" y="1400"/>
                    </a:lnTo>
                    <a:cubicBezTo>
                      <a:pt x="13416" y="1400"/>
                      <a:pt x="13729" y="1087"/>
                      <a:pt x="13729" y="700"/>
                    </a:cubicBezTo>
                    <a:cubicBezTo>
                      <a:pt x="13729" y="313"/>
                      <a:pt x="13416" y="0"/>
                      <a:pt x="130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4" name="Google Shape;3414;p62"/>
              <p:cNvSpPr/>
              <p:nvPr/>
            </p:nvSpPr>
            <p:spPr>
              <a:xfrm>
                <a:off x="5322813" y="3219491"/>
                <a:ext cx="193756" cy="16149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580" extrusionOk="0">
                    <a:moveTo>
                      <a:pt x="291" y="1"/>
                    </a:moveTo>
                    <a:cubicBezTo>
                      <a:pt x="131" y="1"/>
                      <a:pt x="1" y="130"/>
                      <a:pt x="1" y="290"/>
                    </a:cubicBezTo>
                    <a:cubicBezTo>
                      <a:pt x="1" y="451"/>
                      <a:pt x="131" y="580"/>
                      <a:pt x="291" y="580"/>
                    </a:cubicBezTo>
                    <a:lnTo>
                      <a:pt x="6959" y="580"/>
                    </a:lnTo>
                    <a:lnTo>
                      <a:pt x="69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5" name="Google Shape;3415;p62"/>
              <p:cNvSpPr/>
              <p:nvPr/>
            </p:nvSpPr>
            <p:spPr>
              <a:xfrm>
                <a:off x="5248918" y="3219491"/>
                <a:ext cx="55212" cy="16149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580" extrusionOk="0">
                    <a:moveTo>
                      <a:pt x="291" y="1"/>
                    </a:moveTo>
                    <a:cubicBezTo>
                      <a:pt x="130" y="1"/>
                      <a:pt x="1" y="130"/>
                      <a:pt x="1" y="290"/>
                    </a:cubicBezTo>
                    <a:cubicBezTo>
                      <a:pt x="1" y="451"/>
                      <a:pt x="130" y="580"/>
                      <a:pt x="291" y="580"/>
                    </a:cubicBezTo>
                    <a:lnTo>
                      <a:pt x="1692" y="580"/>
                    </a:lnTo>
                    <a:cubicBezTo>
                      <a:pt x="1853" y="580"/>
                      <a:pt x="1983" y="451"/>
                      <a:pt x="1983" y="290"/>
                    </a:cubicBezTo>
                    <a:cubicBezTo>
                      <a:pt x="1983" y="130"/>
                      <a:pt x="1853" y="1"/>
                      <a:pt x="16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6" name="Google Shape;3416;p62"/>
              <p:cNvSpPr/>
              <p:nvPr/>
            </p:nvSpPr>
            <p:spPr>
              <a:xfrm>
                <a:off x="5313542" y="3307530"/>
                <a:ext cx="165997" cy="77597"/>
              </a:xfrm>
              <a:custGeom>
                <a:avLst/>
                <a:gdLst/>
                <a:ahLst/>
                <a:cxnLst/>
                <a:rect l="l" t="t" r="r" b="b"/>
                <a:pathLst>
                  <a:path w="5962" h="2787" extrusionOk="0">
                    <a:moveTo>
                      <a:pt x="2980" y="0"/>
                    </a:moveTo>
                    <a:cubicBezTo>
                      <a:pt x="2861" y="0"/>
                      <a:pt x="2742" y="46"/>
                      <a:pt x="2651" y="136"/>
                    </a:cubicBezTo>
                    <a:lnTo>
                      <a:pt x="1" y="2787"/>
                    </a:lnTo>
                    <a:lnTo>
                      <a:pt x="5961" y="2787"/>
                    </a:lnTo>
                    <a:lnTo>
                      <a:pt x="3311" y="136"/>
                    </a:lnTo>
                    <a:cubicBezTo>
                      <a:pt x="3219" y="46"/>
                      <a:pt x="3100" y="0"/>
                      <a:pt x="29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7" name="Google Shape;3417;p62"/>
              <p:cNvSpPr/>
              <p:nvPr/>
            </p:nvSpPr>
            <p:spPr>
              <a:xfrm>
                <a:off x="5199385" y="3377026"/>
                <a:ext cx="353795" cy="16204"/>
              </a:xfrm>
              <a:custGeom>
                <a:avLst/>
                <a:gdLst/>
                <a:ahLst/>
                <a:cxnLst/>
                <a:rect l="l" t="t" r="r" b="b"/>
                <a:pathLst>
                  <a:path w="12707" h="582" extrusionOk="0">
                    <a:moveTo>
                      <a:pt x="291" y="1"/>
                    </a:moveTo>
                    <a:cubicBezTo>
                      <a:pt x="130" y="1"/>
                      <a:pt x="0" y="131"/>
                      <a:pt x="0" y="291"/>
                    </a:cubicBezTo>
                    <a:cubicBezTo>
                      <a:pt x="0" y="452"/>
                      <a:pt x="130" y="581"/>
                      <a:pt x="291" y="581"/>
                    </a:cubicBezTo>
                    <a:lnTo>
                      <a:pt x="12707" y="581"/>
                    </a:lnTo>
                    <a:lnTo>
                      <a:pt x="127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A26502B-3674-495F-BF4F-F9F3406CA5FB}"/>
              </a:ext>
            </a:extLst>
          </p:cNvPr>
          <p:cNvGrpSpPr/>
          <p:nvPr/>
        </p:nvGrpSpPr>
        <p:grpSpPr>
          <a:xfrm>
            <a:off x="609516" y="3192725"/>
            <a:ext cx="3864209" cy="1598065"/>
            <a:chOff x="609516" y="3192725"/>
            <a:chExt cx="3864209" cy="1598065"/>
          </a:xfrm>
        </p:grpSpPr>
        <p:sp>
          <p:nvSpPr>
            <p:cNvPr id="3335" name="Google Shape;3335;p62"/>
            <p:cNvSpPr/>
            <p:nvPr/>
          </p:nvSpPr>
          <p:spPr>
            <a:xfrm>
              <a:off x="609516" y="4604011"/>
              <a:ext cx="207420" cy="186779"/>
            </a:xfrm>
            <a:custGeom>
              <a:avLst/>
              <a:gdLst/>
              <a:ahLst/>
              <a:cxnLst/>
              <a:rect l="l" t="t" r="r" b="b"/>
              <a:pathLst>
                <a:path w="3889" h="3502" extrusionOk="0">
                  <a:moveTo>
                    <a:pt x="1944" y="1"/>
                  </a:moveTo>
                  <a:cubicBezTo>
                    <a:pt x="1791" y="1"/>
                    <a:pt x="1637" y="81"/>
                    <a:pt x="1558" y="241"/>
                  </a:cubicBezTo>
                  <a:lnTo>
                    <a:pt x="1330" y="702"/>
                  </a:lnTo>
                  <a:cubicBezTo>
                    <a:pt x="1268" y="830"/>
                    <a:pt x="1145" y="918"/>
                    <a:pt x="1005" y="938"/>
                  </a:cubicBezTo>
                  <a:lnTo>
                    <a:pt x="497" y="1012"/>
                  </a:lnTo>
                  <a:cubicBezTo>
                    <a:pt x="142" y="1063"/>
                    <a:pt x="0" y="1498"/>
                    <a:pt x="257" y="1748"/>
                  </a:cubicBezTo>
                  <a:lnTo>
                    <a:pt x="624" y="2107"/>
                  </a:lnTo>
                  <a:cubicBezTo>
                    <a:pt x="727" y="2206"/>
                    <a:pt x="773" y="2348"/>
                    <a:pt x="748" y="2488"/>
                  </a:cubicBezTo>
                  <a:lnTo>
                    <a:pt x="661" y="2995"/>
                  </a:lnTo>
                  <a:cubicBezTo>
                    <a:pt x="614" y="3274"/>
                    <a:pt x="836" y="3501"/>
                    <a:pt x="1088" y="3501"/>
                  </a:cubicBezTo>
                  <a:cubicBezTo>
                    <a:pt x="1154" y="3501"/>
                    <a:pt x="1223" y="3485"/>
                    <a:pt x="1289" y="3450"/>
                  </a:cubicBezTo>
                  <a:lnTo>
                    <a:pt x="1744" y="3211"/>
                  </a:lnTo>
                  <a:cubicBezTo>
                    <a:pt x="1806" y="3178"/>
                    <a:pt x="1875" y="3162"/>
                    <a:pt x="1944" y="3162"/>
                  </a:cubicBezTo>
                  <a:cubicBezTo>
                    <a:pt x="2013" y="3162"/>
                    <a:pt x="2082" y="3178"/>
                    <a:pt x="2145" y="3211"/>
                  </a:cubicBezTo>
                  <a:lnTo>
                    <a:pt x="2600" y="3450"/>
                  </a:lnTo>
                  <a:cubicBezTo>
                    <a:pt x="2666" y="3485"/>
                    <a:pt x="2735" y="3501"/>
                    <a:pt x="2801" y="3501"/>
                  </a:cubicBezTo>
                  <a:cubicBezTo>
                    <a:pt x="3053" y="3501"/>
                    <a:pt x="3273" y="3274"/>
                    <a:pt x="3226" y="2995"/>
                  </a:cubicBezTo>
                  <a:lnTo>
                    <a:pt x="3139" y="2488"/>
                  </a:lnTo>
                  <a:cubicBezTo>
                    <a:pt x="3116" y="2348"/>
                    <a:pt x="3162" y="2206"/>
                    <a:pt x="3263" y="2107"/>
                  </a:cubicBezTo>
                  <a:lnTo>
                    <a:pt x="3631" y="1748"/>
                  </a:lnTo>
                  <a:cubicBezTo>
                    <a:pt x="3888" y="1498"/>
                    <a:pt x="3747" y="1063"/>
                    <a:pt x="3392" y="1012"/>
                  </a:cubicBezTo>
                  <a:lnTo>
                    <a:pt x="2884" y="938"/>
                  </a:lnTo>
                  <a:cubicBezTo>
                    <a:pt x="2744" y="918"/>
                    <a:pt x="2621" y="830"/>
                    <a:pt x="2559" y="702"/>
                  </a:cubicBezTo>
                  <a:lnTo>
                    <a:pt x="2331" y="241"/>
                  </a:lnTo>
                  <a:cubicBezTo>
                    <a:pt x="2252" y="81"/>
                    <a:pt x="2098" y="1"/>
                    <a:pt x="19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38" name="Google Shape;3338;p62"/>
            <p:cNvSpPr/>
            <p:nvPr/>
          </p:nvSpPr>
          <p:spPr>
            <a:xfrm>
              <a:off x="713225" y="3192725"/>
              <a:ext cx="3760500" cy="12792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41" name="Google Shape;3341;p62"/>
            <p:cNvSpPr txBox="1"/>
            <p:nvPr/>
          </p:nvSpPr>
          <p:spPr>
            <a:xfrm>
              <a:off x="1474162" y="3271754"/>
              <a:ext cx="2020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Trình bày</a:t>
              </a:r>
              <a:endParaRPr sz="1800" b="1" dirty="0"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endParaRPr>
            </a:p>
          </p:txBody>
        </p:sp>
        <p:sp>
          <p:nvSpPr>
            <p:cNvPr id="3345" name="Google Shape;3345;p62"/>
            <p:cNvSpPr txBox="1"/>
            <p:nvPr/>
          </p:nvSpPr>
          <p:spPr>
            <a:xfrm>
              <a:off x="1474161" y="3595137"/>
              <a:ext cx="2418197" cy="6300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Varela Round"/>
                  <a:sym typeface="Varela Round"/>
                </a:rPr>
                <a:t>Ý nghĩa của hoạt động, trò chơi.</a:t>
              </a:r>
              <a:endParaRPr sz="1600" dirty="0"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Varela Round"/>
                <a:sym typeface="Varela Round"/>
              </a:endParaRPr>
            </a:p>
          </p:txBody>
        </p:sp>
        <p:grpSp>
          <p:nvGrpSpPr>
            <p:cNvPr id="3418" name="Google Shape;3418;p62"/>
            <p:cNvGrpSpPr/>
            <p:nvPr/>
          </p:nvGrpSpPr>
          <p:grpSpPr>
            <a:xfrm>
              <a:off x="783385" y="3530950"/>
              <a:ext cx="605072" cy="605081"/>
              <a:chOff x="1258633" y="3930739"/>
              <a:chExt cx="535272" cy="535328"/>
            </a:xfrm>
          </p:grpSpPr>
          <p:sp>
            <p:nvSpPr>
              <p:cNvPr id="3419" name="Google Shape;3419;p62"/>
              <p:cNvSpPr/>
              <p:nvPr/>
            </p:nvSpPr>
            <p:spPr>
              <a:xfrm>
                <a:off x="1258633" y="3930739"/>
                <a:ext cx="535272" cy="535328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9227" extrusionOk="0">
                    <a:moveTo>
                      <a:pt x="579" y="1"/>
                    </a:moveTo>
                    <a:cubicBezTo>
                      <a:pt x="260" y="1"/>
                      <a:pt x="0" y="261"/>
                      <a:pt x="0" y="582"/>
                    </a:cubicBezTo>
                    <a:lnTo>
                      <a:pt x="0" y="18646"/>
                    </a:lnTo>
                    <a:cubicBezTo>
                      <a:pt x="0" y="18966"/>
                      <a:pt x="260" y="19226"/>
                      <a:pt x="579" y="19226"/>
                    </a:cubicBezTo>
                    <a:lnTo>
                      <a:pt x="18644" y="19226"/>
                    </a:lnTo>
                    <a:cubicBezTo>
                      <a:pt x="18964" y="19226"/>
                      <a:pt x="19224" y="18966"/>
                      <a:pt x="19224" y="18646"/>
                    </a:cubicBezTo>
                    <a:lnTo>
                      <a:pt x="19224" y="582"/>
                    </a:lnTo>
                    <a:cubicBezTo>
                      <a:pt x="19224" y="261"/>
                      <a:pt x="18964" y="1"/>
                      <a:pt x="18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0" name="Google Shape;3420;p62"/>
              <p:cNvSpPr/>
              <p:nvPr/>
            </p:nvSpPr>
            <p:spPr>
              <a:xfrm>
                <a:off x="1296305" y="3968438"/>
                <a:ext cx="459902" cy="459930"/>
              </a:xfrm>
              <a:custGeom>
                <a:avLst/>
                <a:gdLst/>
                <a:ahLst/>
                <a:cxnLst/>
                <a:rect l="l" t="t" r="r" b="b"/>
                <a:pathLst>
                  <a:path w="16518" h="16519" extrusionOk="0">
                    <a:moveTo>
                      <a:pt x="375" y="1"/>
                    </a:moveTo>
                    <a:cubicBezTo>
                      <a:pt x="168" y="1"/>
                      <a:pt x="1" y="169"/>
                      <a:pt x="1" y="376"/>
                    </a:cubicBezTo>
                    <a:lnTo>
                      <a:pt x="1" y="16143"/>
                    </a:lnTo>
                    <a:cubicBezTo>
                      <a:pt x="1" y="16350"/>
                      <a:pt x="168" y="16518"/>
                      <a:pt x="375" y="16518"/>
                    </a:cubicBezTo>
                    <a:lnTo>
                      <a:pt x="16142" y="16518"/>
                    </a:lnTo>
                    <a:cubicBezTo>
                      <a:pt x="16349" y="16518"/>
                      <a:pt x="16517" y="16350"/>
                      <a:pt x="16517" y="16143"/>
                    </a:cubicBezTo>
                    <a:lnTo>
                      <a:pt x="16517" y="376"/>
                    </a:lnTo>
                    <a:cubicBezTo>
                      <a:pt x="16517" y="169"/>
                      <a:pt x="16349" y="1"/>
                      <a:pt x="16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1" name="Google Shape;3421;p62"/>
              <p:cNvSpPr/>
              <p:nvPr/>
            </p:nvSpPr>
            <p:spPr>
              <a:xfrm>
                <a:off x="1296305" y="3968438"/>
                <a:ext cx="459902" cy="459930"/>
              </a:xfrm>
              <a:custGeom>
                <a:avLst/>
                <a:gdLst/>
                <a:ahLst/>
                <a:cxnLst/>
                <a:rect l="l" t="t" r="r" b="b"/>
                <a:pathLst>
                  <a:path w="16518" h="16519" extrusionOk="0">
                    <a:moveTo>
                      <a:pt x="7969" y="1"/>
                    </a:moveTo>
                    <a:lnTo>
                      <a:pt x="7969" y="7970"/>
                    </a:lnTo>
                    <a:lnTo>
                      <a:pt x="1" y="7970"/>
                    </a:lnTo>
                    <a:lnTo>
                      <a:pt x="1" y="8549"/>
                    </a:lnTo>
                    <a:lnTo>
                      <a:pt x="7969" y="8549"/>
                    </a:lnTo>
                    <a:lnTo>
                      <a:pt x="7969" y="16518"/>
                    </a:lnTo>
                    <a:lnTo>
                      <a:pt x="8549" y="16518"/>
                    </a:lnTo>
                    <a:lnTo>
                      <a:pt x="8549" y="8549"/>
                    </a:lnTo>
                    <a:lnTo>
                      <a:pt x="16517" y="8549"/>
                    </a:lnTo>
                    <a:lnTo>
                      <a:pt x="16517" y="7970"/>
                    </a:lnTo>
                    <a:lnTo>
                      <a:pt x="8549" y="7970"/>
                    </a:lnTo>
                    <a:lnTo>
                      <a:pt x="85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2" name="Google Shape;3422;p62"/>
              <p:cNvSpPr/>
              <p:nvPr/>
            </p:nvSpPr>
            <p:spPr>
              <a:xfrm>
                <a:off x="1347341" y="4019530"/>
                <a:ext cx="127881" cy="127881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4593" extrusionOk="0">
                    <a:moveTo>
                      <a:pt x="2035" y="0"/>
                    </a:moveTo>
                    <a:cubicBezTo>
                      <a:pt x="1802" y="0"/>
                      <a:pt x="1612" y="189"/>
                      <a:pt x="1612" y="422"/>
                    </a:cubicBezTo>
                    <a:lnTo>
                      <a:pt x="1612" y="1610"/>
                    </a:lnTo>
                    <a:lnTo>
                      <a:pt x="423" y="1610"/>
                    </a:lnTo>
                    <a:cubicBezTo>
                      <a:pt x="190" y="1610"/>
                      <a:pt x="1" y="1799"/>
                      <a:pt x="1" y="2032"/>
                    </a:cubicBezTo>
                    <a:lnTo>
                      <a:pt x="1" y="2558"/>
                    </a:lnTo>
                    <a:cubicBezTo>
                      <a:pt x="1" y="2791"/>
                      <a:pt x="190" y="2980"/>
                      <a:pt x="423" y="2980"/>
                    </a:cubicBezTo>
                    <a:lnTo>
                      <a:pt x="1612" y="2981"/>
                    </a:lnTo>
                    <a:lnTo>
                      <a:pt x="1611" y="4169"/>
                    </a:lnTo>
                    <a:cubicBezTo>
                      <a:pt x="1611" y="4403"/>
                      <a:pt x="1800" y="4592"/>
                      <a:pt x="2034" y="4592"/>
                    </a:cubicBezTo>
                    <a:lnTo>
                      <a:pt x="2559" y="4592"/>
                    </a:lnTo>
                    <a:cubicBezTo>
                      <a:pt x="2793" y="4592"/>
                      <a:pt x="2982" y="4403"/>
                      <a:pt x="2982" y="4169"/>
                    </a:cubicBezTo>
                    <a:lnTo>
                      <a:pt x="2982" y="2981"/>
                    </a:lnTo>
                    <a:lnTo>
                      <a:pt x="4169" y="2981"/>
                    </a:lnTo>
                    <a:cubicBezTo>
                      <a:pt x="4401" y="2981"/>
                      <a:pt x="4589" y="2793"/>
                      <a:pt x="4591" y="2560"/>
                    </a:cubicBezTo>
                    <a:lnTo>
                      <a:pt x="4592" y="2034"/>
                    </a:lnTo>
                    <a:cubicBezTo>
                      <a:pt x="4593" y="1800"/>
                      <a:pt x="4403" y="1611"/>
                      <a:pt x="4170" y="1611"/>
                    </a:cubicBezTo>
                    <a:lnTo>
                      <a:pt x="2982" y="1611"/>
                    </a:lnTo>
                    <a:lnTo>
                      <a:pt x="2982" y="425"/>
                    </a:lnTo>
                    <a:cubicBezTo>
                      <a:pt x="2982" y="192"/>
                      <a:pt x="2794" y="3"/>
                      <a:pt x="2561" y="1"/>
                    </a:cubicBezTo>
                    <a:lnTo>
                      <a:pt x="20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3" name="Google Shape;3423;p62"/>
              <p:cNvSpPr/>
              <p:nvPr/>
            </p:nvSpPr>
            <p:spPr>
              <a:xfrm>
                <a:off x="1356808" y="4258701"/>
                <a:ext cx="111676" cy="109393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3929" extrusionOk="0">
                    <a:moveTo>
                      <a:pt x="848" y="1"/>
                    </a:moveTo>
                    <a:cubicBezTo>
                      <a:pt x="739" y="1"/>
                      <a:pt x="629" y="43"/>
                      <a:pt x="545" y="127"/>
                    </a:cubicBezTo>
                    <a:lnTo>
                      <a:pt x="167" y="504"/>
                    </a:lnTo>
                    <a:cubicBezTo>
                      <a:pt x="0" y="671"/>
                      <a:pt x="0" y="943"/>
                      <a:pt x="167" y="1110"/>
                    </a:cubicBezTo>
                    <a:lnTo>
                      <a:pt x="1021" y="1965"/>
                    </a:lnTo>
                    <a:lnTo>
                      <a:pt x="167" y="2819"/>
                    </a:lnTo>
                    <a:cubicBezTo>
                      <a:pt x="0" y="2986"/>
                      <a:pt x="0" y="3258"/>
                      <a:pt x="167" y="3425"/>
                    </a:cubicBezTo>
                    <a:lnTo>
                      <a:pt x="544" y="3803"/>
                    </a:lnTo>
                    <a:cubicBezTo>
                      <a:pt x="628" y="3886"/>
                      <a:pt x="738" y="3928"/>
                      <a:pt x="848" y="3928"/>
                    </a:cubicBezTo>
                    <a:cubicBezTo>
                      <a:pt x="958" y="3928"/>
                      <a:pt x="1068" y="3886"/>
                      <a:pt x="1151" y="3803"/>
                    </a:cubicBezTo>
                    <a:lnTo>
                      <a:pt x="2005" y="2949"/>
                    </a:lnTo>
                    <a:lnTo>
                      <a:pt x="2858" y="3802"/>
                    </a:lnTo>
                    <a:cubicBezTo>
                      <a:pt x="2941" y="3885"/>
                      <a:pt x="3051" y="3927"/>
                      <a:pt x="3160" y="3927"/>
                    </a:cubicBezTo>
                    <a:cubicBezTo>
                      <a:pt x="3270" y="3927"/>
                      <a:pt x="3379" y="3885"/>
                      <a:pt x="3463" y="3802"/>
                    </a:cubicBezTo>
                    <a:lnTo>
                      <a:pt x="3842" y="3426"/>
                    </a:lnTo>
                    <a:cubicBezTo>
                      <a:pt x="4010" y="3259"/>
                      <a:pt x="4010" y="2986"/>
                      <a:pt x="3842" y="2819"/>
                    </a:cubicBezTo>
                    <a:lnTo>
                      <a:pt x="2989" y="1965"/>
                    </a:lnTo>
                    <a:lnTo>
                      <a:pt x="3842" y="1112"/>
                    </a:lnTo>
                    <a:cubicBezTo>
                      <a:pt x="4009" y="945"/>
                      <a:pt x="4010" y="675"/>
                      <a:pt x="3843" y="507"/>
                    </a:cubicBezTo>
                    <a:lnTo>
                      <a:pt x="3466" y="128"/>
                    </a:lnTo>
                    <a:cubicBezTo>
                      <a:pt x="3383" y="44"/>
                      <a:pt x="3273" y="2"/>
                      <a:pt x="3163" y="2"/>
                    </a:cubicBezTo>
                    <a:cubicBezTo>
                      <a:pt x="3053" y="2"/>
                      <a:pt x="2943" y="44"/>
                      <a:pt x="2859" y="128"/>
                    </a:cubicBezTo>
                    <a:lnTo>
                      <a:pt x="2006" y="981"/>
                    </a:lnTo>
                    <a:lnTo>
                      <a:pt x="1151" y="127"/>
                    </a:lnTo>
                    <a:cubicBezTo>
                      <a:pt x="1068" y="43"/>
                      <a:pt x="958" y="1"/>
                      <a:pt x="8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4" name="Google Shape;3424;p62"/>
              <p:cNvSpPr/>
              <p:nvPr/>
            </p:nvSpPr>
            <p:spPr>
              <a:xfrm>
                <a:off x="1665781" y="4249735"/>
                <a:ext cx="41541" cy="37754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356" extrusionOk="0">
                    <a:moveTo>
                      <a:pt x="757" y="1"/>
                    </a:moveTo>
                    <a:cubicBezTo>
                      <a:pt x="582" y="1"/>
                      <a:pt x="406" y="69"/>
                      <a:pt x="271" y="204"/>
                    </a:cubicBezTo>
                    <a:cubicBezTo>
                      <a:pt x="4" y="470"/>
                      <a:pt x="1" y="899"/>
                      <a:pt x="263" y="1161"/>
                    </a:cubicBezTo>
                    <a:cubicBezTo>
                      <a:pt x="392" y="1291"/>
                      <a:pt x="563" y="1355"/>
                      <a:pt x="734" y="1355"/>
                    </a:cubicBezTo>
                    <a:cubicBezTo>
                      <a:pt x="910" y="1355"/>
                      <a:pt x="1086" y="1288"/>
                      <a:pt x="1221" y="1153"/>
                    </a:cubicBezTo>
                    <a:cubicBezTo>
                      <a:pt x="1487" y="887"/>
                      <a:pt x="1491" y="457"/>
                      <a:pt x="1229" y="195"/>
                    </a:cubicBezTo>
                    <a:cubicBezTo>
                      <a:pt x="1099" y="66"/>
                      <a:pt x="929" y="1"/>
                      <a:pt x="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5" name="Google Shape;3425;p62"/>
              <p:cNvSpPr/>
              <p:nvPr/>
            </p:nvSpPr>
            <p:spPr>
              <a:xfrm>
                <a:off x="1576043" y="4338137"/>
                <a:ext cx="41485" cy="37754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356" extrusionOk="0">
                    <a:moveTo>
                      <a:pt x="756" y="1"/>
                    </a:moveTo>
                    <a:cubicBezTo>
                      <a:pt x="581" y="1"/>
                      <a:pt x="405" y="69"/>
                      <a:pt x="270" y="203"/>
                    </a:cubicBezTo>
                    <a:cubicBezTo>
                      <a:pt x="4" y="469"/>
                      <a:pt x="0" y="899"/>
                      <a:pt x="262" y="1161"/>
                    </a:cubicBezTo>
                    <a:cubicBezTo>
                      <a:pt x="392" y="1291"/>
                      <a:pt x="562" y="1355"/>
                      <a:pt x="734" y="1355"/>
                    </a:cubicBezTo>
                    <a:cubicBezTo>
                      <a:pt x="909" y="1355"/>
                      <a:pt x="1085" y="1288"/>
                      <a:pt x="1220" y="1154"/>
                    </a:cubicBezTo>
                    <a:cubicBezTo>
                      <a:pt x="1487" y="886"/>
                      <a:pt x="1489" y="458"/>
                      <a:pt x="1227" y="196"/>
                    </a:cubicBezTo>
                    <a:cubicBezTo>
                      <a:pt x="1097" y="66"/>
                      <a:pt x="927" y="1"/>
                      <a:pt x="7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6" name="Google Shape;3426;p62"/>
              <p:cNvSpPr/>
              <p:nvPr/>
            </p:nvSpPr>
            <p:spPr>
              <a:xfrm>
                <a:off x="1587793" y="4260037"/>
                <a:ext cx="110563" cy="108474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3896" extrusionOk="0">
                    <a:moveTo>
                      <a:pt x="846" y="1"/>
                    </a:moveTo>
                    <a:cubicBezTo>
                      <a:pt x="747" y="1"/>
                      <a:pt x="648" y="39"/>
                      <a:pt x="572" y="114"/>
                    </a:cubicBezTo>
                    <a:lnTo>
                      <a:pt x="151" y="536"/>
                    </a:lnTo>
                    <a:cubicBezTo>
                      <a:pt x="0" y="686"/>
                      <a:pt x="0" y="931"/>
                      <a:pt x="151" y="1083"/>
                    </a:cubicBezTo>
                    <a:lnTo>
                      <a:pt x="2849" y="3782"/>
                    </a:lnTo>
                    <a:cubicBezTo>
                      <a:pt x="2924" y="3857"/>
                      <a:pt x="3023" y="3895"/>
                      <a:pt x="3123" y="3895"/>
                    </a:cubicBezTo>
                    <a:cubicBezTo>
                      <a:pt x="3221" y="3895"/>
                      <a:pt x="3320" y="3858"/>
                      <a:pt x="3396" y="3783"/>
                    </a:cubicBezTo>
                    <a:lnTo>
                      <a:pt x="3818" y="3362"/>
                    </a:lnTo>
                    <a:cubicBezTo>
                      <a:pt x="3970" y="3211"/>
                      <a:pt x="3970" y="2966"/>
                      <a:pt x="3819" y="2815"/>
                    </a:cubicBezTo>
                    <a:lnTo>
                      <a:pt x="1120" y="114"/>
                    </a:lnTo>
                    <a:cubicBezTo>
                      <a:pt x="1044" y="39"/>
                      <a:pt x="945" y="1"/>
                      <a:pt x="8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7" name="Google Shape;3427;p62"/>
              <p:cNvSpPr/>
              <p:nvPr/>
            </p:nvSpPr>
            <p:spPr>
              <a:xfrm>
                <a:off x="1576683" y="4063995"/>
                <a:ext cx="127881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372" extrusionOk="0">
                    <a:moveTo>
                      <a:pt x="388" y="1"/>
                    </a:moveTo>
                    <a:cubicBezTo>
                      <a:pt x="173" y="1"/>
                      <a:pt x="0" y="174"/>
                      <a:pt x="0" y="389"/>
                    </a:cubicBezTo>
                    <a:lnTo>
                      <a:pt x="0" y="985"/>
                    </a:lnTo>
                    <a:cubicBezTo>
                      <a:pt x="0" y="1199"/>
                      <a:pt x="173" y="1372"/>
                      <a:pt x="387" y="1372"/>
                    </a:cubicBezTo>
                    <a:lnTo>
                      <a:pt x="4203" y="1372"/>
                    </a:lnTo>
                    <a:cubicBezTo>
                      <a:pt x="4417" y="1372"/>
                      <a:pt x="4590" y="1200"/>
                      <a:pt x="4591" y="986"/>
                    </a:cubicBezTo>
                    <a:lnTo>
                      <a:pt x="4592" y="390"/>
                    </a:lnTo>
                    <a:cubicBezTo>
                      <a:pt x="4592" y="176"/>
                      <a:pt x="4419" y="2"/>
                      <a:pt x="4206" y="2"/>
                    </a:cubicBezTo>
                    <a:lnTo>
                      <a:pt x="3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3348" name="Google Shape;3348;p62"/>
          <p:cNvGrpSpPr/>
          <p:nvPr/>
        </p:nvGrpSpPr>
        <p:grpSpPr>
          <a:xfrm>
            <a:off x="4092489" y="2147695"/>
            <a:ext cx="1089205" cy="1904285"/>
            <a:chOff x="2332850" y="1508965"/>
            <a:chExt cx="495799" cy="870474"/>
          </a:xfrm>
        </p:grpSpPr>
        <p:sp>
          <p:nvSpPr>
            <p:cNvPr id="3349" name="Google Shape;3349;p62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0" name="Google Shape;3350;p62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1" name="Google Shape;3351;p62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2" name="Google Shape;3352;p62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3" name="Google Shape;3353;p62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4" name="Google Shape;3354;p62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5" name="Google Shape;3355;p62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6" name="Google Shape;3356;p62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7" name="Google Shape;3357;p62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8" name="Google Shape;3358;p62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9" name="Google Shape;3359;p62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60" name="Google Shape;3360;p62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p47"/>
          <p:cNvSpPr txBox="1">
            <a:spLocks noGrp="1"/>
          </p:cNvSpPr>
          <p:nvPr>
            <p:ph type="title"/>
          </p:nvPr>
        </p:nvSpPr>
        <p:spPr>
          <a:xfrm>
            <a:off x="1286956" y="1297386"/>
            <a:ext cx="5959091" cy="28354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II.</a:t>
            </a:r>
            <a:br>
              <a:rPr lang="en" sz="44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 VIẾT THEO CÁC BƯỚC</a:t>
            </a:r>
            <a:endParaRPr sz="44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43" name="Google Shape;2643;p47"/>
          <p:cNvGrpSpPr/>
          <p:nvPr/>
        </p:nvGrpSpPr>
        <p:grpSpPr>
          <a:xfrm>
            <a:off x="7016779" y="1217170"/>
            <a:ext cx="1114655" cy="1957000"/>
            <a:chOff x="2332850" y="1508965"/>
            <a:chExt cx="495799" cy="870474"/>
          </a:xfrm>
        </p:grpSpPr>
        <p:sp>
          <p:nvSpPr>
            <p:cNvPr id="2644" name="Google Shape;2644;p47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7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7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7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7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7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7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7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7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7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7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7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7" name="Google Shape;2657;p47"/>
          <p:cNvSpPr/>
          <p:nvPr/>
        </p:nvSpPr>
        <p:spPr>
          <a:xfrm>
            <a:off x="1527241" y="41770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8" name="Google Shape;2658;p47"/>
          <p:cNvSpPr/>
          <p:nvPr/>
        </p:nvSpPr>
        <p:spPr>
          <a:xfrm>
            <a:off x="7988191" y="71406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</a:endParaRPr>
          </a:p>
        </p:txBody>
      </p:sp>
      <p:sp>
        <p:nvSpPr>
          <p:cNvPr id="2659" name="Google Shape;2659;p47"/>
          <p:cNvSpPr/>
          <p:nvPr/>
        </p:nvSpPr>
        <p:spPr>
          <a:xfrm>
            <a:off x="7727591" y="40394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0" name="Google Shape;2660;p47"/>
          <p:cNvGrpSpPr/>
          <p:nvPr/>
        </p:nvGrpSpPr>
        <p:grpSpPr>
          <a:xfrm>
            <a:off x="490857" y="3000656"/>
            <a:ext cx="1059580" cy="1088238"/>
            <a:chOff x="1742490" y="367839"/>
            <a:chExt cx="629242" cy="646260"/>
          </a:xfrm>
        </p:grpSpPr>
        <p:sp>
          <p:nvSpPr>
            <p:cNvPr id="2661" name="Google Shape;2661;p47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7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7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7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7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7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7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7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7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7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7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38"/>
          <p:cNvSpPr txBox="1">
            <a:spLocks noGrp="1"/>
          </p:cNvSpPr>
          <p:nvPr>
            <p:ph type="title"/>
          </p:nvPr>
        </p:nvSpPr>
        <p:spPr>
          <a:xfrm>
            <a:off x="868885" y="571695"/>
            <a:ext cx="4149366" cy="11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1. Trước khi viết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26" name="Google Shape;2226;p38"/>
          <p:cNvSpPr txBox="1">
            <a:spLocks noGrp="1"/>
          </p:cNvSpPr>
          <p:nvPr>
            <p:ph type="subTitle" idx="1"/>
          </p:nvPr>
        </p:nvSpPr>
        <p:spPr>
          <a:xfrm>
            <a:off x="832200" y="2125796"/>
            <a:ext cx="7168844" cy="19926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bốc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ngẫu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ý (1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27" name="Google Shape;2227;p38"/>
          <p:cNvGrpSpPr/>
          <p:nvPr/>
        </p:nvGrpSpPr>
        <p:grpSpPr>
          <a:xfrm rot="-1837553" flipH="1">
            <a:off x="6440990" y="504643"/>
            <a:ext cx="1513811" cy="2029860"/>
            <a:chOff x="1400935" y="1333409"/>
            <a:chExt cx="760984" cy="1020399"/>
          </a:xfrm>
        </p:grpSpPr>
        <p:sp>
          <p:nvSpPr>
            <p:cNvPr id="2228" name="Google Shape;2228;p38"/>
            <p:cNvSpPr/>
            <p:nvPr/>
          </p:nvSpPr>
          <p:spPr>
            <a:xfrm>
              <a:off x="1400935" y="1333409"/>
              <a:ext cx="760984" cy="1005685"/>
            </a:xfrm>
            <a:custGeom>
              <a:avLst/>
              <a:gdLst/>
              <a:ahLst/>
              <a:cxnLst/>
              <a:rect l="l" t="t" r="r" b="b"/>
              <a:pathLst>
                <a:path w="14268" h="18856" extrusionOk="0">
                  <a:moveTo>
                    <a:pt x="14054" y="0"/>
                  </a:moveTo>
                  <a:cubicBezTo>
                    <a:pt x="14038" y="0"/>
                    <a:pt x="14023" y="2"/>
                    <a:pt x="14009" y="5"/>
                  </a:cubicBezTo>
                  <a:cubicBezTo>
                    <a:pt x="13998" y="7"/>
                    <a:pt x="13986" y="9"/>
                    <a:pt x="13975" y="14"/>
                  </a:cubicBezTo>
                  <a:cubicBezTo>
                    <a:pt x="13421" y="273"/>
                    <a:pt x="12939" y="429"/>
                    <a:pt x="12386" y="686"/>
                  </a:cubicBezTo>
                  <a:cubicBezTo>
                    <a:pt x="12370" y="693"/>
                    <a:pt x="12354" y="700"/>
                    <a:pt x="12338" y="709"/>
                  </a:cubicBezTo>
                  <a:cubicBezTo>
                    <a:pt x="12224" y="757"/>
                    <a:pt x="12111" y="805"/>
                    <a:pt x="12001" y="860"/>
                  </a:cubicBezTo>
                  <a:cubicBezTo>
                    <a:pt x="11909" y="906"/>
                    <a:pt x="11819" y="962"/>
                    <a:pt x="11744" y="1035"/>
                  </a:cubicBezTo>
                  <a:cubicBezTo>
                    <a:pt x="11723" y="1056"/>
                    <a:pt x="11703" y="1079"/>
                    <a:pt x="11684" y="1104"/>
                  </a:cubicBezTo>
                  <a:cubicBezTo>
                    <a:pt x="11684" y="1104"/>
                    <a:pt x="11684" y="1102"/>
                    <a:pt x="11684" y="1102"/>
                  </a:cubicBezTo>
                  <a:lnTo>
                    <a:pt x="10759" y="2371"/>
                  </a:lnTo>
                  <a:cubicBezTo>
                    <a:pt x="8436" y="5485"/>
                    <a:pt x="4036" y="11421"/>
                    <a:pt x="2841" y="13062"/>
                  </a:cubicBezTo>
                  <a:cubicBezTo>
                    <a:pt x="2629" y="13355"/>
                    <a:pt x="2311" y="13784"/>
                    <a:pt x="1994" y="14214"/>
                  </a:cubicBezTo>
                  <a:cubicBezTo>
                    <a:pt x="1891" y="14351"/>
                    <a:pt x="1790" y="14489"/>
                    <a:pt x="1691" y="14622"/>
                  </a:cubicBezTo>
                  <a:cubicBezTo>
                    <a:pt x="1613" y="14730"/>
                    <a:pt x="1535" y="14834"/>
                    <a:pt x="1461" y="14934"/>
                  </a:cubicBezTo>
                  <a:cubicBezTo>
                    <a:pt x="1401" y="15017"/>
                    <a:pt x="1342" y="15097"/>
                    <a:pt x="1287" y="15171"/>
                  </a:cubicBezTo>
                  <a:cubicBezTo>
                    <a:pt x="1255" y="15214"/>
                    <a:pt x="1225" y="15254"/>
                    <a:pt x="1197" y="15293"/>
                  </a:cubicBezTo>
                  <a:lnTo>
                    <a:pt x="977" y="15596"/>
                  </a:lnTo>
                  <a:cubicBezTo>
                    <a:pt x="958" y="15623"/>
                    <a:pt x="938" y="15648"/>
                    <a:pt x="919" y="15674"/>
                  </a:cubicBezTo>
                  <a:cubicBezTo>
                    <a:pt x="291" y="16536"/>
                    <a:pt x="1" y="17076"/>
                    <a:pt x="63" y="17512"/>
                  </a:cubicBezTo>
                  <a:cubicBezTo>
                    <a:pt x="107" y="17808"/>
                    <a:pt x="311" y="18056"/>
                    <a:pt x="683" y="18327"/>
                  </a:cubicBezTo>
                  <a:cubicBezTo>
                    <a:pt x="725" y="18357"/>
                    <a:pt x="766" y="18387"/>
                    <a:pt x="809" y="18414"/>
                  </a:cubicBezTo>
                  <a:cubicBezTo>
                    <a:pt x="846" y="18444"/>
                    <a:pt x="887" y="18474"/>
                    <a:pt x="929" y="18506"/>
                  </a:cubicBezTo>
                  <a:cubicBezTo>
                    <a:pt x="1115" y="18641"/>
                    <a:pt x="1282" y="18738"/>
                    <a:pt x="1441" y="18795"/>
                  </a:cubicBezTo>
                  <a:cubicBezTo>
                    <a:pt x="1552" y="18835"/>
                    <a:pt x="1659" y="18856"/>
                    <a:pt x="1764" y="18856"/>
                  </a:cubicBezTo>
                  <a:cubicBezTo>
                    <a:pt x="1808" y="18856"/>
                    <a:pt x="1852" y="18852"/>
                    <a:pt x="1895" y="18845"/>
                  </a:cubicBezTo>
                  <a:cubicBezTo>
                    <a:pt x="2326" y="18772"/>
                    <a:pt x="2746" y="18336"/>
                    <a:pt x="3364" y="17489"/>
                  </a:cubicBezTo>
                  <a:cubicBezTo>
                    <a:pt x="3387" y="17455"/>
                    <a:pt x="3412" y="17422"/>
                    <a:pt x="3437" y="17386"/>
                  </a:cubicBezTo>
                  <a:cubicBezTo>
                    <a:pt x="3469" y="17342"/>
                    <a:pt x="3508" y="17290"/>
                    <a:pt x="3550" y="17232"/>
                  </a:cubicBezTo>
                  <a:cubicBezTo>
                    <a:pt x="3582" y="17189"/>
                    <a:pt x="3614" y="17143"/>
                    <a:pt x="3651" y="17094"/>
                  </a:cubicBezTo>
                  <a:cubicBezTo>
                    <a:pt x="3731" y="16982"/>
                    <a:pt x="3821" y="16858"/>
                    <a:pt x="3919" y="16722"/>
                  </a:cubicBezTo>
                  <a:cubicBezTo>
                    <a:pt x="3990" y="16624"/>
                    <a:pt x="4062" y="16520"/>
                    <a:pt x="4138" y="16413"/>
                  </a:cubicBezTo>
                  <a:cubicBezTo>
                    <a:pt x="4234" y="16282"/>
                    <a:pt x="4332" y="16146"/>
                    <a:pt x="4429" y="16009"/>
                  </a:cubicBezTo>
                  <a:cubicBezTo>
                    <a:pt x="4744" y="15570"/>
                    <a:pt x="5060" y="15129"/>
                    <a:pt x="5274" y="14834"/>
                  </a:cubicBezTo>
                  <a:cubicBezTo>
                    <a:pt x="6469" y="13192"/>
                    <a:pt x="10764" y="7181"/>
                    <a:pt x="13011" y="4010"/>
                  </a:cubicBezTo>
                  <a:lnTo>
                    <a:pt x="13935" y="2742"/>
                  </a:lnTo>
                  <a:lnTo>
                    <a:pt x="13933" y="2742"/>
                  </a:lnTo>
                  <a:cubicBezTo>
                    <a:pt x="14011" y="2630"/>
                    <a:pt x="14048" y="2497"/>
                    <a:pt x="14069" y="2364"/>
                  </a:cubicBezTo>
                  <a:cubicBezTo>
                    <a:pt x="14089" y="2242"/>
                    <a:pt x="14098" y="2120"/>
                    <a:pt x="14110" y="1997"/>
                  </a:cubicBezTo>
                  <a:cubicBezTo>
                    <a:pt x="14112" y="1980"/>
                    <a:pt x="14114" y="1964"/>
                    <a:pt x="14115" y="1946"/>
                  </a:cubicBezTo>
                  <a:cubicBezTo>
                    <a:pt x="14191" y="1338"/>
                    <a:pt x="14191" y="833"/>
                    <a:pt x="14266" y="227"/>
                  </a:cubicBezTo>
                  <a:cubicBezTo>
                    <a:pt x="14268" y="216"/>
                    <a:pt x="14266" y="206"/>
                    <a:pt x="14266" y="197"/>
                  </a:cubicBezTo>
                  <a:cubicBezTo>
                    <a:pt x="14262" y="142"/>
                    <a:pt x="14236" y="87"/>
                    <a:pt x="14177" y="43"/>
                  </a:cubicBezTo>
                  <a:cubicBezTo>
                    <a:pt x="14136" y="13"/>
                    <a:pt x="14094" y="0"/>
                    <a:pt x="14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1429576" y="1335169"/>
              <a:ext cx="728876" cy="987391"/>
            </a:xfrm>
            <a:custGeom>
              <a:avLst/>
              <a:gdLst/>
              <a:ahLst/>
              <a:cxnLst/>
              <a:rect l="l" t="t" r="r" b="b"/>
              <a:pathLst>
                <a:path w="13666" h="18513" extrusionOk="0">
                  <a:moveTo>
                    <a:pt x="13612" y="1"/>
                  </a:moveTo>
                  <a:cubicBezTo>
                    <a:pt x="13592" y="1"/>
                    <a:pt x="13569" y="11"/>
                    <a:pt x="13545" y="27"/>
                  </a:cubicBezTo>
                  <a:cubicBezTo>
                    <a:pt x="13538" y="31"/>
                    <a:pt x="13530" y="35"/>
                    <a:pt x="13522" y="43"/>
                  </a:cubicBezTo>
                  <a:cubicBezTo>
                    <a:pt x="13107" y="401"/>
                    <a:pt x="12763" y="658"/>
                    <a:pt x="12348" y="1016"/>
                  </a:cubicBezTo>
                  <a:cubicBezTo>
                    <a:pt x="12336" y="1027"/>
                    <a:pt x="12324" y="1038"/>
                    <a:pt x="12311" y="1048"/>
                  </a:cubicBezTo>
                  <a:cubicBezTo>
                    <a:pt x="12228" y="1117"/>
                    <a:pt x="12145" y="1186"/>
                    <a:pt x="12061" y="1261"/>
                  </a:cubicBezTo>
                  <a:cubicBezTo>
                    <a:pt x="11969" y="1342"/>
                    <a:pt x="11877" y="1434"/>
                    <a:pt x="11796" y="1544"/>
                  </a:cubicBezTo>
                  <a:cubicBezTo>
                    <a:pt x="11796" y="1544"/>
                    <a:pt x="11796" y="1544"/>
                    <a:pt x="11796" y="1543"/>
                  </a:cubicBezTo>
                  <a:lnTo>
                    <a:pt x="10872" y="2811"/>
                  </a:lnTo>
                  <a:cubicBezTo>
                    <a:pt x="8570" y="5943"/>
                    <a:pt x="4202" y="11899"/>
                    <a:pt x="3006" y="13541"/>
                  </a:cubicBezTo>
                  <a:cubicBezTo>
                    <a:pt x="2671" y="14002"/>
                    <a:pt x="2081" y="14807"/>
                    <a:pt x="1634" y="15416"/>
                  </a:cubicBezTo>
                  <a:cubicBezTo>
                    <a:pt x="1572" y="15500"/>
                    <a:pt x="1514" y="15579"/>
                    <a:pt x="1459" y="15656"/>
                  </a:cubicBezTo>
                  <a:cubicBezTo>
                    <a:pt x="1424" y="15705"/>
                    <a:pt x="1388" y="15753"/>
                    <a:pt x="1356" y="15797"/>
                  </a:cubicBezTo>
                  <a:cubicBezTo>
                    <a:pt x="1323" y="15843"/>
                    <a:pt x="1292" y="15884"/>
                    <a:pt x="1264" y="15925"/>
                  </a:cubicBezTo>
                  <a:cubicBezTo>
                    <a:pt x="1220" y="15983"/>
                    <a:pt x="1183" y="16037"/>
                    <a:pt x="1151" y="16081"/>
                  </a:cubicBezTo>
                  <a:cubicBezTo>
                    <a:pt x="484" y="16990"/>
                    <a:pt x="139" y="17522"/>
                    <a:pt x="55" y="17864"/>
                  </a:cubicBezTo>
                  <a:cubicBezTo>
                    <a:pt x="1" y="18089"/>
                    <a:pt x="59" y="18232"/>
                    <a:pt x="217" y="18346"/>
                  </a:cubicBezTo>
                  <a:cubicBezTo>
                    <a:pt x="234" y="18360"/>
                    <a:pt x="252" y="18370"/>
                    <a:pt x="270" y="18381"/>
                  </a:cubicBezTo>
                  <a:cubicBezTo>
                    <a:pt x="286" y="18395"/>
                    <a:pt x="304" y="18408"/>
                    <a:pt x="321" y="18422"/>
                  </a:cubicBezTo>
                  <a:cubicBezTo>
                    <a:pt x="402" y="18481"/>
                    <a:pt x="483" y="18512"/>
                    <a:pt x="569" y="18512"/>
                  </a:cubicBezTo>
                  <a:cubicBezTo>
                    <a:pt x="649" y="18512"/>
                    <a:pt x="734" y="18485"/>
                    <a:pt x="830" y="18427"/>
                  </a:cubicBezTo>
                  <a:cubicBezTo>
                    <a:pt x="1129" y="18243"/>
                    <a:pt x="1528" y="17750"/>
                    <a:pt x="2189" y="16838"/>
                  </a:cubicBezTo>
                  <a:cubicBezTo>
                    <a:pt x="2221" y="16793"/>
                    <a:pt x="2260" y="16740"/>
                    <a:pt x="2302" y="16682"/>
                  </a:cubicBezTo>
                  <a:cubicBezTo>
                    <a:pt x="2403" y="16543"/>
                    <a:pt x="2531" y="16368"/>
                    <a:pt x="2671" y="16173"/>
                  </a:cubicBezTo>
                  <a:cubicBezTo>
                    <a:pt x="3116" y="15560"/>
                    <a:pt x="3699" y="14750"/>
                    <a:pt x="4036" y="14289"/>
                  </a:cubicBezTo>
                  <a:cubicBezTo>
                    <a:pt x="5230" y="12647"/>
                    <a:pt x="9554" y="6659"/>
                    <a:pt x="11824" y="3504"/>
                  </a:cubicBezTo>
                  <a:lnTo>
                    <a:pt x="12747" y="2235"/>
                  </a:lnTo>
                  <a:cubicBezTo>
                    <a:pt x="12827" y="2126"/>
                    <a:pt x="12885" y="2009"/>
                    <a:pt x="12935" y="1895"/>
                  </a:cubicBezTo>
                  <a:cubicBezTo>
                    <a:pt x="12979" y="1794"/>
                    <a:pt x="13020" y="1693"/>
                    <a:pt x="13061" y="1592"/>
                  </a:cubicBezTo>
                  <a:cubicBezTo>
                    <a:pt x="13066" y="1578"/>
                    <a:pt x="13073" y="1564"/>
                    <a:pt x="13079" y="1550"/>
                  </a:cubicBezTo>
                  <a:cubicBezTo>
                    <a:pt x="13293" y="1043"/>
                    <a:pt x="13431" y="639"/>
                    <a:pt x="13646" y="132"/>
                  </a:cubicBezTo>
                  <a:cubicBezTo>
                    <a:pt x="13649" y="123"/>
                    <a:pt x="13651" y="116"/>
                    <a:pt x="13653" y="109"/>
                  </a:cubicBezTo>
                  <a:cubicBezTo>
                    <a:pt x="13665" y="66"/>
                    <a:pt x="13665" y="29"/>
                    <a:pt x="13640" y="10"/>
                  </a:cubicBezTo>
                  <a:cubicBezTo>
                    <a:pt x="13632" y="4"/>
                    <a:pt x="13622" y="1"/>
                    <a:pt x="13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1400935" y="2169375"/>
              <a:ext cx="179472" cy="169712"/>
            </a:xfrm>
            <a:custGeom>
              <a:avLst/>
              <a:gdLst/>
              <a:ahLst/>
              <a:cxnLst/>
              <a:rect l="l" t="t" r="r" b="b"/>
              <a:pathLst>
                <a:path w="3365" h="3182" extrusionOk="0">
                  <a:moveTo>
                    <a:pt x="919" y="0"/>
                  </a:moveTo>
                  <a:cubicBezTo>
                    <a:pt x="291" y="862"/>
                    <a:pt x="1" y="1402"/>
                    <a:pt x="63" y="1838"/>
                  </a:cubicBezTo>
                  <a:cubicBezTo>
                    <a:pt x="107" y="2134"/>
                    <a:pt x="311" y="2382"/>
                    <a:pt x="683" y="2653"/>
                  </a:cubicBezTo>
                  <a:cubicBezTo>
                    <a:pt x="725" y="2683"/>
                    <a:pt x="766" y="2713"/>
                    <a:pt x="809" y="2740"/>
                  </a:cubicBezTo>
                  <a:cubicBezTo>
                    <a:pt x="846" y="2770"/>
                    <a:pt x="887" y="2800"/>
                    <a:pt x="929" y="2832"/>
                  </a:cubicBezTo>
                  <a:cubicBezTo>
                    <a:pt x="1115" y="2967"/>
                    <a:pt x="1282" y="3064"/>
                    <a:pt x="1441" y="3121"/>
                  </a:cubicBezTo>
                  <a:cubicBezTo>
                    <a:pt x="1552" y="3161"/>
                    <a:pt x="1659" y="3182"/>
                    <a:pt x="1764" y="3182"/>
                  </a:cubicBezTo>
                  <a:cubicBezTo>
                    <a:pt x="1808" y="3182"/>
                    <a:pt x="1852" y="3178"/>
                    <a:pt x="1895" y="3171"/>
                  </a:cubicBezTo>
                  <a:cubicBezTo>
                    <a:pt x="2326" y="3098"/>
                    <a:pt x="2746" y="2662"/>
                    <a:pt x="3364" y="1815"/>
                  </a:cubicBezTo>
                  <a:cubicBezTo>
                    <a:pt x="2487" y="1299"/>
                    <a:pt x="1688" y="672"/>
                    <a:pt x="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1449896" y="2091507"/>
              <a:ext cx="187313" cy="174672"/>
            </a:xfrm>
            <a:custGeom>
              <a:avLst/>
              <a:gdLst/>
              <a:ahLst/>
              <a:cxnLst/>
              <a:rect l="l" t="t" r="r" b="b"/>
              <a:pathLst>
                <a:path w="3512" h="3275" extrusionOk="0">
                  <a:moveTo>
                    <a:pt x="1076" y="0"/>
                  </a:moveTo>
                  <a:cubicBezTo>
                    <a:pt x="973" y="137"/>
                    <a:pt x="872" y="275"/>
                    <a:pt x="773" y="408"/>
                  </a:cubicBezTo>
                  <a:cubicBezTo>
                    <a:pt x="693" y="516"/>
                    <a:pt x="617" y="620"/>
                    <a:pt x="543" y="720"/>
                  </a:cubicBezTo>
                  <a:cubicBezTo>
                    <a:pt x="483" y="803"/>
                    <a:pt x="424" y="883"/>
                    <a:pt x="369" y="957"/>
                  </a:cubicBezTo>
                  <a:cubicBezTo>
                    <a:pt x="337" y="1000"/>
                    <a:pt x="307" y="1040"/>
                    <a:pt x="279" y="1079"/>
                  </a:cubicBezTo>
                  <a:lnTo>
                    <a:pt x="59" y="1382"/>
                  </a:lnTo>
                  <a:cubicBezTo>
                    <a:pt x="40" y="1409"/>
                    <a:pt x="20" y="1434"/>
                    <a:pt x="1" y="1460"/>
                  </a:cubicBezTo>
                  <a:cubicBezTo>
                    <a:pt x="770" y="2132"/>
                    <a:pt x="1569" y="2759"/>
                    <a:pt x="2446" y="3275"/>
                  </a:cubicBezTo>
                  <a:cubicBezTo>
                    <a:pt x="2469" y="3241"/>
                    <a:pt x="2494" y="3208"/>
                    <a:pt x="2519" y="3172"/>
                  </a:cubicBezTo>
                  <a:cubicBezTo>
                    <a:pt x="2551" y="3128"/>
                    <a:pt x="2590" y="3076"/>
                    <a:pt x="2632" y="3018"/>
                  </a:cubicBezTo>
                  <a:cubicBezTo>
                    <a:pt x="2664" y="2975"/>
                    <a:pt x="2696" y="2929"/>
                    <a:pt x="2733" y="2880"/>
                  </a:cubicBezTo>
                  <a:cubicBezTo>
                    <a:pt x="2813" y="2770"/>
                    <a:pt x="2903" y="2644"/>
                    <a:pt x="3001" y="2508"/>
                  </a:cubicBezTo>
                  <a:cubicBezTo>
                    <a:pt x="3070" y="2410"/>
                    <a:pt x="3144" y="2306"/>
                    <a:pt x="3220" y="2199"/>
                  </a:cubicBezTo>
                  <a:cubicBezTo>
                    <a:pt x="3316" y="2068"/>
                    <a:pt x="3414" y="1932"/>
                    <a:pt x="3511" y="1795"/>
                  </a:cubicBezTo>
                  <a:cubicBezTo>
                    <a:pt x="2629" y="1308"/>
                    <a:pt x="1835" y="674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1464723" y="2113214"/>
              <a:ext cx="156965" cy="131897"/>
            </a:xfrm>
            <a:custGeom>
              <a:avLst/>
              <a:gdLst/>
              <a:ahLst/>
              <a:cxnLst/>
              <a:rect l="l" t="t" r="r" b="b"/>
              <a:pathLst>
                <a:path w="2943" h="2473" extrusionOk="0">
                  <a:moveTo>
                    <a:pt x="495" y="1"/>
                  </a:moveTo>
                  <a:cubicBezTo>
                    <a:pt x="415" y="109"/>
                    <a:pt x="339" y="213"/>
                    <a:pt x="265" y="313"/>
                  </a:cubicBezTo>
                  <a:cubicBezTo>
                    <a:pt x="205" y="396"/>
                    <a:pt x="146" y="476"/>
                    <a:pt x="91" y="550"/>
                  </a:cubicBezTo>
                  <a:cubicBezTo>
                    <a:pt x="59" y="593"/>
                    <a:pt x="29" y="633"/>
                    <a:pt x="1" y="672"/>
                  </a:cubicBezTo>
                  <a:cubicBezTo>
                    <a:pt x="798" y="1303"/>
                    <a:pt x="1610" y="1915"/>
                    <a:pt x="2455" y="2473"/>
                  </a:cubicBezTo>
                  <a:cubicBezTo>
                    <a:pt x="2535" y="2361"/>
                    <a:pt x="2625" y="2237"/>
                    <a:pt x="2723" y="2101"/>
                  </a:cubicBezTo>
                  <a:cubicBezTo>
                    <a:pt x="2792" y="2003"/>
                    <a:pt x="2866" y="1899"/>
                    <a:pt x="2942" y="1792"/>
                  </a:cubicBezTo>
                  <a:cubicBezTo>
                    <a:pt x="2099" y="1248"/>
                    <a:pt x="1286" y="633"/>
                    <a:pt x="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2027403" y="1333409"/>
              <a:ext cx="134511" cy="146991"/>
            </a:xfrm>
            <a:custGeom>
              <a:avLst/>
              <a:gdLst/>
              <a:ahLst/>
              <a:cxnLst/>
              <a:rect l="l" t="t" r="r" b="b"/>
              <a:pathLst>
                <a:path w="2522" h="2756" extrusionOk="0">
                  <a:moveTo>
                    <a:pt x="2308" y="0"/>
                  </a:moveTo>
                  <a:cubicBezTo>
                    <a:pt x="2292" y="0"/>
                    <a:pt x="2277" y="2"/>
                    <a:pt x="2263" y="5"/>
                  </a:cubicBezTo>
                  <a:cubicBezTo>
                    <a:pt x="2252" y="7"/>
                    <a:pt x="2240" y="9"/>
                    <a:pt x="2229" y="14"/>
                  </a:cubicBezTo>
                  <a:cubicBezTo>
                    <a:pt x="2064" y="91"/>
                    <a:pt x="1910" y="154"/>
                    <a:pt x="1761" y="211"/>
                  </a:cubicBezTo>
                  <a:cubicBezTo>
                    <a:pt x="1402" y="348"/>
                    <a:pt x="1030" y="505"/>
                    <a:pt x="640" y="686"/>
                  </a:cubicBezTo>
                  <a:cubicBezTo>
                    <a:pt x="624" y="693"/>
                    <a:pt x="608" y="700"/>
                    <a:pt x="592" y="707"/>
                  </a:cubicBezTo>
                  <a:cubicBezTo>
                    <a:pt x="478" y="757"/>
                    <a:pt x="365" y="805"/>
                    <a:pt x="255" y="860"/>
                  </a:cubicBezTo>
                  <a:cubicBezTo>
                    <a:pt x="163" y="906"/>
                    <a:pt x="73" y="962"/>
                    <a:pt x="0" y="1035"/>
                  </a:cubicBezTo>
                  <a:cubicBezTo>
                    <a:pt x="99" y="1212"/>
                    <a:pt x="200" y="1391"/>
                    <a:pt x="299" y="1568"/>
                  </a:cubicBezTo>
                  <a:cubicBezTo>
                    <a:pt x="346" y="1652"/>
                    <a:pt x="385" y="1749"/>
                    <a:pt x="489" y="1772"/>
                  </a:cubicBezTo>
                  <a:cubicBezTo>
                    <a:pt x="510" y="1777"/>
                    <a:pt x="532" y="1779"/>
                    <a:pt x="554" y="1779"/>
                  </a:cubicBezTo>
                  <a:cubicBezTo>
                    <a:pt x="630" y="1779"/>
                    <a:pt x="712" y="1755"/>
                    <a:pt x="785" y="1746"/>
                  </a:cubicBezTo>
                  <a:cubicBezTo>
                    <a:pt x="888" y="1730"/>
                    <a:pt x="991" y="1719"/>
                    <a:pt x="1095" y="1710"/>
                  </a:cubicBezTo>
                  <a:cubicBezTo>
                    <a:pt x="1118" y="1708"/>
                    <a:pt x="1148" y="1704"/>
                    <a:pt x="1177" y="1704"/>
                  </a:cubicBezTo>
                  <a:cubicBezTo>
                    <a:pt x="1204" y="1704"/>
                    <a:pt x="1229" y="1707"/>
                    <a:pt x="1248" y="1721"/>
                  </a:cubicBezTo>
                  <a:cubicBezTo>
                    <a:pt x="1285" y="1747"/>
                    <a:pt x="1295" y="1822"/>
                    <a:pt x="1306" y="1863"/>
                  </a:cubicBezTo>
                  <a:cubicBezTo>
                    <a:pt x="1359" y="2061"/>
                    <a:pt x="1389" y="2268"/>
                    <a:pt x="1391" y="2476"/>
                  </a:cubicBezTo>
                  <a:cubicBezTo>
                    <a:pt x="1393" y="2513"/>
                    <a:pt x="1409" y="2563"/>
                    <a:pt x="1451" y="2573"/>
                  </a:cubicBezTo>
                  <a:cubicBezTo>
                    <a:pt x="1694" y="2634"/>
                    <a:pt x="1937" y="2696"/>
                    <a:pt x="2180" y="2756"/>
                  </a:cubicBezTo>
                  <a:lnTo>
                    <a:pt x="2189" y="2742"/>
                  </a:lnTo>
                  <a:lnTo>
                    <a:pt x="2187" y="2742"/>
                  </a:lnTo>
                  <a:cubicBezTo>
                    <a:pt x="2265" y="2630"/>
                    <a:pt x="2302" y="2497"/>
                    <a:pt x="2323" y="2364"/>
                  </a:cubicBezTo>
                  <a:cubicBezTo>
                    <a:pt x="2343" y="2242"/>
                    <a:pt x="2352" y="2120"/>
                    <a:pt x="2364" y="1997"/>
                  </a:cubicBezTo>
                  <a:cubicBezTo>
                    <a:pt x="2366" y="1980"/>
                    <a:pt x="2368" y="1964"/>
                    <a:pt x="2369" y="1946"/>
                  </a:cubicBezTo>
                  <a:cubicBezTo>
                    <a:pt x="2422" y="1521"/>
                    <a:pt x="2458" y="1122"/>
                    <a:pt x="2477" y="743"/>
                  </a:cubicBezTo>
                  <a:cubicBezTo>
                    <a:pt x="2484" y="578"/>
                    <a:pt x="2497" y="410"/>
                    <a:pt x="2520" y="227"/>
                  </a:cubicBezTo>
                  <a:cubicBezTo>
                    <a:pt x="2522" y="216"/>
                    <a:pt x="2520" y="206"/>
                    <a:pt x="2520" y="197"/>
                  </a:cubicBezTo>
                  <a:cubicBezTo>
                    <a:pt x="2516" y="142"/>
                    <a:pt x="2490" y="87"/>
                    <a:pt x="2431" y="43"/>
                  </a:cubicBezTo>
                  <a:cubicBezTo>
                    <a:pt x="2390" y="13"/>
                    <a:pt x="2348" y="0"/>
                    <a:pt x="23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4" name="Google Shape;2234;p38"/>
            <p:cNvSpPr/>
            <p:nvPr/>
          </p:nvSpPr>
          <p:spPr>
            <a:xfrm>
              <a:off x="2120845" y="1333409"/>
              <a:ext cx="41068" cy="41228"/>
            </a:xfrm>
            <a:custGeom>
              <a:avLst/>
              <a:gdLst/>
              <a:ahLst/>
              <a:cxnLst/>
              <a:rect l="l" t="t" r="r" b="b"/>
              <a:pathLst>
                <a:path w="770" h="773" extrusionOk="0">
                  <a:moveTo>
                    <a:pt x="555" y="0"/>
                  </a:moveTo>
                  <a:cubicBezTo>
                    <a:pt x="540" y="0"/>
                    <a:pt x="525" y="2"/>
                    <a:pt x="511" y="5"/>
                  </a:cubicBezTo>
                  <a:cubicBezTo>
                    <a:pt x="500" y="7"/>
                    <a:pt x="488" y="9"/>
                    <a:pt x="477" y="14"/>
                  </a:cubicBezTo>
                  <a:cubicBezTo>
                    <a:pt x="312" y="91"/>
                    <a:pt x="158" y="154"/>
                    <a:pt x="9" y="211"/>
                  </a:cubicBezTo>
                  <a:cubicBezTo>
                    <a:pt x="1" y="372"/>
                    <a:pt x="64" y="537"/>
                    <a:pt x="235" y="661"/>
                  </a:cubicBezTo>
                  <a:cubicBezTo>
                    <a:pt x="342" y="739"/>
                    <a:pt x="451" y="773"/>
                    <a:pt x="555" y="773"/>
                  </a:cubicBezTo>
                  <a:cubicBezTo>
                    <a:pt x="613" y="773"/>
                    <a:pt x="670" y="762"/>
                    <a:pt x="724" y="743"/>
                  </a:cubicBezTo>
                  <a:cubicBezTo>
                    <a:pt x="732" y="578"/>
                    <a:pt x="745" y="410"/>
                    <a:pt x="768" y="227"/>
                  </a:cubicBezTo>
                  <a:cubicBezTo>
                    <a:pt x="770" y="216"/>
                    <a:pt x="768" y="206"/>
                    <a:pt x="768" y="197"/>
                  </a:cubicBezTo>
                  <a:cubicBezTo>
                    <a:pt x="764" y="142"/>
                    <a:pt x="738" y="87"/>
                    <a:pt x="679" y="43"/>
                  </a:cubicBezTo>
                  <a:cubicBezTo>
                    <a:pt x="638" y="13"/>
                    <a:pt x="595" y="0"/>
                    <a:pt x="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5" name="Google Shape;2235;p38"/>
            <p:cNvSpPr/>
            <p:nvPr/>
          </p:nvSpPr>
          <p:spPr>
            <a:xfrm>
              <a:off x="1468937" y="2146068"/>
              <a:ext cx="204700" cy="207740"/>
            </a:xfrm>
            <a:custGeom>
              <a:avLst/>
              <a:gdLst/>
              <a:ahLst/>
              <a:cxnLst/>
              <a:rect l="l" t="t" r="r" b="b"/>
              <a:pathLst>
                <a:path w="3838" h="3895" extrusionOk="0">
                  <a:moveTo>
                    <a:pt x="3616" y="0"/>
                  </a:moveTo>
                  <a:cubicBezTo>
                    <a:pt x="3574" y="0"/>
                    <a:pt x="3532" y="19"/>
                    <a:pt x="3500" y="63"/>
                  </a:cubicBezTo>
                  <a:cubicBezTo>
                    <a:pt x="3090" y="632"/>
                    <a:pt x="2679" y="1199"/>
                    <a:pt x="2268" y="1766"/>
                  </a:cubicBezTo>
                  <a:cubicBezTo>
                    <a:pt x="2062" y="2046"/>
                    <a:pt x="1859" y="2328"/>
                    <a:pt x="1653" y="2610"/>
                  </a:cubicBezTo>
                  <a:cubicBezTo>
                    <a:pt x="1552" y="2748"/>
                    <a:pt x="1449" y="2890"/>
                    <a:pt x="1347" y="3028"/>
                  </a:cubicBezTo>
                  <a:cubicBezTo>
                    <a:pt x="1258" y="3149"/>
                    <a:pt x="1166" y="3271"/>
                    <a:pt x="1052" y="3372"/>
                  </a:cubicBezTo>
                  <a:cubicBezTo>
                    <a:pt x="924" y="3488"/>
                    <a:pt x="744" y="3584"/>
                    <a:pt x="569" y="3584"/>
                  </a:cubicBezTo>
                  <a:cubicBezTo>
                    <a:pt x="482" y="3584"/>
                    <a:pt x="395" y="3560"/>
                    <a:pt x="317" y="3501"/>
                  </a:cubicBezTo>
                  <a:cubicBezTo>
                    <a:pt x="287" y="3480"/>
                    <a:pt x="257" y="3470"/>
                    <a:pt x="228" y="3470"/>
                  </a:cubicBezTo>
                  <a:cubicBezTo>
                    <a:pt x="100" y="3470"/>
                    <a:pt x="1" y="3656"/>
                    <a:pt x="133" y="3755"/>
                  </a:cubicBezTo>
                  <a:cubicBezTo>
                    <a:pt x="262" y="3851"/>
                    <a:pt x="417" y="3894"/>
                    <a:pt x="574" y="3894"/>
                  </a:cubicBezTo>
                  <a:cubicBezTo>
                    <a:pt x="712" y="3894"/>
                    <a:pt x="852" y="3860"/>
                    <a:pt x="976" y="3799"/>
                  </a:cubicBezTo>
                  <a:cubicBezTo>
                    <a:pt x="1284" y="3650"/>
                    <a:pt x="1488" y="3363"/>
                    <a:pt x="1685" y="3094"/>
                  </a:cubicBezTo>
                  <a:cubicBezTo>
                    <a:pt x="2126" y="2491"/>
                    <a:pt x="2566" y="1887"/>
                    <a:pt x="3003" y="1281"/>
                  </a:cubicBezTo>
                  <a:cubicBezTo>
                    <a:pt x="3253" y="937"/>
                    <a:pt x="3503" y="592"/>
                    <a:pt x="3751" y="248"/>
                  </a:cubicBezTo>
                  <a:cubicBezTo>
                    <a:pt x="3837" y="129"/>
                    <a:pt x="3728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1519498" y="1962651"/>
              <a:ext cx="88856" cy="100856"/>
            </a:xfrm>
            <a:custGeom>
              <a:avLst/>
              <a:gdLst/>
              <a:ahLst/>
              <a:cxnLst/>
              <a:rect l="l" t="t" r="r" b="b"/>
              <a:pathLst>
                <a:path w="1666" h="1891" extrusionOk="0">
                  <a:moveTo>
                    <a:pt x="1439" y="1"/>
                  </a:moveTo>
                  <a:cubicBezTo>
                    <a:pt x="1397" y="1"/>
                    <a:pt x="1354" y="18"/>
                    <a:pt x="1320" y="59"/>
                  </a:cubicBezTo>
                  <a:cubicBezTo>
                    <a:pt x="896" y="577"/>
                    <a:pt x="485" y="1107"/>
                    <a:pt x="87" y="1644"/>
                  </a:cubicBezTo>
                  <a:cubicBezTo>
                    <a:pt x="0" y="1761"/>
                    <a:pt x="110" y="1890"/>
                    <a:pt x="222" y="1890"/>
                  </a:cubicBezTo>
                  <a:cubicBezTo>
                    <a:pt x="264" y="1890"/>
                    <a:pt x="307" y="1872"/>
                    <a:pt x="340" y="1828"/>
                  </a:cubicBezTo>
                  <a:cubicBezTo>
                    <a:pt x="737" y="1289"/>
                    <a:pt x="1148" y="761"/>
                    <a:pt x="1572" y="244"/>
                  </a:cubicBezTo>
                  <a:cubicBezTo>
                    <a:pt x="1665" y="129"/>
                    <a:pt x="1555" y="1"/>
                    <a:pt x="1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2022763" y="1464452"/>
              <a:ext cx="136698" cy="178939"/>
            </a:xfrm>
            <a:custGeom>
              <a:avLst/>
              <a:gdLst/>
              <a:ahLst/>
              <a:cxnLst/>
              <a:rect l="l" t="t" r="r" b="b"/>
              <a:pathLst>
                <a:path w="2563" h="3355" extrusionOk="0">
                  <a:moveTo>
                    <a:pt x="2337" y="0"/>
                  </a:moveTo>
                  <a:cubicBezTo>
                    <a:pt x="2294" y="0"/>
                    <a:pt x="2251" y="18"/>
                    <a:pt x="2217" y="60"/>
                  </a:cubicBezTo>
                  <a:cubicBezTo>
                    <a:pt x="1428" y="1020"/>
                    <a:pt x="853" y="2129"/>
                    <a:pt x="91" y="3111"/>
                  </a:cubicBezTo>
                  <a:cubicBezTo>
                    <a:pt x="0" y="3226"/>
                    <a:pt x="110" y="3355"/>
                    <a:pt x="224" y="3355"/>
                  </a:cubicBezTo>
                  <a:cubicBezTo>
                    <a:pt x="266" y="3355"/>
                    <a:pt x="309" y="3337"/>
                    <a:pt x="342" y="3294"/>
                  </a:cubicBezTo>
                  <a:cubicBezTo>
                    <a:pt x="1104" y="2314"/>
                    <a:pt x="1682" y="1203"/>
                    <a:pt x="2470" y="242"/>
                  </a:cubicBezTo>
                  <a:cubicBezTo>
                    <a:pt x="2563" y="129"/>
                    <a:pt x="2453" y="0"/>
                    <a:pt x="2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1791024" y="1775766"/>
              <a:ext cx="90616" cy="109977"/>
            </a:xfrm>
            <a:custGeom>
              <a:avLst/>
              <a:gdLst/>
              <a:ahLst/>
              <a:cxnLst/>
              <a:rect l="l" t="t" r="r" b="b"/>
              <a:pathLst>
                <a:path w="1699" h="2062" extrusionOk="0">
                  <a:moveTo>
                    <a:pt x="1478" y="0"/>
                  </a:moveTo>
                  <a:cubicBezTo>
                    <a:pt x="1436" y="0"/>
                    <a:pt x="1394" y="19"/>
                    <a:pt x="1361" y="63"/>
                  </a:cubicBezTo>
                  <a:lnTo>
                    <a:pt x="87" y="1814"/>
                  </a:lnTo>
                  <a:cubicBezTo>
                    <a:pt x="1" y="1933"/>
                    <a:pt x="110" y="2061"/>
                    <a:pt x="221" y="2061"/>
                  </a:cubicBezTo>
                  <a:cubicBezTo>
                    <a:pt x="263" y="2061"/>
                    <a:pt x="306" y="2043"/>
                    <a:pt x="338" y="1998"/>
                  </a:cubicBezTo>
                  <a:lnTo>
                    <a:pt x="1613" y="248"/>
                  </a:lnTo>
                  <a:cubicBezTo>
                    <a:pt x="1699" y="129"/>
                    <a:pt x="1590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1748196" y="1907023"/>
              <a:ext cx="36641" cy="41281"/>
            </a:xfrm>
            <a:custGeom>
              <a:avLst/>
              <a:gdLst/>
              <a:ahLst/>
              <a:cxnLst/>
              <a:rect l="l" t="t" r="r" b="b"/>
              <a:pathLst>
                <a:path w="687" h="774" extrusionOk="0">
                  <a:moveTo>
                    <a:pt x="510" y="1"/>
                  </a:moveTo>
                  <a:cubicBezTo>
                    <a:pt x="463" y="1"/>
                    <a:pt x="417" y="22"/>
                    <a:pt x="387" y="64"/>
                  </a:cubicBezTo>
                  <a:lnTo>
                    <a:pt x="48" y="528"/>
                  </a:lnTo>
                  <a:cubicBezTo>
                    <a:pt x="0" y="594"/>
                    <a:pt x="13" y="698"/>
                    <a:pt x="84" y="744"/>
                  </a:cubicBezTo>
                  <a:cubicBezTo>
                    <a:pt x="112" y="764"/>
                    <a:pt x="145" y="774"/>
                    <a:pt x="178" y="774"/>
                  </a:cubicBezTo>
                  <a:cubicBezTo>
                    <a:pt x="225" y="774"/>
                    <a:pt x="271" y="753"/>
                    <a:pt x="302" y="711"/>
                  </a:cubicBezTo>
                  <a:lnTo>
                    <a:pt x="638" y="248"/>
                  </a:lnTo>
                  <a:cubicBezTo>
                    <a:pt x="686" y="181"/>
                    <a:pt x="674" y="76"/>
                    <a:pt x="605" y="30"/>
                  </a:cubicBezTo>
                  <a:cubicBezTo>
                    <a:pt x="576" y="11"/>
                    <a:pt x="543" y="1"/>
                    <a:pt x="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1440616" y="2162655"/>
              <a:ext cx="38988" cy="36961"/>
            </a:xfrm>
            <a:custGeom>
              <a:avLst/>
              <a:gdLst/>
              <a:ahLst/>
              <a:cxnLst/>
              <a:rect l="l" t="t" r="r" b="b"/>
              <a:pathLst>
                <a:path w="731" h="693" extrusionOk="0">
                  <a:moveTo>
                    <a:pt x="172" y="1"/>
                  </a:moveTo>
                  <a:cubicBezTo>
                    <a:pt x="138" y="1"/>
                    <a:pt x="105" y="11"/>
                    <a:pt x="79" y="34"/>
                  </a:cubicBezTo>
                  <a:cubicBezTo>
                    <a:pt x="15" y="91"/>
                    <a:pt x="1" y="185"/>
                    <a:pt x="54" y="254"/>
                  </a:cubicBezTo>
                  <a:cubicBezTo>
                    <a:pt x="173" y="406"/>
                    <a:pt x="313" y="545"/>
                    <a:pt x="465" y="663"/>
                  </a:cubicBezTo>
                  <a:cubicBezTo>
                    <a:pt x="491" y="683"/>
                    <a:pt x="523" y="692"/>
                    <a:pt x="556" y="692"/>
                  </a:cubicBezTo>
                  <a:cubicBezTo>
                    <a:pt x="606" y="692"/>
                    <a:pt x="656" y="670"/>
                    <a:pt x="683" y="628"/>
                  </a:cubicBezTo>
                  <a:cubicBezTo>
                    <a:pt x="731" y="557"/>
                    <a:pt x="719" y="463"/>
                    <a:pt x="649" y="410"/>
                  </a:cubicBezTo>
                  <a:cubicBezTo>
                    <a:pt x="596" y="369"/>
                    <a:pt x="545" y="327"/>
                    <a:pt x="495" y="281"/>
                  </a:cubicBezTo>
                  <a:cubicBezTo>
                    <a:pt x="424" y="211"/>
                    <a:pt x="359" y="139"/>
                    <a:pt x="299" y="59"/>
                  </a:cubicBezTo>
                  <a:cubicBezTo>
                    <a:pt x="269" y="22"/>
                    <a:pt x="220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1989535" y="1357463"/>
              <a:ext cx="92376" cy="73496"/>
            </a:xfrm>
            <a:custGeom>
              <a:avLst/>
              <a:gdLst/>
              <a:ahLst/>
              <a:cxnLst/>
              <a:rect l="l" t="t" r="r" b="b"/>
              <a:pathLst>
                <a:path w="1732" h="1378" extrusionOk="0">
                  <a:moveTo>
                    <a:pt x="1508" y="1"/>
                  </a:moveTo>
                  <a:cubicBezTo>
                    <a:pt x="1488" y="1"/>
                    <a:pt x="1466" y="5"/>
                    <a:pt x="1444" y="15"/>
                  </a:cubicBezTo>
                  <a:lnTo>
                    <a:pt x="1036" y="192"/>
                  </a:lnTo>
                  <a:cubicBezTo>
                    <a:pt x="900" y="253"/>
                    <a:pt x="761" y="311"/>
                    <a:pt x="650" y="412"/>
                  </a:cubicBezTo>
                  <a:cubicBezTo>
                    <a:pt x="426" y="614"/>
                    <a:pt x="244" y="878"/>
                    <a:pt x="79" y="1128"/>
                  </a:cubicBezTo>
                  <a:cubicBezTo>
                    <a:pt x="0" y="1248"/>
                    <a:pt x="108" y="1377"/>
                    <a:pt x="216" y="1377"/>
                  </a:cubicBezTo>
                  <a:cubicBezTo>
                    <a:pt x="258" y="1377"/>
                    <a:pt x="300" y="1358"/>
                    <a:pt x="331" y="1311"/>
                  </a:cubicBezTo>
                  <a:cubicBezTo>
                    <a:pt x="411" y="1192"/>
                    <a:pt x="494" y="1075"/>
                    <a:pt x="581" y="963"/>
                  </a:cubicBezTo>
                  <a:cubicBezTo>
                    <a:pt x="662" y="857"/>
                    <a:pt x="745" y="745"/>
                    <a:pt x="843" y="657"/>
                  </a:cubicBezTo>
                  <a:cubicBezTo>
                    <a:pt x="944" y="566"/>
                    <a:pt x="1068" y="520"/>
                    <a:pt x="1188" y="467"/>
                  </a:cubicBezTo>
                  <a:lnTo>
                    <a:pt x="1569" y="301"/>
                  </a:lnTo>
                  <a:cubicBezTo>
                    <a:pt x="1731" y="229"/>
                    <a:pt x="1654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42" name="Google Shape;2242;p38"/>
          <p:cNvSpPr/>
          <p:nvPr/>
        </p:nvSpPr>
        <p:spPr>
          <a:xfrm rot="144386">
            <a:off x="4228145" y="727495"/>
            <a:ext cx="1770886" cy="1490097"/>
          </a:xfrm>
          <a:custGeom>
            <a:avLst/>
            <a:gdLst/>
            <a:ahLst/>
            <a:cxnLst/>
            <a:rect l="l" t="t" r="r" b="b"/>
            <a:pathLst>
              <a:path w="23947" h="20150" extrusionOk="0">
                <a:moveTo>
                  <a:pt x="6831" y="1"/>
                </a:moveTo>
                <a:cubicBezTo>
                  <a:pt x="6782" y="1"/>
                  <a:pt x="6732" y="1"/>
                  <a:pt x="6683" y="3"/>
                </a:cubicBezTo>
                <a:cubicBezTo>
                  <a:pt x="6612" y="3"/>
                  <a:pt x="6538" y="6"/>
                  <a:pt x="6467" y="10"/>
                </a:cubicBezTo>
                <a:cubicBezTo>
                  <a:pt x="6352" y="17"/>
                  <a:pt x="6265" y="112"/>
                  <a:pt x="6270" y="228"/>
                </a:cubicBezTo>
                <a:cubicBezTo>
                  <a:pt x="6277" y="337"/>
                  <a:pt x="6368" y="423"/>
                  <a:pt x="6475" y="423"/>
                </a:cubicBezTo>
                <a:cubicBezTo>
                  <a:pt x="6480" y="423"/>
                  <a:pt x="6484" y="423"/>
                  <a:pt x="6488" y="422"/>
                </a:cubicBezTo>
                <a:cubicBezTo>
                  <a:pt x="6555" y="419"/>
                  <a:pt x="6625" y="417"/>
                  <a:pt x="6692" y="415"/>
                </a:cubicBezTo>
                <a:cubicBezTo>
                  <a:pt x="6734" y="414"/>
                  <a:pt x="6777" y="414"/>
                  <a:pt x="6819" y="414"/>
                </a:cubicBezTo>
                <a:cubicBezTo>
                  <a:pt x="6995" y="414"/>
                  <a:pt x="7172" y="422"/>
                  <a:pt x="7346" y="437"/>
                </a:cubicBezTo>
                <a:cubicBezTo>
                  <a:pt x="7353" y="437"/>
                  <a:pt x="7358" y="438"/>
                  <a:pt x="7364" y="438"/>
                </a:cubicBezTo>
                <a:cubicBezTo>
                  <a:pt x="7470" y="438"/>
                  <a:pt x="7560" y="357"/>
                  <a:pt x="7569" y="249"/>
                </a:cubicBezTo>
                <a:cubicBezTo>
                  <a:pt x="7580" y="135"/>
                  <a:pt x="7496" y="34"/>
                  <a:pt x="7381" y="26"/>
                </a:cubicBezTo>
                <a:cubicBezTo>
                  <a:pt x="7200" y="9"/>
                  <a:pt x="7016" y="1"/>
                  <a:pt x="6831" y="1"/>
                </a:cubicBezTo>
                <a:close/>
                <a:moveTo>
                  <a:pt x="5596" y="114"/>
                </a:moveTo>
                <a:cubicBezTo>
                  <a:pt x="5583" y="114"/>
                  <a:pt x="5571" y="115"/>
                  <a:pt x="5558" y="118"/>
                </a:cubicBezTo>
                <a:cubicBezTo>
                  <a:pt x="5260" y="174"/>
                  <a:pt x="4962" y="249"/>
                  <a:pt x="4672" y="343"/>
                </a:cubicBezTo>
                <a:cubicBezTo>
                  <a:pt x="4564" y="378"/>
                  <a:pt x="4503" y="495"/>
                  <a:pt x="4539" y="603"/>
                </a:cubicBezTo>
                <a:cubicBezTo>
                  <a:pt x="4567" y="692"/>
                  <a:pt x="4649" y="747"/>
                  <a:pt x="4736" y="747"/>
                </a:cubicBezTo>
                <a:cubicBezTo>
                  <a:pt x="4757" y="747"/>
                  <a:pt x="4778" y="743"/>
                  <a:pt x="4799" y="736"/>
                </a:cubicBezTo>
                <a:cubicBezTo>
                  <a:pt x="5072" y="648"/>
                  <a:pt x="5352" y="577"/>
                  <a:pt x="5634" y="525"/>
                </a:cubicBezTo>
                <a:cubicBezTo>
                  <a:pt x="5746" y="504"/>
                  <a:pt x="5820" y="396"/>
                  <a:pt x="5799" y="284"/>
                </a:cubicBezTo>
                <a:cubicBezTo>
                  <a:pt x="5780" y="184"/>
                  <a:pt x="5693" y="114"/>
                  <a:pt x="5596" y="114"/>
                </a:cubicBezTo>
                <a:close/>
                <a:moveTo>
                  <a:pt x="8241" y="162"/>
                </a:moveTo>
                <a:cubicBezTo>
                  <a:pt x="8147" y="162"/>
                  <a:pt x="8062" y="227"/>
                  <a:pt x="8039" y="323"/>
                </a:cubicBezTo>
                <a:cubicBezTo>
                  <a:pt x="8014" y="435"/>
                  <a:pt x="8083" y="545"/>
                  <a:pt x="8195" y="571"/>
                </a:cubicBezTo>
                <a:cubicBezTo>
                  <a:pt x="8469" y="635"/>
                  <a:pt x="8746" y="718"/>
                  <a:pt x="9017" y="819"/>
                </a:cubicBezTo>
                <a:cubicBezTo>
                  <a:pt x="9040" y="828"/>
                  <a:pt x="9065" y="834"/>
                  <a:pt x="9090" y="834"/>
                </a:cubicBezTo>
                <a:cubicBezTo>
                  <a:pt x="9173" y="834"/>
                  <a:pt x="9251" y="782"/>
                  <a:pt x="9283" y="699"/>
                </a:cubicBezTo>
                <a:cubicBezTo>
                  <a:pt x="9323" y="593"/>
                  <a:pt x="9269" y="474"/>
                  <a:pt x="9162" y="433"/>
                </a:cubicBezTo>
                <a:cubicBezTo>
                  <a:pt x="8875" y="325"/>
                  <a:pt x="8581" y="236"/>
                  <a:pt x="8287" y="167"/>
                </a:cubicBezTo>
                <a:cubicBezTo>
                  <a:pt x="8271" y="164"/>
                  <a:pt x="8256" y="162"/>
                  <a:pt x="8241" y="162"/>
                </a:cubicBezTo>
                <a:close/>
                <a:moveTo>
                  <a:pt x="3910" y="660"/>
                </a:moveTo>
                <a:cubicBezTo>
                  <a:pt x="3881" y="660"/>
                  <a:pt x="3851" y="666"/>
                  <a:pt x="3823" y="679"/>
                </a:cubicBezTo>
                <a:cubicBezTo>
                  <a:pt x="3546" y="811"/>
                  <a:pt x="3277" y="959"/>
                  <a:pt x="3022" y="1122"/>
                </a:cubicBezTo>
                <a:cubicBezTo>
                  <a:pt x="2926" y="1184"/>
                  <a:pt x="2898" y="1312"/>
                  <a:pt x="2960" y="1408"/>
                </a:cubicBezTo>
                <a:cubicBezTo>
                  <a:pt x="3001" y="1470"/>
                  <a:pt x="3066" y="1503"/>
                  <a:pt x="3135" y="1503"/>
                </a:cubicBezTo>
                <a:cubicBezTo>
                  <a:pt x="3173" y="1503"/>
                  <a:pt x="3212" y="1493"/>
                  <a:pt x="3245" y="1470"/>
                </a:cubicBezTo>
                <a:cubicBezTo>
                  <a:pt x="3486" y="1316"/>
                  <a:pt x="3740" y="1176"/>
                  <a:pt x="3998" y="1053"/>
                </a:cubicBezTo>
                <a:cubicBezTo>
                  <a:pt x="4103" y="1006"/>
                  <a:pt x="4147" y="881"/>
                  <a:pt x="4098" y="779"/>
                </a:cubicBezTo>
                <a:cubicBezTo>
                  <a:pt x="4063" y="704"/>
                  <a:pt x="3988" y="660"/>
                  <a:pt x="3910" y="660"/>
                </a:cubicBezTo>
                <a:close/>
                <a:moveTo>
                  <a:pt x="9899" y="785"/>
                </a:moveTo>
                <a:cubicBezTo>
                  <a:pt x="9824" y="785"/>
                  <a:pt x="9752" y="825"/>
                  <a:pt x="9715" y="896"/>
                </a:cubicBezTo>
                <a:cubicBezTo>
                  <a:pt x="9662" y="997"/>
                  <a:pt x="9701" y="1121"/>
                  <a:pt x="9802" y="1174"/>
                </a:cubicBezTo>
                <a:cubicBezTo>
                  <a:pt x="10052" y="1307"/>
                  <a:pt x="10300" y="1457"/>
                  <a:pt x="10539" y="1622"/>
                </a:cubicBezTo>
                <a:cubicBezTo>
                  <a:pt x="10575" y="1647"/>
                  <a:pt x="10615" y="1658"/>
                  <a:pt x="10656" y="1658"/>
                </a:cubicBezTo>
                <a:cubicBezTo>
                  <a:pt x="10722" y="1658"/>
                  <a:pt x="10787" y="1628"/>
                  <a:pt x="10826" y="1569"/>
                </a:cubicBezTo>
                <a:cubicBezTo>
                  <a:pt x="10892" y="1475"/>
                  <a:pt x="10867" y="1346"/>
                  <a:pt x="10773" y="1282"/>
                </a:cubicBezTo>
                <a:cubicBezTo>
                  <a:pt x="10521" y="1107"/>
                  <a:pt x="10259" y="949"/>
                  <a:pt x="9995" y="809"/>
                </a:cubicBezTo>
                <a:cubicBezTo>
                  <a:pt x="9964" y="793"/>
                  <a:pt x="9932" y="785"/>
                  <a:pt x="9899" y="785"/>
                </a:cubicBezTo>
                <a:close/>
                <a:moveTo>
                  <a:pt x="2421" y="1617"/>
                </a:moveTo>
                <a:cubicBezTo>
                  <a:pt x="2374" y="1617"/>
                  <a:pt x="2326" y="1633"/>
                  <a:pt x="2287" y="1667"/>
                </a:cubicBezTo>
                <a:cubicBezTo>
                  <a:pt x="2054" y="1863"/>
                  <a:pt x="1833" y="2076"/>
                  <a:pt x="1629" y="2299"/>
                </a:cubicBezTo>
                <a:cubicBezTo>
                  <a:pt x="1551" y="2384"/>
                  <a:pt x="1556" y="2515"/>
                  <a:pt x="1641" y="2592"/>
                </a:cubicBezTo>
                <a:cubicBezTo>
                  <a:pt x="1680" y="2629"/>
                  <a:pt x="1732" y="2646"/>
                  <a:pt x="1781" y="2646"/>
                </a:cubicBezTo>
                <a:cubicBezTo>
                  <a:pt x="1836" y="2646"/>
                  <a:pt x="1893" y="2623"/>
                  <a:pt x="1934" y="2579"/>
                </a:cubicBezTo>
                <a:cubicBezTo>
                  <a:pt x="2127" y="2368"/>
                  <a:pt x="2336" y="2168"/>
                  <a:pt x="2554" y="1982"/>
                </a:cubicBezTo>
                <a:cubicBezTo>
                  <a:pt x="2641" y="1908"/>
                  <a:pt x="2653" y="1778"/>
                  <a:pt x="2579" y="1691"/>
                </a:cubicBezTo>
                <a:cubicBezTo>
                  <a:pt x="2538" y="1642"/>
                  <a:pt x="2480" y="1617"/>
                  <a:pt x="2421" y="1617"/>
                </a:cubicBezTo>
                <a:close/>
                <a:moveTo>
                  <a:pt x="11359" y="1786"/>
                </a:moveTo>
                <a:cubicBezTo>
                  <a:pt x="11301" y="1786"/>
                  <a:pt x="11243" y="1810"/>
                  <a:pt x="11202" y="1858"/>
                </a:cubicBezTo>
                <a:cubicBezTo>
                  <a:pt x="11129" y="1945"/>
                  <a:pt x="11138" y="2076"/>
                  <a:pt x="11225" y="2150"/>
                </a:cubicBezTo>
                <a:cubicBezTo>
                  <a:pt x="11441" y="2335"/>
                  <a:pt x="11654" y="2535"/>
                  <a:pt x="11854" y="2746"/>
                </a:cubicBezTo>
                <a:cubicBezTo>
                  <a:pt x="11895" y="2788"/>
                  <a:pt x="11950" y="2810"/>
                  <a:pt x="12005" y="2810"/>
                </a:cubicBezTo>
                <a:cubicBezTo>
                  <a:pt x="12056" y="2810"/>
                  <a:pt x="12107" y="2790"/>
                  <a:pt x="12146" y="2753"/>
                </a:cubicBezTo>
                <a:cubicBezTo>
                  <a:pt x="12230" y="2673"/>
                  <a:pt x="12231" y="2542"/>
                  <a:pt x="12154" y="2460"/>
                </a:cubicBezTo>
                <a:cubicBezTo>
                  <a:pt x="11943" y="2239"/>
                  <a:pt x="11721" y="2030"/>
                  <a:pt x="11494" y="1835"/>
                </a:cubicBezTo>
                <a:cubicBezTo>
                  <a:pt x="11455" y="1802"/>
                  <a:pt x="11407" y="1786"/>
                  <a:pt x="11359" y="1786"/>
                </a:cubicBezTo>
                <a:close/>
                <a:moveTo>
                  <a:pt x="23069" y="3254"/>
                </a:moveTo>
                <a:cubicBezTo>
                  <a:pt x="22994" y="3254"/>
                  <a:pt x="22918" y="3255"/>
                  <a:pt x="22843" y="3256"/>
                </a:cubicBezTo>
                <a:cubicBezTo>
                  <a:pt x="22729" y="3258"/>
                  <a:pt x="22637" y="3352"/>
                  <a:pt x="22641" y="3467"/>
                </a:cubicBezTo>
                <a:cubicBezTo>
                  <a:pt x="22643" y="3579"/>
                  <a:pt x="22735" y="3669"/>
                  <a:pt x="22847" y="3669"/>
                </a:cubicBezTo>
                <a:cubicBezTo>
                  <a:pt x="22848" y="3669"/>
                  <a:pt x="22849" y="3669"/>
                  <a:pt x="22850" y="3669"/>
                </a:cubicBezTo>
                <a:cubicBezTo>
                  <a:pt x="22923" y="3668"/>
                  <a:pt x="22996" y="3667"/>
                  <a:pt x="23069" y="3667"/>
                </a:cubicBezTo>
                <a:cubicBezTo>
                  <a:pt x="23288" y="3667"/>
                  <a:pt x="23507" y="3673"/>
                  <a:pt x="23724" y="3685"/>
                </a:cubicBezTo>
                <a:lnTo>
                  <a:pt x="23734" y="3685"/>
                </a:lnTo>
                <a:cubicBezTo>
                  <a:pt x="23844" y="3685"/>
                  <a:pt x="23934" y="3600"/>
                  <a:pt x="23941" y="3488"/>
                </a:cubicBezTo>
                <a:cubicBezTo>
                  <a:pt x="23947" y="3375"/>
                  <a:pt x="23860" y="3277"/>
                  <a:pt x="23745" y="3272"/>
                </a:cubicBezTo>
                <a:cubicBezTo>
                  <a:pt x="23521" y="3260"/>
                  <a:pt x="23295" y="3254"/>
                  <a:pt x="23069" y="3254"/>
                </a:cubicBezTo>
                <a:close/>
                <a:moveTo>
                  <a:pt x="21962" y="3303"/>
                </a:moveTo>
                <a:cubicBezTo>
                  <a:pt x="21955" y="3303"/>
                  <a:pt x="21949" y="3303"/>
                  <a:pt x="21943" y="3304"/>
                </a:cubicBezTo>
                <a:cubicBezTo>
                  <a:pt x="21643" y="3331"/>
                  <a:pt x="21342" y="3369"/>
                  <a:pt x="21046" y="3416"/>
                </a:cubicBezTo>
                <a:cubicBezTo>
                  <a:pt x="20934" y="3435"/>
                  <a:pt x="20856" y="3541"/>
                  <a:pt x="20876" y="3653"/>
                </a:cubicBezTo>
                <a:cubicBezTo>
                  <a:pt x="20892" y="3756"/>
                  <a:pt x="20979" y="3827"/>
                  <a:pt x="21080" y="3827"/>
                </a:cubicBezTo>
                <a:cubicBezTo>
                  <a:pt x="21090" y="3827"/>
                  <a:pt x="21101" y="3827"/>
                  <a:pt x="21111" y="3825"/>
                </a:cubicBezTo>
                <a:cubicBezTo>
                  <a:pt x="21399" y="3779"/>
                  <a:pt x="21689" y="3742"/>
                  <a:pt x="21978" y="3717"/>
                </a:cubicBezTo>
                <a:cubicBezTo>
                  <a:pt x="22093" y="3706"/>
                  <a:pt x="22176" y="3605"/>
                  <a:pt x="22166" y="3492"/>
                </a:cubicBezTo>
                <a:cubicBezTo>
                  <a:pt x="22156" y="3385"/>
                  <a:pt x="22067" y="3303"/>
                  <a:pt x="21962" y="3303"/>
                </a:cubicBezTo>
                <a:close/>
                <a:moveTo>
                  <a:pt x="1225" y="2925"/>
                </a:moveTo>
                <a:cubicBezTo>
                  <a:pt x="1160" y="2925"/>
                  <a:pt x="1095" y="2956"/>
                  <a:pt x="1055" y="3013"/>
                </a:cubicBezTo>
                <a:cubicBezTo>
                  <a:pt x="878" y="3267"/>
                  <a:pt x="720" y="3531"/>
                  <a:pt x="585" y="3798"/>
                </a:cubicBezTo>
                <a:cubicBezTo>
                  <a:pt x="534" y="3901"/>
                  <a:pt x="575" y="4025"/>
                  <a:pt x="676" y="4077"/>
                </a:cubicBezTo>
                <a:cubicBezTo>
                  <a:pt x="706" y="4093"/>
                  <a:pt x="738" y="4100"/>
                  <a:pt x="770" y="4100"/>
                </a:cubicBezTo>
                <a:cubicBezTo>
                  <a:pt x="844" y="4100"/>
                  <a:pt x="917" y="4057"/>
                  <a:pt x="954" y="3984"/>
                </a:cubicBezTo>
                <a:cubicBezTo>
                  <a:pt x="1080" y="3735"/>
                  <a:pt x="1229" y="3488"/>
                  <a:pt x="1395" y="3249"/>
                </a:cubicBezTo>
                <a:cubicBezTo>
                  <a:pt x="1461" y="3157"/>
                  <a:pt x="1438" y="3027"/>
                  <a:pt x="1344" y="2962"/>
                </a:cubicBezTo>
                <a:cubicBezTo>
                  <a:pt x="1308" y="2937"/>
                  <a:pt x="1266" y="2925"/>
                  <a:pt x="1225" y="2925"/>
                </a:cubicBezTo>
                <a:close/>
                <a:moveTo>
                  <a:pt x="12588" y="3065"/>
                </a:moveTo>
                <a:cubicBezTo>
                  <a:pt x="12542" y="3065"/>
                  <a:pt x="12497" y="3080"/>
                  <a:pt x="12458" y="3111"/>
                </a:cubicBezTo>
                <a:cubicBezTo>
                  <a:pt x="12370" y="3182"/>
                  <a:pt x="12356" y="3311"/>
                  <a:pt x="12426" y="3400"/>
                </a:cubicBezTo>
                <a:cubicBezTo>
                  <a:pt x="12604" y="3625"/>
                  <a:pt x="12776" y="3862"/>
                  <a:pt x="12937" y="4105"/>
                </a:cubicBezTo>
                <a:cubicBezTo>
                  <a:pt x="12976" y="4165"/>
                  <a:pt x="13041" y="4197"/>
                  <a:pt x="13109" y="4197"/>
                </a:cubicBezTo>
                <a:cubicBezTo>
                  <a:pt x="13148" y="4197"/>
                  <a:pt x="13188" y="4186"/>
                  <a:pt x="13224" y="4163"/>
                </a:cubicBezTo>
                <a:cubicBezTo>
                  <a:pt x="13318" y="4100"/>
                  <a:pt x="13344" y="3972"/>
                  <a:pt x="13281" y="3876"/>
                </a:cubicBezTo>
                <a:cubicBezTo>
                  <a:pt x="13114" y="3623"/>
                  <a:pt x="12935" y="3377"/>
                  <a:pt x="12749" y="3143"/>
                </a:cubicBezTo>
                <a:cubicBezTo>
                  <a:pt x="12708" y="3092"/>
                  <a:pt x="12648" y="3065"/>
                  <a:pt x="12588" y="3065"/>
                </a:cubicBezTo>
                <a:close/>
                <a:moveTo>
                  <a:pt x="20208" y="3586"/>
                </a:moveTo>
                <a:cubicBezTo>
                  <a:pt x="20192" y="3586"/>
                  <a:pt x="20177" y="3588"/>
                  <a:pt x="20162" y="3591"/>
                </a:cubicBezTo>
                <a:cubicBezTo>
                  <a:pt x="19869" y="3660"/>
                  <a:pt x="19575" y="3740"/>
                  <a:pt x="19290" y="3828"/>
                </a:cubicBezTo>
                <a:cubicBezTo>
                  <a:pt x="19182" y="3864"/>
                  <a:pt x="19120" y="3979"/>
                  <a:pt x="19155" y="4089"/>
                </a:cubicBezTo>
                <a:cubicBezTo>
                  <a:pt x="19182" y="4178"/>
                  <a:pt x="19263" y="4234"/>
                  <a:pt x="19352" y="4234"/>
                </a:cubicBezTo>
                <a:cubicBezTo>
                  <a:pt x="19373" y="4234"/>
                  <a:pt x="19393" y="4231"/>
                  <a:pt x="19414" y="4224"/>
                </a:cubicBezTo>
                <a:cubicBezTo>
                  <a:pt x="19690" y="4139"/>
                  <a:pt x="19974" y="4061"/>
                  <a:pt x="20256" y="3993"/>
                </a:cubicBezTo>
                <a:cubicBezTo>
                  <a:pt x="20367" y="3968"/>
                  <a:pt x="20436" y="3857"/>
                  <a:pt x="20410" y="3745"/>
                </a:cubicBezTo>
                <a:cubicBezTo>
                  <a:pt x="20387" y="3649"/>
                  <a:pt x="20301" y="3586"/>
                  <a:pt x="20208" y="3586"/>
                </a:cubicBezTo>
                <a:close/>
                <a:moveTo>
                  <a:pt x="18515" y="4115"/>
                </a:moveTo>
                <a:cubicBezTo>
                  <a:pt x="18490" y="4115"/>
                  <a:pt x="18464" y="4120"/>
                  <a:pt x="18439" y="4130"/>
                </a:cubicBezTo>
                <a:cubicBezTo>
                  <a:pt x="18297" y="4185"/>
                  <a:pt x="18154" y="4245"/>
                  <a:pt x="18016" y="4305"/>
                </a:cubicBezTo>
                <a:cubicBezTo>
                  <a:pt x="17881" y="4364"/>
                  <a:pt x="17746" y="4426"/>
                  <a:pt x="17612" y="4489"/>
                </a:cubicBezTo>
                <a:cubicBezTo>
                  <a:pt x="17509" y="4539"/>
                  <a:pt x="17464" y="4663"/>
                  <a:pt x="17514" y="4766"/>
                </a:cubicBezTo>
                <a:cubicBezTo>
                  <a:pt x="17550" y="4840"/>
                  <a:pt x="17624" y="4883"/>
                  <a:pt x="17700" y="4883"/>
                </a:cubicBezTo>
                <a:cubicBezTo>
                  <a:pt x="17730" y="4883"/>
                  <a:pt x="17760" y="4876"/>
                  <a:pt x="17791" y="4863"/>
                </a:cubicBezTo>
                <a:cubicBezTo>
                  <a:pt x="17920" y="4801"/>
                  <a:pt x="18051" y="4741"/>
                  <a:pt x="18180" y="4684"/>
                </a:cubicBezTo>
                <a:cubicBezTo>
                  <a:pt x="18315" y="4626"/>
                  <a:pt x="18453" y="4567"/>
                  <a:pt x="18590" y="4514"/>
                </a:cubicBezTo>
                <a:cubicBezTo>
                  <a:pt x="18696" y="4472"/>
                  <a:pt x="18749" y="4353"/>
                  <a:pt x="18707" y="4247"/>
                </a:cubicBezTo>
                <a:cubicBezTo>
                  <a:pt x="18674" y="4165"/>
                  <a:pt x="18597" y="4115"/>
                  <a:pt x="18515" y="4115"/>
                </a:cubicBezTo>
                <a:close/>
                <a:moveTo>
                  <a:pt x="16912" y="4877"/>
                </a:moveTo>
                <a:cubicBezTo>
                  <a:pt x="16878" y="4877"/>
                  <a:pt x="16844" y="4885"/>
                  <a:pt x="16812" y="4902"/>
                </a:cubicBezTo>
                <a:cubicBezTo>
                  <a:pt x="16562" y="5041"/>
                  <a:pt x="16302" y="5193"/>
                  <a:pt x="16038" y="5358"/>
                </a:cubicBezTo>
                <a:cubicBezTo>
                  <a:pt x="15940" y="5416"/>
                  <a:pt x="15910" y="5544"/>
                  <a:pt x="15971" y="5641"/>
                </a:cubicBezTo>
                <a:cubicBezTo>
                  <a:pt x="16010" y="5705"/>
                  <a:pt x="16077" y="5741"/>
                  <a:pt x="16146" y="5741"/>
                </a:cubicBezTo>
                <a:cubicBezTo>
                  <a:pt x="16183" y="5741"/>
                  <a:pt x="16220" y="5730"/>
                  <a:pt x="16254" y="5709"/>
                </a:cubicBezTo>
                <a:cubicBezTo>
                  <a:pt x="16513" y="5549"/>
                  <a:pt x="16768" y="5400"/>
                  <a:pt x="17013" y="5264"/>
                </a:cubicBezTo>
                <a:cubicBezTo>
                  <a:pt x="17112" y="5209"/>
                  <a:pt x="17147" y="5083"/>
                  <a:pt x="17092" y="4984"/>
                </a:cubicBezTo>
                <a:cubicBezTo>
                  <a:pt x="17055" y="4915"/>
                  <a:pt x="16984" y="4877"/>
                  <a:pt x="16912" y="4877"/>
                </a:cubicBezTo>
                <a:close/>
                <a:moveTo>
                  <a:pt x="13566" y="4544"/>
                </a:moveTo>
                <a:cubicBezTo>
                  <a:pt x="13533" y="4544"/>
                  <a:pt x="13500" y="4552"/>
                  <a:pt x="13468" y="4569"/>
                </a:cubicBezTo>
                <a:cubicBezTo>
                  <a:pt x="13367" y="4622"/>
                  <a:pt x="13330" y="4748"/>
                  <a:pt x="13383" y="4849"/>
                </a:cubicBezTo>
                <a:cubicBezTo>
                  <a:pt x="13516" y="5097"/>
                  <a:pt x="13637" y="5361"/>
                  <a:pt x="13740" y="5632"/>
                </a:cubicBezTo>
                <a:cubicBezTo>
                  <a:pt x="13771" y="5716"/>
                  <a:pt x="13849" y="5765"/>
                  <a:pt x="13933" y="5765"/>
                </a:cubicBezTo>
                <a:cubicBezTo>
                  <a:pt x="13958" y="5765"/>
                  <a:pt x="13982" y="5762"/>
                  <a:pt x="14007" y="5753"/>
                </a:cubicBezTo>
                <a:cubicBezTo>
                  <a:pt x="14113" y="5712"/>
                  <a:pt x="14167" y="5592"/>
                  <a:pt x="14126" y="5485"/>
                </a:cubicBezTo>
                <a:cubicBezTo>
                  <a:pt x="14016" y="5198"/>
                  <a:pt x="13890" y="4918"/>
                  <a:pt x="13748" y="4654"/>
                </a:cubicBezTo>
                <a:cubicBezTo>
                  <a:pt x="13712" y="4584"/>
                  <a:pt x="13640" y="4544"/>
                  <a:pt x="13566" y="4544"/>
                </a:cubicBezTo>
                <a:close/>
                <a:moveTo>
                  <a:pt x="434" y="4507"/>
                </a:moveTo>
                <a:cubicBezTo>
                  <a:pt x="346" y="4507"/>
                  <a:pt x="264" y="4563"/>
                  <a:pt x="236" y="4651"/>
                </a:cubicBezTo>
                <a:cubicBezTo>
                  <a:pt x="142" y="4948"/>
                  <a:pt x="75" y="5251"/>
                  <a:pt x="36" y="5553"/>
                </a:cubicBezTo>
                <a:cubicBezTo>
                  <a:pt x="22" y="5666"/>
                  <a:pt x="102" y="5769"/>
                  <a:pt x="215" y="5783"/>
                </a:cubicBezTo>
                <a:cubicBezTo>
                  <a:pt x="224" y="5785"/>
                  <a:pt x="233" y="5785"/>
                  <a:pt x="242" y="5785"/>
                </a:cubicBezTo>
                <a:cubicBezTo>
                  <a:pt x="344" y="5785"/>
                  <a:pt x="433" y="5709"/>
                  <a:pt x="447" y="5604"/>
                </a:cubicBezTo>
                <a:cubicBezTo>
                  <a:pt x="483" y="5329"/>
                  <a:pt x="543" y="5049"/>
                  <a:pt x="630" y="4775"/>
                </a:cubicBezTo>
                <a:cubicBezTo>
                  <a:pt x="665" y="4667"/>
                  <a:pt x="605" y="4550"/>
                  <a:pt x="495" y="4516"/>
                </a:cubicBezTo>
                <a:cubicBezTo>
                  <a:pt x="475" y="4510"/>
                  <a:pt x="454" y="4507"/>
                  <a:pt x="434" y="4507"/>
                </a:cubicBezTo>
                <a:close/>
                <a:moveTo>
                  <a:pt x="15399" y="5807"/>
                </a:moveTo>
                <a:cubicBezTo>
                  <a:pt x="15359" y="5807"/>
                  <a:pt x="15320" y="5818"/>
                  <a:pt x="15285" y="5842"/>
                </a:cubicBezTo>
                <a:cubicBezTo>
                  <a:pt x="15058" y="5992"/>
                  <a:pt x="14817" y="6159"/>
                  <a:pt x="14548" y="6347"/>
                </a:cubicBezTo>
                <a:cubicBezTo>
                  <a:pt x="14454" y="6412"/>
                  <a:pt x="14432" y="6540"/>
                  <a:pt x="14498" y="6634"/>
                </a:cubicBezTo>
                <a:cubicBezTo>
                  <a:pt x="14537" y="6692"/>
                  <a:pt x="14603" y="6722"/>
                  <a:pt x="14666" y="6722"/>
                </a:cubicBezTo>
                <a:cubicBezTo>
                  <a:pt x="14707" y="6722"/>
                  <a:pt x="14750" y="6710"/>
                  <a:pt x="14785" y="6685"/>
                </a:cubicBezTo>
                <a:cubicBezTo>
                  <a:pt x="15051" y="6499"/>
                  <a:pt x="15290" y="6336"/>
                  <a:pt x="15513" y="6185"/>
                </a:cubicBezTo>
                <a:cubicBezTo>
                  <a:pt x="15609" y="6122"/>
                  <a:pt x="15634" y="5994"/>
                  <a:pt x="15572" y="5898"/>
                </a:cubicBezTo>
                <a:cubicBezTo>
                  <a:pt x="15532" y="5839"/>
                  <a:pt x="15466" y="5807"/>
                  <a:pt x="15399" y="5807"/>
                </a:cubicBezTo>
                <a:close/>
                <a:moveTo>
                  <a:pt x="214" y="6258"/>
                </a:moveTo>
                <a:cubicBezTo>
                  <a:pt x="209" y="6258"/>
                  <a:pt x="205" y="6258"/>
                  <a:pt x="201" y="6258"/>
                </a:cubicBezTo>
                <a:cubicBezTo>
                  <a:pt x="87" y="6267"/>
                  <a:pt x="1" y="6364"/>
                  <a:pt x="8" y="6480"/>
                </a:cubicBezTo>
                <a:cubicBezTo>
                  <a:pt x="11" y="6513"/>
                  <a:pt x="13" y="6547"/>
                  <a:pt x="16" y="6582"/>
                </a:cubicBezTo>
                <a:cubicBezTo>
                  <a:pt x="41" y="6857"/>
                  <a:pt x="94" y="7132"/>
                  <a:pt x="178" y="7397"/>
                </a:cubicBezTo>
                <a:cubicBezTo>
                  <a:pt x="204" y="7486"/>
                  <a:pt x="286" y="7543"/>
                  <a:pt x="374" y="7543"/>
                </a:cubicBezTo>
                <a:cubicBezTo>
                  <a:pt x="394" y="7543"/>
                  <a:pt x="415" y="7539"/>
                  <a:pt x="435" y="7534"/>
                </a:cubicBezTo>
                <a:cubicBezTo>
                  <a:pt x="545" y="7500"/>
                  <a:pt x="607" y="7383"/>
                  <a:pt x="573" y="7275"/>
                </a:cubicBezTo>
                <a:cubicBezTo>
                  <a:pt x="498" y="7036"/>
                  <a:pt x="451" y="6791"/>
                  <a:pt x="428" y="6545"/>
                </a:cubicBezTo>
                <a:cubicBezTo>
                  <a:pt x="426" y="6513"/>
                  <a:pt x="422" y="6483"/>
                  <a:pt x="420" y="6451"/>
                </a:cubicBezTo>
                <a:cubicBezTo>
                  <a:pt x="414" y="6342"/>
                  <a:pt x="322" y="6258"/>
                  <a:pt x="214" y="6258"/>
                </a:cubicBezTo>
                <a:close/>
                <a:moveTo>
                  <a:pt x="14200" y="6198"/>
                </a:moveTo>
                <a:cubicBezTo>
                  <a:pt x="14183" y="6198"/>
                  <a:pt x="14166" y="6200"/>
                  <a:pt x="14149" y="6205"/>
                </a:cubicBezTo>
                <a:cubicBezTo>
                  <a:pt x="14039" y="6233"/>
                  <a:pt x="13972" y="6347"/>
                  <a:pt x="14000" y="6456"/>
                </a:cubicBezTo>
                <a:cubicBezTo>
                  <a:pt x="14037" y="6600"/>
                  <a:pt x="14071" y="6747"/>
                  <a:pt x="14099" y="6894"/>
                </a:cubicBezTo>
                <a:cubicBezTo>
                  <a:pt x="14059" y="6847"/>
                  <a:pt x="14000" y="6823"/>
                  <a:pt x="13942" y="6823"/>
                </a:cubicBezTo>
                <a:cubicBezTo>
                  <a:pt x="13900" y="6823"/>
                  <a:pt x="13859" y="6835"/>
                  <a:pt x="13823" y="6861"/>
                </a:cubicBezTo>
                <a:lnTo>
                  <a:pt x="13552" y="7055"/>
                </a:lnTo>
                <a:cubicBezTo>
                  <a:pt x="13401" y="7164"/>
                  <a:pt x="13250" y="7272"/>
                  <a:pt x="13100" y="7378"/>
                </a:cubicBezTo>
                <a:cubicBezTo>
                  <a:pt x="13008" y="7445"/>
                  <a:pt x="12986" y="7573"/>
                  <a:pt x="13052" y="7667"/>
                </a:cubicBezTo>
                <a:cubicBezTo>
                  <a:pt x="13093" y="7724"/>
                  <a:pt x="13157" y="7754"/>
                  <a:pt x="13220" y="7754"/>
                </a:cubicBezTo>
                <a:cubicBezTo>
                  <a:pt x="13263" y="7754"/>
                  <a:pt x="13304" y="7741"/>
                  <a:pt x="13341" y="7715"/>
                </a:cubicBezTo>
                <a:cubicBezTo>
                  <a:pt x="13491" y="7607"/>
                  <a:pt x="13642" y="7498"/>
                  <a:pt x="13793" y="7390"/>
                </a:cubicBezTo>
                <a:lnTo>
                  <a:pt x="14062" y="7197"/>
                </a:lnTo>
                <a:cubicBezTo>
                  <a:pt x="14097" y="7172"/>
                  <a:pt x="14124" y="7137"/>
                  <a:pt x="14136" y="7100"/>
                </a:cubicBezTo>
                <a:cubicBezTo>
                  <a:pt x="14149" y="7167"/>
                  <a:pt x="14160" y="7236"/>
                  <a:pt x="14170" y="7305"/>
                </a:cubicBezTo>
                <a:cubicBezTo>
                  <a:pt x="14185" y="7409"/>
                  <a:pt x="14273" y="7483"/>
                  <a:pt x="14375" y="7483"/>
                </a:cubicBezTo>
                <a:cubicBezTo>
                  <a:pt x="14384" y="7483"/>
                  <a:pt x="14394" y="7482"/>
                  <a:pt x="14404" y="7481"/>
                </a:cubicBezTo>
                <a:cubicBezTo>
                  <a:pt x="14517" y="7463"/>
                  <a:pt x="14595" y="7358"/>
                  <a:pt x="14580" y="7245"/>
                </a:cubicBezTo>
                <a:cubicBezTo>
                  <a:pt x="14535" y="6944"/>
                  <a:pt x="14475" y="6643"/>
                  <a:pt x="14401" y="6354"/>
                </a:cubicBezTo>
                <a:cubicBezTo>
                  <a:pt x="14377" y="6261"/>
                  <a:pt x="14293" y="6198"/>
                  <a:pt x="14200" y="6198"/>
                </a:cubicBezTo>
                <a:close/>
                <a:moveTo>
                  <a:pt x="12494" y="7851"/>
                </a:moveTo>
                <a:cubicBezTo>
                  <a:pt x="12454" y="7851"/>
                  <a:pt x="12413" y="7863"/>
                  <a:pt x="12377" y="7888"/>
                </a:cubicBezTo>
                <a:cubicBezTo>
                  <a:pt x="12208" y="8005"/>
                  <a:pt x="12054" y="8112"/>
                  <a:pt x="11902" y="8213"/>
                </a:cubicBezTo>
                <a:cubicBezTo>
                  <a:pt x="11817" y="8269"/>
                  <a:pt x="11732" y="8326"/>
                  <a:pt x="11647" y="8383"/>
                </a:cubicBezTo>
                <a:cubicBezTo>
                  <a:pt x="11551" y="8445"/>
                  <a:pt x="11524" y="8572"/>
                  <a:pt x="11586" y="8668"/>
                </a:cubicBezTo>
                <a:cubicBezTo>
                  <a:pt x="11625" y="8730"/>
                  <a:pt x="11693" y="8762"/>
                  <a:pt x="11760" y="8762"/>
                </a:cubicBezTo>
                <a:cubicBezTo>
                  <a:pt x="11799" y="8762"/>
                  <a:pt x="11838" y="8751"/>
                  <a:pt x="11872" y="8728"/>
                </a:cubicBezTo>
                <a:cubicBezTo>
                  <a:pt x="11960" y="8672"/>
                  <a:pt x="12047" y="8613"/>
                  <a:pt x="12132" y="8556"/>
                </a:cubicBezTo>
                <a:cubicBezTo>
                  <a:pt x="12286" y="8454"/>
                  <a:pt x="12442" y="8346"/>
                  <a:pt x="12612" y="8229"/>
                </a:cubicBezTo>
                <a:cubicBezTo>
                  <a:pt x="12706" y="8163"/>
                  <a:pt x="12729" y="8034"/>
                  <a:pt x="12664" y="7940"/>
                </a:cubicBezTo>
                <a:cubicBezTo>
                  <a:pt x="12624" y="7883"/>
                  <a:pt x="12560" y="7851"/>
                  <a:pt x="12494" y="7851"/>
                </a:cubicBezTo>
                <a:close/>
                <a:moveTo>
                  <a:pt x="729" y="7941"/>
                </a:moveTo>
                <a:cubicBezTo>
                  <a:pt x="694" y="7941"/>
                  <a:pt x="659" y="7949"/>
                  <a:pt x="626" y="7968"/>
                </a:cubicBezTo>
                <a:cubicBezTo>
                  <a:pt x="527" y="8025"/>
                  <a:pt x="493" y="8151"/>
                  <a:pt x="550" y="8250"/>
                </a:cubicBezTo>
                <a:cubicBezTo>
                  <a:pt x="700" y="8512"/>
                  <a:pt x="881" y="8767"/>
                  <a:pt x="1089" y="9005"/>
                </a:cubicBezTo>
                <a:cubicBezTo>
                  <a:pt x="1129" y="9051"/>
                  <a:pt x="1188" y="9076"/>
                  <a:pt x="1245" y="9076"/>
                </a:cubicBezTo>
                <a:cubicBezTo>
                  <a:pt x="1292" y="9076"/>
                  <a:pt x="1342" y="9058"/>
                  <a:pt x="1381" y="9024"/>
                </a:cubicBezTo>
                <a:cubicBezTo>
                  <a:pt x="1466" y="8948"/>
                  <a:pt x="1475" y="8819"/>
                  <a:pt x="1400" y="8732"/>
                </a:cubicBezTo>
                <a:cubicBezTo>
                  <a:pt x="1211" y="8516"/>
                  <a:pt x="1046" y="8284"/>
                  <a:pt x="908" y="8044"/>
                </a:cubicBezTo>
                <a:cubicBezTo>
                  <a:pt x="870" y="7978"/>
                  <a:pt x="801" y="7941"/>
                  <a:pt x="729" y="7941"/>
                </a:cubicBezTo>
                <a:close/>
                <a:moveTo>
                  <a:pt x="14457" y="7952"/>
                </a:moveTo>
                <a:cubicBezTo>
                  <a:pt x="14455" y="7952"/>
                  <a:pt x="14452" y="7952"/>
                  <a:pt x="14450" y="7952"/>
                </a:cubicBezTo>
                <a:cubicBezTo>
                  <a:pt x="14335" y="7959"/>
                  <a:pt x="14246" y="8055"/>
                  <a:pt x="14253" y="8170"/>
                </a:cubicBezTo>
                <a:cubicBezTo>
                  <a:pt x="14259" y="8291"/>
                  <a:pt x="14262" y="8413"/>
                  <a:pt x="14262" y="8535"/>
                </a:cubicBezTo>
                <a:cubicBezTo>
                  <a:pt x="14262" y="8562"/>
                  <a:pt x="14264" y="8588"/>
                  <a:pt x="14264" y="8615"/>
                </a:cubicBezTo>
                <a:cubicBezTo>
                  <a:pt x="14264" y="8755"/>
                  <a:pt x="14261" y="8897"/>
                  <a:pt x="14253" y="9038"/>
                </a:cubicBezTo>
                <a:cubicBezTo>
                  <a:pt x="14248" y="9152"/>
                  <a:pt x="14337" y="9249"/>
                  <a:pt x="14450" y="9255"/>
                </a:cubicBezTo>
                <a:lnTo>
                  <a:pt x="14461" y="9255"/>
                </a:lnTo>
                <a:cubicBezTo>
                  <a:pt x="14571" y="9255"/>
                  <a:pt x="14661" y="9168"/>
                  <a:pt x="14666" y="9056"/>
                </a:cubicBezTo>
                <a:cubicBezTo>
                  <a:pt x="14673" y="8909"/>
                  <a:pt x="14677" y="8760"/>
                  <a:pt x="14677" y="8615"/>
                </a:cubicBezTo>
                <a:cubicBezTo>
                  <a:pt x="14677" y="8587"/>
                  <a:pt x="14677" y="8560"/>
                  <a:pt x="14677" y="8532"/>
                </a:cubicBezTo>
                <a:cubicBezTo>
                  <a:pt x="14675" y="8404"/>
                  <a:pt x="14672" y="8276"/>
                  <a:pt x="14666" y="8149"/>
                </a:cubicBezTo>
                <a:cubicBezTo>
                  <a:pt x="14661" y="8038"/>
                  <a:pt x="14567" y="7952"/>
                  <a:pt x="14457" y="7952"/>
                </a:cubicBezTo>
                <a:close/>
                <a:moveTo>
                  <a:pt x="11007" y="8820"/>
                </a:moveTo>
                <a:cubicBezTo>
                  <a:pt x="10971" y="8820"/>
                  <a:pt x="10934" y="8830"/>
                  <a:pt x="10901" y="8851"/>
                </a:cubicBezTo>
                <a:cubicBezTo>
                  <a:pt x="10642" y="9005"/>
                  <a:pt x="10385" y="9150"/>
                  <a:pt x="10137" y="9283"/>
                </a:cubicBezTo>
                <a:cubicBezTo>
                  <a:pt x="10036" y="9336"/>
                  <a:pt x="9999" y="9462"/>
                  <a:pt x="10052" y="9561"/>
                </a:cubicBezTo>
                <a:cubicBezTo>
                  <a:pt x="10089" y="9632"/>
                  <a:pt x="10160" y="9671"/>
                  <a:pt x="10234" y="9671"/>
                </a:cubicBezTo>
                <a:cubicBezTo>
                  <a:pt x="10266" y="9671"/>
                  <a:pt x="10300" y="9664"/>
                  <a:pt x="10332" y="9648"/>
                </a:cubicBezTo>
                <a:cubicBezTo>
                  <a:pt x="10585" y="9512"/>
                  <a:pt x="10849" y="9363"/>
                  <a:pt x="11113" y="9205"/>
                </a:cubicBezTo>
                <a:cubicBezTo>
                  <a:pt x="11211" y="9147"/>
                  <a:pt x="11243" y="9019"/>
                  <a:pt x="11184" y="8921"/>
                </a:cubicBezTo>
                <a:cubicBezTo>
                  <a:pt x="11146" y="8856"/>
                  <a:pt x="11077" y="8820"/>
                  <a:pt x="11007" y="8820"/>
                </a:cubicBezTo>
                <a:close/>
                <a:moveTo>
                  <a:pt x="1885" y="9275"/>
                </a:moveTo>
                <a:cubicBezTo>
                  <a:pt x="1825" y="9275"/>
                  <a:pt x="1765" y="9302"/>
                  <a:pt x="1725" y="9352"/>
                </a:cubicBezTo>
                <a:cubicBezTo>
                  <a:pt x="1652" y="9441"/>
                  <a:pt x="1666" y="9572"/>
                  <a:pt x="1755" y="9643"/>
                </a:cubicBezTo>
                <a:cubicBezTo>
                  <a:pt x="1991" y="9832"/>
                  <a:pt x="2246" y="10008"/>
                  <a:pt x="2513" y="10162"/>
                </a:cubicBezTo>
                <a:cubicBezTo>
                  <a:pt x="2547" y="10181"/>
                  <a:pt x="2582" y="10190"/>
                  <a:pt x="2616" y="10190"/>
                </a:cubicBezTo>
                <a:cubicBezTo>
                  <a:pt x="2689" y="10190"/>
                  <a:pt x="2758" y="10153"/>
                  <a:pt x="2797" y="10087"/>
                </a:cubicBezTo>
                <a:cubicBezTo>
                  <a:pt x="2854" y="9988"/>
                  <a:pt x="2820" y="9862"/>
                  <a:pt x="2721" y="9804"/>
                </a:cubicBezTo>
                <a:cubicBezTo>
                  <a:pt x="2471" y="9660"/>
                  <a:pt x="2233" y="9497"/>
                  <a:pt x="2015" y="9322"/>
                </a:cubicBezTo>
                <a:cubicBezTo>
                  <a:pt x="1977" y="9291"/>
                  <a:pt x="1931" y="9275"/>
                  <a:pt x="1885" y="9275"/>
                </a:cubicBezTo>
                <a:close/>
                <a:moveTo>
                  <a:pt x="9438" y="9652"/>
                </a:moveTo>
                <a:cubicBezTo>
                  <a:pt x="9409" y="9652"/>
                  <a:pt x="9380" y="9658"/>
                  <a:pt x="9352" y="9671"/>
                </a:cubicBezTo>
                <a:cubicBezTo>
                  <a:pt x="9081" y="9795"/>
                  <a:pt x="8810" y="9909"/>
                  <a:pt x="8547" y="10006"/>
                </a:cubicBezTo>
                <a:cubicBezTo>
                  <a:pt x="8439" y="10047"/>
                  <a:pt x="8384" y="10165"/>
                  <a:pt x="8425" y="10272"/>
                </a:cubicBezTo>
                <a:cubicBezTo>
                  <a:pt x="8455" y="10355"/>
                  <a:pt x="8535" y="10406"/>
                  <a:pt x="8618" y="10406"/>
                </a:cubicBezTo>
                <a:cubicBezTo>
                  <a:pt x="8643" y="10406"/>
                  <a:pt x="8668" y="10403"/>
                  <a:pt x="8691" y="10394"/>
                </a:cubicBezTo>
                <a:cubicBezTo>
                  <a:pt x="8964" y="10291"/>
                  <a:pt x="9244" y="10176"/>
                  <a:pt x="9524" y="10047"/>
                </a:cubicBezTo>
                <a:cubicBezTo>
                  <a:pt x="9628" y="9999"/>
                  <a:pt x="9674" y="9877"/>
                  <a:pt x="9627" y="9774"/>
                </a:cubicBezTo>
                <a:cubicBezTo>
                  <a:pt x="9592" y="9697"/>
                  <a:pt x="9517" y="9652"/>
                  <a:pt x="9438" y="9652"/>
                </a:cubicBezTo>
                <a:close/>
                <a:moveTo>
                  <a:pt x="3417" y="10162"/>
                </a:moveTo>
                <a:cubicBezTo>
                  <a:pt x="3335" y="10162"/>
                  <a:pt x="3257" y="10211"/>
                  <a:pt x="3224" y="10293"/>
                </a:cubicBezTo>
                <a:cubicBezTo>
                  <a:pt x="3181" y="10399"/>
                  <a:pt x="3235" y="10520"/>
                  <a:pt x="3341" y="10561"/>
                </a:cubicBezTo>
                <a:cubicBezTo>
                  <a:pt x="3626" y="10674"/>
                  <a:pt x="3920" y="10766"/>
                  <a:pt x="4216" y="10835"/>
                </a:cubicBezTo>
                <a:cubicBezTo>
                  <a:pt x="4232" y="10839"/>
                  <a:pt x="4248" y="10841"/>
                  <a:pt x="4264" y="10841"/>
                </a:cubicBezTo>
                <a:cubicBezTo>
                  <a:pt x="4358" y="10841"/>
                  <a:pt x="4443" y="10775"/>
                  <a:pt x="4464" y="10681"/>
                </a:cubicBezTo>
                <a:cubicBezTo>
                  <a:pt x="4491" y="10570"/>
                  <a:pt x="4422" y="10458"/>
                  <a:pt x="4310" y="10433"/>
                </a:cubicBezTo>
                <a:cubicBezTo>
                  <a:pt x="4034" y="10367"/>
                  <a:pt x="3759" y="10282"/>
                  <a:pt x="3492" y="10176"/>
                </a:cubicBezTo>
                <a:cubicBezTo>
                  <a:pt x="3467" y="10167"/>
                  <a:pt x="3442" y="10162"/>
                  <a:pt x="3417" y="10162"/>
                </a:cubicBezTo>
                <a:close/>
                <a:moveTo>
                  <a:pt x="7775" y="10268"/>
                </a:moveTo>
                <a:cubicBezTo>
                  <a:pt x="7757" y="10268"/>
                  <a:pt x="7738" y="10270"/>
                  <a:pt x="7720" y="10275"/>
                </a:cubicBezTo>
                <a:cubicBezTo>
                  <a:pt x="7434" y="10355"/>
                  <a:pt x="7151" y="10419"/>
                  <a:pt x="6874" y="10467"/>
                </a:cubicBezTo>
                <a:cubicBezTo>
                  <a:pt x="6761" y="10486"/>
                  <a:pt x="6685" y="10593"/>
                  <a:pt x="6704" y="10706"/>
                </a:cubicBezTo>
                <a:cubicBezTo>
                  <a:pt x="6722" y="10805"/>
                  <a:pt x="6811" y="10878"/>
                  <a:pt x="6908" y="10878"/>
                </a:cubicBezTo>
                <a:cubicBezTo>
                  <a:pt x="6921" y="10878"/>
                  <a:pt x="6931" y="10876"/>
                  <a:pt x="6944" y="10874"/>
                </a:cubicBezTo>
                <a:cubicBezTo>
                  <a:pt x="7234" y="10825"/>
                  <a:pt x="7532" y="10757"/>
                  <a:pt x="7830" y="10674"/>
                </a:cubicBezTo>
                <a:cubicBezTo>
                  <a:pt x="7939" y="10644"/>
                  <a:pt x="8005" y="10529"/>
                  <a:pt x="7973" y="10419"/>
                </a:cubicBezTo>
                <a:cubicBezTo>
                  <a:pt x="7948" y="10327"/>
                  <a:pt x="7865" y="10268"/>
                  <a:pt x="7775" y="10268"/>
                </a:cubicBezTo>
                <a:close/>
                <a:moveTo>
                  <a:pt x="5139" y="10562"/>
                </a:moveTo>
                <a:cubicBezTo>
                  <a:pt x="5033" y="10562"/>
                  <a:pt x="4942" y="10644"/>
                  <a:pt x="4934" y="10752"/>
                </a:cubicBezTo>
                <a:cubicBezTo>
                  <a:pt x="4925" y="10867"/>
                  <a:pt x="5012" y="10966"/>
                  <a:pt x="5125" y="10974"/>
                </a:cubicBezTo>
                <a:cubicBezTo>
                  <a:pt x="5189" y="10979"/>
                  <a:pt x="5253" y="10982"/>
                  <a:pt x="5317" y="10986"/>
                </a:cubicBezTo>
                <a:cubicBezTo>
                  <a:pt x="5412" y="10989"/>
                  <a:pt x="5512" y="10991"/>
                  <a:pt x="5607" y="10991"/>
                </a:cubicBezTo>
                <a:lnTo>
                  <a:pt x="5609" y="10991"/>
                </a:lnTo>
                <a:cubicBezTo>
                  <a:pt x="5751" y="10991"/>
                  <a:pt x="5896" y="10988"/>
                  <a:pt x="6040" y="10979"/>
                </a:cubicBezTo>
                <a:cubicBezTo>
                  <a:pt x="6153" y="10972"/>
                  <a:pt x="6240" y="10874"/>
                  <a:pt x="6233" y="10761"/>
                </a:cubicBezTo>
                <a:cubicBezTo>
                  <a:pt x="6228" y="10650"/>
                  <a:pt x="6136" y="10566"/>
                  <a:pt x="6028" y="10566"/>
                </a:cubicBezTo>
                <a:cubicBezTo>
                  <a:pt x="6024" y="10566"/>
                  <a:pt x="6019" y="10566"/>
                  <a:pt x="6015" y="10566"/>
                </a:cubicBezTo>
                <a:cubicBezTo>
                  <a:pt x="5880" y="10573"/>
                  <a:pt x="5742" y="10578"/>
                  <a:pt x="5609" y="10578"/>
                </a:cubicBezTo>
                <a:lnTo>
                  <a:pt x="5607" y="10578"/>
                </a:lnTo>
                <a:cubicBezTo>
                  <a:pt x="5517" y="10578"/>
                  <a:pt x="5423" y="10577"/>
                  <a:pt x="5333" y="10571"/>
                </a:cubicBezTo>
                <a:cubicBezTo>
                  <a:pt x="5274" y="10570"/>
                  <a:pt x="5214" y="10566"/>
                  <a:pt x="5156" y="10562"/>
                </a:cubicBezTo>
                <a:cubicBezTo>
                  <a:pt x="5150" y="10562"/>
                  <a:pt x="5145" y="10562"/>
                  <a:pt x="5139" y="10562"/>
                </a:cubicBezTo>
                <a:close/>
                <a:moveTo>
                  <a:pt x="14381" y="9724"/>
                </a:moveTo>
                <a:cubicBezTo>
                  <a:pt x="14279" y="9724"/>
                  <a:pt x="14190" y="9799"/>
                  <a:pt x="14175" y="9903"/>
                </a:cubicBezTo>
                <a:cubicBezTo>
                  <a:pt x="14136" y="10189"/>
                  <a:pt x="14083" y="10476"/>
                  <a:pt x="14020" y="10759"/>
                </a:cubicBezTo>
                <a:cubicBezTo>
                  <a:pt x="13995" y="10871"/>
                  <a:pt x="14064" y="10981"/>
                  <a:pt x="14175" y="11007"/>
                </a:cubicBezTo>
                <a:cubicBezTo>
                  <a:pt x="14191" y="11009"/>
                  <a:pt x="14207" y="11011"/>
                  <a:pt x="14222" y="11011"/>
                </a:cubicBezTo>
                <a:cubicBezTo>
                  <a:pt x="14315" y="11011"/>
                  <a:pt x="14402" y="10947"/>
                  <a:pt x="14424" y="10851"/>
                </a:cubicBezTo>
                <a:cubicBezTo>
                  <a:pt x="14491" y="10555"/>
                  <a:pt x="14544" y="10256"/>
                  <a:pt x="14585" y="9960"/>
                </a:cubicBezTo>
                <a:cubicBezTo>
                  <a:pt x="14601" y="9846"/>
                  <a:pt x="14521" y="9742"/>
                  <a:pt x="14408" y="9726"/>
                </a:cubicBezTo>
                <a:cubicBezTo>
                  <a:pt x="14399" y="9725"/>
                  <a:pt x="14390" y="9724"/>
                  <a:pt x="14381" y="9724"/>
                </a:cubicBezTo>
                <a:close/>
                <a:moveTo>
                  <a:pt x="13988" y="11454"/>
                </a:moveTo>
                <a:cubicBezTo>
                  <a:pt x="13901" y="11454"/>
                  <a:pt x="13819" y="11511"/>
                  <a:pt x="13791" y="11599"/>
                </a:cubicBezTo>
                <a:cubicBezTo>
                  <a:pt x="13704" y="11872"/>
                  <a:pt x="13605" y="12148"/>
                  <a:pt x="13495" y="12418"/>
                </a:cubicBezTo>
                <a:cubicBezTo>
                  <a:pt x="13451" y="12522"/>
                  <a:pt x="13502" y="12643"/>
                  <a:pt x="13608" y="12687"/>
                </a:cubicBezTo>
                <a:cubicBezTo>
                  <a:pt x="13633" y="12698"/>
                  <a:pt x="13660" y="12703"/>
                  <a:pt x="13686" y="12703"/>
                </a:cubicBezTo>
                <a:cubicBezTo>
                  <a:pt x="13768" y="12703"/>
                  <a:pt x="13844" y="12653"/>
                  <a:pt x="13878" y="12574"/>
                </a:cubicBezTo>
                <a:cubicBezTo>
                  <a:pt x="13991" y="12294"/>
                  <a:pt x="14096" y="12008"/>
                  <a:pt x="14186" y="11723"/>
                </a:cubicBezTo>
                <a:cubicBezTo>
                  <a:pt x="14220" y="11615"/>
                  <a:pt x="14160" y="11498"/>
                  <a:pt x="14051" y="11464"/>
                </a:cubicBezTo>
                <a:cubicBezTo>
                  <a:pt x="14030" y="11458"/>
                  <a:pt x="14009" y="11454"/>
                  <a:pt x="13988" y="11454"/>
                </a:cubicBezTo>
                <a:close/>
                <a:moveTo>
                  <a:pt x="13317" y="13096"/>
                </a:moveTo>
                <a:cubicBezTo>
                  <a:pt x="13242" y="13096"/>
                  <a:pt x="13168" y="13137"/>
                  <a:pt x="13132" y="13210"/>
                </a:cubicBezTo>
                <a:cubicBezTo>
                  <a:pt x="13002" y="13467"/>
                  <a:pt x="12861" y="13724"/>
                  <a:pt x="12710" y="13972"/>
                </a:cubicBezTo>
                <a:cubicBezTo>
                  <a:pt x="12650" y="14069"/>
                  <a:pt x="12682" y="14197"/>
                  <a:pt x="12779" y="14255"/>
                </a:cubicBezTo>
                <a:cubicBezTo>
                  <a:pt x="12813" y="14277"/>
                  <a:pt x="12850" y="14286"/>
                  <a:pt x="12885" y="14286"/>
                </a:cubicBezTo>
                <a:cubicBezTo>
                  <a:pt x="12956" y="14286"/>
                  <a:pt x="13024" y="14250"/>
                  <a:pt x="13063" y="14186"/>
                </a:cubicBezTo>
                <a:cubicBezTo>
                  <a:pt x="13219" y="13929"/>
                  <a:pt x="13367" y="13664"/>
                  <a:pt x="13502" y="13396"/>
                </a:cubicBezTo>
                <a:cubicBezTo>
                  <a:pt x="13553" y="13295"/>
                  <a:pt x="13513" y="13169"/>
                  <a:pt x="13410" y="13118"/>
                </a:cubicBezTo>
                <a:cubicBezTo>
                  <a:pt x="13380" y="13103"/>
                  <a:pt x="13349" y="13096"/>
                  <a:pt x="13317" y="13096"/>
                </a:cubicBezTo>
                <a:close/>
                <a:moveTo>
                  <a:pt x="12397" y="14613"/>
                </a:moveTo>
                <a:cubicBezTo>
                  <a:pt x="12333" y="14613"/>
                  <a:pt x="12269" y="14643"/>
                  <a:pt x="12230" y="14700"/>
                </a:cubicBezTo>
                <a:cubicBezTo>
                  <a:pt x="12061" y="14936"/>
                  <a:pt x="11881" y="15168"/>
                  <a:pt x="11695" y="15390"/>
                </a:cubicBezTo>
                <a:cubicBezTo>
                  <a:pt x="11622" y="15476"/>
                  <a:pt x="11633" y="15608"/>
                  <a:pt x="11721" y="15680"/>
                </a:cubicBezTo>
                <a:cubicBezTo>
                  <a:pt x="11760" y="15714"/>
                  <a:pt x="11806" y="15728"/>
                  <a:pt x="11854" y="15728"/>
                </a:cubicBezTo>
                <a:cubicBezTo>
                  <a:pt x="11913" y="15728"/>
                  <a:pt x="11971" y="15703"/>
                  <a:pt x="12012" y="15655"/>
                </a:cubicBezTo>
                <a:cubicBezTo>
                  <a:pt x="12205" y="15425"/>
                  <a:pt x="12391" y="15184"/>
                  <a:pt x="12565" y="14941"/>
                </a:cubicBezTo>
                <a:cubicBezTo>
                  <a:pt x="12632" y="14847"/>
                  <a:pt x="12611" y="14718"/>
                  <a:pt x="12517" y="14652"/>
                </a:cubicBezTo>
                <a:cubicBezTo>
                  <a:pt x="12480" y="14626"/>
                  <a:pt x="12438" y="14613"/>
                  <a:pt x="12397" y="14613"/>
                </a:cubicBezTo>
                <a:close/>
                <a:moveTo>
                  <a:pt x="11258" y="15974"/>
                </a:moveTo>
                <a:cubicBezTo>
                  <a:pt x="11204" y="15974"/>
                  <a:pt x="11150" y="15995"/>
                  <a:pt x="11110" y="16036"/>
                </a:cubicBezTo>
                <a:cubicBezTo>
                  <a:pt x="10908" y="16246"/>
                  <a:pt x="10695" y="16448"/>
                  <a:pt x="10479" y="16639"/>
                </a:cubicBezTo>
                <a:cubicBezTo>
                  <a:pt x="10394" y="16713"/>
                  <a:pt x="10385" y="16844"/>
                  <a:pt x="10461" y="16930"/>
                </a:cubicBezTo>
                <a:cubicBezTo>
                  <a:pt x="10502" y="16977"/>
                  <a:pt x="10559" y="17000"/>
                  <a:pt x="10615" y="17000"/>
                </a:cubicBezTo>
                <a:cubicBezTo>
                  <a:pt x="10665" y="17000"/>
                  <a:pt x="10713" y="16983"/>
                  <a:pt x="10752" y="16949"/>
                </a:cubicBezTo>
                <a:cubicBezTo>
                  <a:pt x="10977" y="16751"/>
                  <a:pt x="11197" y="16541"/>
                  <a:pt x="11407" y="16325"/>
                </a:cubicBezTo>
                <a:cubicBezTo>
                  <a:pt x="11487" y="16244"/>
                  <a:pt x="11485" y="16113"/>
                  <a:pt x="11402" y="16033"/>
                </a:cubicBezTo>
                <a:cubicBezTo>
                  <a:pt x="11362" y="15994"/>
                  <a:pt x="11310" y="15974"/>
                  <a:pt x="11258" y="15974"/>
                </a:cubicBezTo>
                <a:close/>
                <a:moveTo>
                  <a:pt x="9928" y="17148"/>
                </a:moveTo>
                <a:cubicBezTo>
                  <a:pt x="9884" y="17148"/>
                  <a:pt x="9841" y="17162"/>
                  <a:pt x="9804" y="17190"/>
                </a:cubicBezTo>
                <a:cubicBezTo>
                  <a:pt x="9697" y="17270"/>
                  <a:pt x="9588" y="17350"/>
                  <a:pt x="9478" y="17426"/>
                </a:cubicBezTo>
                <a:cubicBezTo>
                  <a:pt x="9350" y="17514"/>
                  <a:pt x="9219" y="17603"/>
                  <a:pt x="9088" y="17688"/>
                </a:cubicBezTo>
                <a:cubicBezTo>
                  <a:pt x="8990" y="17748"/>
                  <a:pt x="8964" y="17876"/>
                  <a:pt x="9024" y="17973"/>
                </a:cubicBezTo>
                <a:cubicBezTo>
                  <a:pt x="9065" y="18034"/>
                  <a:pt x="9130" y="18067"/>
                  <a:pt x="9199" y="18067"/>
                </a:cubicBezTo>
                <a:cubicBezTo>
                  <a:pt x="9237" y="18067"/>
                  <a:pt x="9276" y="18057"/>
                  <a:pt x="9309" y="18035"/>
                </a:cubicBezTo>
                <a:cubicBezTo>
                  <a:pt x="9446" y="17948"/>
                  <a:pt x="9582" y="17856"/>
                  <a:pt x="9715" y="17764"/>
                </a:cubicBezTo>
                <a:cubicBezTo>
                  <a:pt x="9829" y="17686"/>
                  <a:pt x="9942" y="17603"/>
                  <a:pt x="10052" y="17520"/>
                </a:cubicBezTo>
                <a:cubicBezTo>
                  <a:pt x="10144" y="17451"/>
                  <a:pt x="10162" y="17321"/>
                  <a:pt x="10093" y="17231"/>
                </a:cubicBezTo>
                <a:cubicBezTo>
                  <a:pt x="10052" y="17176"/>
                  <a:pt x="9990" y="17148"/>
                  <a:pt x="9928" y="17148"/>
                </a:cubicBezTo>
                <a:close/>
                <a:moveTo>
                  <a:pt x="8434" y="18106"/>
                </a:moveTo>
                <a:cubicBezTo>
                  <a:pt x="8400" y="18106"/>
                  <a:pt x="8366" y="18114"/>
                  <a:pt x="8335" y="18131"/>
                </a:cubicBezTo>
                <a:cubicBezTo>
                  <a:pt x="8081" y="18269"/>
                  <a:pt x="7819" y="18399"/>
                  <a:pt x="7553" y="18521"/>
                </a:cubicBezTo>
                <a:cubicBezTo>
                  <a:pt x="7450" y="18567"/>
                  <a:pt x="7404" y="18691"/>
                  <a:pt x="7450" y="18794"/>
                </a:cubicBezTo>
                <a:cubicBezTo>
                  <a:pt x="7486" y="18870"/>
                  <a:pt x="7560" y="18916"/>
                  <a:pt x="7640" y="18916"/>
                </a:cubicBezTo>
                <a:cubicBezTo>
                  <a:pt x="7668" y="18916"/>
                  <a:pt x="7697" y="18909"/>
                  <a:pt x="7725" y="18897"/>
                </a:cubicBezTo>
                <a:cubicBezTo>
                  <a:pt x="8000" y="18773"/>
                  <a:pt x="8271" y="18636"/>
                  <a:pt x="8533" y="18494"/>
                </a:cubicBezTo>
                <a:cubicBezTo>
                  <a:pt x="8632" y="18439"/>
                  <a:pt x="8670" y="18314"/>
                  <a:pt x="8616" y="18214"/>
                </a:cubicBezTo>
                <a:cubicBezTo>
                  <a:pt x="8579" y="18145"/>
                  <a:pt x="8508" y="18106"/>
                  <a:pt x="8434" y="18106"/>
                </a:cubicBezTo>
                <a:close/>
                <a:moveTo>
                  <a:pt x="6820" y="18842"/>
                </a:moveTo>
                <a:cubicBezTo>
                  <a:pt x="6796" y="18842"/>
                  <a:pt x="6771" y="18847"/>
                  <a:pt x="6747" y="18856"/>
                </a:cubicBezTo>
                <a:cubicBezTo>
                  <a:pt x="6476" y="18957"/>
                  <a:pt x="6198" y="19051"/>
                  <a:pt x="5919" y="19136"/>
                </a:cubicBezTo>
                <a:cubicBezTo>
                  <a:pt x="5809" y="19168"/>
                  <a:pt x="5747" y="19283"/>
                  <a:pt x="5781" y="19393"/>
                </a:cubicBezTo>
                <a:cubicBezTo>
                  <a:pt x="5808" y="19483"/>
                  <a:pt x="5889" y="19540"/>
                  <a:pt x="5978" y="19540"/>
                </a:cubicBezTo>
                <a:cubicBezTo>
                  <a:pt x="5997" y="19540"/>
                  <a:pt x="6019" y="19536"/>
                  <a:pt x="6038" y="19531"/>
                </a:cubicBezTo>
                <a:cubicBezTo>
                  <a:pt x="6327" y="19444"/>
                  <a:pt x="6614" y="19347"/>
                  <a:pt x="6892" y="19242"/>
                </a:cubicBezTo>
                <a:cubicBezTo>
                  <a:pt x="6998" y="19201"/>
                  <a:pt x="7053" y="19083"/>
                  <a:pt x="7013" y="18976"/>
                </a:cubicBezTo>
                <a:cubicBezTo>
                  <a:pt x="6981" y="18893"/>
                  <a:pt x="6903" y="18842"/>
                  <a:pt x="6820" y="18842"/>
                </a:cubicBezTo>
                <a:close/>
                <a:moveTo>
                  <a:pt x="5120" y="19356"/>
                </a:moveTo>
                <a:cubicBezTo>
                  <a:pt x="5105" y="19356"/>
                  <a:pt x="5089" y="19357"/>
                  <a:pt x="5074" y="19361"/>
                </a:cubicBezTo>
                <a:cubicBezTo>
                  <a:pt x="4792" y="19426"/>
                  <a:pt x="4503" y="19485"/>
                  <a:pt x="4216" y="19535"/>
                </a:cubicBezTo>
                <a:cubicBezTo>
                  <a:pt x="4103" y="19552"/>
                  <a:pt x="4027" y="19660"/>
                  <a:pt x="4046" y="19772"/>
                </a:cubicBezTo>
                <a:cubicBezTo>
                  <a:pt x="4064" y="19873"/>
                  <a:pt x="4151" y="19944"/>
                  <a:pt x="4250" y="19944"/>
                </a:cubicBezTo>
                <a:cubicBezTo>
                  <a:pt x="4262" y="19944"/>
                  <a:pt x="4273" y="19944"/>
                  <a:pt x="4285" y="19942"/>
                </a:cubicBezTo>
                <a:cubicBezTo>
                  <a:pt x="4581" y="19892"/>
                  <a:pt x="4877" y="19832"/>
                  <a:pt x="5168" y="19765"/>
                </a:cubicBezTo>
                <a:cubicBezTo>
                  <a:pt x="5280" y="19738"/>
                  <a:pt x="5349" y="19627"/>
                  <a:pt x="5322" y="19515"/>
                </a:cubicBezTo>
                <a:cubicBezTo>
                  <a:pt x="5299" y="19420"/>
                  <a:pt x="5214" y="19356"/>
                  <a:pt x="5120" y="19356"/>
                </a:cubicBezTo>
                <a:close/>
                <a:moveTo>
                  <a:pt x="3371" y="19652"/>
                </a:moveTo>
                <a:cubicBezTo>
                  <a:pt x="3363" y="19652"/>
                  <a:pt x="3356" y="19652"/>
                  <a:pt x="3348" y="19653"/>
                </a:cubicBezTo>
                <a:cubicBezTo>
                  <a:pt x="3061" y="19685"/>
                  <a:pt x="2767" y="19706"/>
                  <a:pt x="2476" y="19721"/>
                </a:cubicBezTo>
                <a:cubicBezTo>
                  <a:pt x="2361" y="19726"/>
                  <a:pt x="2274" y="19823"/>
                  <a:pt x="2279" y="19937"/>
                </a:cubicBezTo>
                <a:cubicBezTo>
                  <a:pt x="2285" y="20048"/>
                  <a:pt x="2375" y="20133"/>
                  <a:pt x="2485" y="20133"/>
                </a:cubicBezTo>
                <a:lnTo>
                  <a:pt x="2496" y="20133"/>
                </a:lnTo>
                <a:cubicBezTo>
                  <a:pt x="2795" y="20119"/>
                  <a:pt x="3096" y="20096"/>
                  <a:pt x="3392" y="20064"/>
                </a:cubicBezTo>
                <a:cubicBezTo>
                  <a:pt x="3506" y="20052"/>
                  <a:pt x="3589" y="19951"/>
                  <a:pt x="3577" y="19838"/>
                </a:cubicBezTo>
                <a:cubicBezTo>
                  <a:pt x="3565" y="19732"/>
                  <a:pt x="3476" y="19652"/>
                  <a:pt x="3371" y="19652"/>
                </a:cubicBezTo>
                <a:close/>
                <a:moveTo>
                  <a:pt x="712" y="19699"/>
                </a:moveTo>
                <a:cubicBezTo>
                  <a:pt x="604" y="19699"/>
                  <a:pt x="512" y="19782"/>
                  <a:pt x="504" y="19891"/>
                </a:cubicBezTo>
                <a:cubicBezTo>
                  <a:pt x="497" y="20006"/>
                  <a:pt x="582" y="20103"/>
                  <a:pt x="697" y="20112"/>
                </a:cubicBezTo>
                <a:cubicBezTo>
                  <a:pt x="995" y="20133"/>
                  <a:pt x="1296" y="20146"/>
                  <a:pt x="1595" y="20149"/>
                </a:cubicBezTo>
                <a:lnTo>
                  <a:pt x="1597" y="20149"/>
                </a:lnTo>
                <a:cubicBezTo>
                  <a:pt x="1711" y="20149"/>
                  <a:pt x="1803" y="20059"/>
                  <a:pt x="1804" y="19946"/>
                </a:cubicBezTo>
                <a:cubicBezTo>
                  <a:pt x="1806" y="19830"/>
                  <a:pt x="1714" y="19737"/>
                  <a:pt x="1601" y="19737"/>
                </a:cubicBezTo>
                <a:cubicBezTo>
                  <a:pt x="1310" y="19733"/>
                  <a:pt x="1016" y="19721"/>
                  <a:pt x="725" y="19699"/>
                </a:cubicBezTo>
                <a:cubicBezTo>
                  <a:pt x="721" y="19699"/>
                  <a:pt x="716" y="19699"/>
                  <a:pt x="712" y="196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43" name="Google Shape;2243;p38"/>
          <p:cNvSpPr/>
          <p:nvPr/>
        </p:nvSpPr>
        <p:spPr>
          <a:xfrm>
            <a:off x="5901676" y="1390384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44" name="Google Shape;2244;p38"/>
          <p:cNvSpPr/>
          <p:nvPr/>
        </p:nvSpPr>
        <p:spPr>
          <a:xfrm>
            <a:off x="6868322" y="844898"/>
            <a:ext cx="1236835" cy="489612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45" name="Google Shape;2245;p38"/>
          <p:cNvSpPr/>
          <p:nvPr/>
        </p:nvSpPr>
        <p:spPr>
          <a:xfrm>
            <a:off x="8016266" y="422253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46" name="Google Shape;2246;p38"/>
          <p:cNvSpPr/>
          <p:nvPr/>
        </p:nvSpPr>
        <p:spPr>
          <a:xfrm>
            <a:off x="1118591" y="1270386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48" name="Google Shape;2248;p38"/>
          <p:cNvSpPr/>
          <p:nvPr/>
        </p:nvSpPr>
        <p:spPr>
          <a:xfrm>
            <a:off x="8148616" y="589611"/>
            <a:ext cx="207420" cy="18677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70B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Google Shape;2226;p38">
            <a:extLst>
              <a:ext uri="{FF2B5EF4-FFF2-40B4-BE49-F238E27FC236}">
                <a16:creationId xmlns:a16="http://schemas.microsoft.com/office/drawing/2014/main" id="{31A2C1A3-9732-4524-B41E-3EED582A4876}"/>
              </a:ext>
            </a:extLst>
          </p:cNvPr>
          <p:cNvSpPr txBox="1">
            <a:spLocks/>
          </p:cNvSpPr>
          <p:nvPr/>
        </p:nvSpPr>
        <p:spPr>
          <a:xfrm>
            <a:off x="1407200" y="1283419"/>
            <a:ext cx="3597900" cy="64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/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5" grpId="0"/>
      <p:bldP spid="2226" grpId="0" build="p"/>
      <p:bldP spid="26" grpId="0"/>
    </p:bldLst>
  </p:timing>
</p:sld>
</file>

<file path=ppt/theme/theme1.xml><?xml version="1.0" encoding="utf-8"?>
<a:theme xmlns:a="http://schemas.openxmlformats.org/drawingml/2006/main" name="Study Guide to Middle School Students by Slidesgo">
  <a:themeElements>
    <a:clrScheme name="Simple Light">
      <a:dk1>
        <a:srgbClr val="646B96"/>
      </a:dk1>
      <a:lt1>
        <a:srgbClr val="FAFAFA"/>
      </a:lt1>
      <a:dk2>
        <a:srgbClr val="D5D9EE"/>
      </a:dk2>
      <a:lt2>
        <a:srgbClr val="FBDC77"/>
      </a:lt2>
      <a:accent1>
        <a:srgbClr val="F172AC"/>
      </a:accent1>
      <a:accent2>
        <a:srgbClr val="FBBEE6"/>
      </a:accent2>
      <a:accent3>
        <a:srgbClr val="DADADA"/>
      </a:accent3>
      <a:accent4>
        <a:srgbClr val="F3F3F3"/>
      </a:accent4>
      <a:accent5>
        <a:srgbClr val="FFFFFF"/>
      </a:accent5>
      <a:accent6>
        <a:srgbClr val="FFFFFF"/>
      </a:accent6>
      <a:hlink>
        <a:srgbClr val="434D7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737</Words>
  <Application>Microsoft Office PowerPoint</Application>
  <PresentationFormat>On-screen Show (16:9)</PresentationFormat>
  <Paragraphs>103</Paragraphs>
  <Slides>18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Varela Round</vt:lpstr>
      <vt:lpstr>Arial</vt:lpstr>
      <vt:lpstr>Anaheim</vt:lpstr>
      <vt:lpstr>Cambria</vt:lpstr>
      <vt:lpstr>DM Sans</vt:lpstr>
      <vt:lpstr>Bebas Neue</vt:lpstr>
      <vt:lpstr>Study Guide to Middle School Students by Slidesgo</vt:lpstr>
      <vt:lpstr>VIẾT BÀI VĂN THUYẾT MINH VỀ QUY TẮC HOẶC LUẬT LỆ TRONG TRÒ CHƠI HAY HOẠT ĐỘNG.</vt:lpstr>
      <vt:lpstr>MỤC TIÊU BÀI HỌC</vt:lpstr>
      <vt:lpstr>NHỮNG YÊU CẦU VỚI KIỂU BÀI</vt:lpstr>
      <vt:lpstr>1. Đọc và phân tích bài viết tham khảo</vt:lpstr>
      <vt:lpstr>Chơi chuyền</vt:lpstr>
      <vt:lpstr>Chơi chuyền</vt:lpstr>
      <vt:lpstr>2. Những yêu cầu đối với bài văn thuyết minh về quy tắc hoặc luật lệ trong trò chơi hay hoạt động.</vt:lpstr>
      <vt:lpstr>II. THỰC HÀNH VIẾT THEO CÁC BƯỚC</vt:lpstr>
      <vt:lpstr>1. Trước khi viết</vt:lpstr>
      <vt:lpstr>PowerPoint Presentation</vt:lpstr>
      <vt:lpstr>PowerPoint Presentation</vt:lpstr>
      <vt:lpstr>PowerPoint Presentation</vt:lpstr>
      <vt:lpstr>PowerPoint Presentation</vt:lpstr>
      <vt:lpstr>5W1H</vt:lpstr>
      <vt:lpstr>c. Dàn ý gợi ý</vt:lpstr>
      <vt:lpstr>2. Viết bài</vt:lpstr>
      <vt:lpstr>3. Chỉnh sửa và nhận xét</vt:lpstr>
      <vt:lpstr>BẢNG TIÊU CHÍ ĐÁNH GIÁ BÀI VIẾT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VIẾT BÀI VĂN THUYẾT MINH VỀ QUY TẮC HOẶC LUẬT LỆ TRONG TRÒ CHƠI HAY HOẠT ĐỘNG.</dc:title>
  <cp:lastModifiedBy>Dương Uyên</cp:lastModifiedBy>
  <cp:revision>3</cp:revision>
  <dcterms:modified xsi:type="dcterms:W3CDTF">2023-03-13T17:13:15Z</dcterms:modified>
</cp:coreProperties>
</file>