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2"/>
  </p:notesMasterIdLst>
  <p:sldIdLst>
    <p:sldId id="293" r:id="rId2"/>
    <p:sldId id="294" r:id="rId3"/>
    <p:sldId id="256" r:id="rId4"/>
    <p:sldId id="258" r:id="rId5"/>
    <p:sldId id="260" r:id="rId6"/>
    <p:sldId id="282" r:id="rId7"/>
    <p:sldId id="264" r:id="rId8"/>
    <p:sldId id="262" r:id="rId9"/>
    <p:sldId id="267" r:id="rId10"/>
    <p:sldId id="281" r:id="rId11"/>
    <p:sldId id="263" r:id="rId12"/>
    <p:sldId id="288" r:id="rId13"/>
    <p:sldId id="289" r:id="rId14"/>
    <p:sldId id="290" r:id="rId15"/>
    <p:sldId id="269" r:id="rId16"/>
    <p:sldId id="291" r:id="rId17"/>
    <p:sldId id="292" r:id="rId18"/>
    <p:sldId id="274" r:id="rId19"/>
    <p:sldId id="273" r:id="rId20"/>
    <p:sldId id="295" r:id="rId21"/>
  </p:sldIdLst>
  <p:sldSz cx="9144000" cy="5143500" type="screen16x9"/>
  <p:notesSz cx="6858000" cy="9144000"/>
  <p:embeddedFontLst>
    <p:embeddedFont>
      <p:font typeface="Anaheim" panose="020B0604020202020204" charset="0"/>
      <p:regular r:id="rId23"/>
    </p:embeddedFont>
    <p:embeddedFont>
      <p:font typeface="Archivo" panose="020B0604020202020204" charset="0"/>
      <p:regular r:id="rId24"/>
      <p:bold r:id="rId25"/>
      <p:italic r:id="rId26"/>
      <p:boldItalic r:id="rId27"/>
    </p:embeddedFont>
    <p:embeddedFont>
      <p:font typeface="Bebas Neue" panose="020B0604020202020204" charset="0"/>
      <p:regular r:id="rId28"/>
    </p:embeddedFont>
    <p:embeddedFont>
      <p:font typeface="Calistoga" panose="020B0604020202020204" charset="0"/>
      <p:regular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Nunito Light" pitchFamily="2" charset="0"/>
      <p:regular r:id="rId34"/>
      <p:italic r:id="rId35"/>
    </p:embeddedFont>
    <p:embeddedFont>
      <p:font typeface="PT Sans" panose="020B0503020203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0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8AB5D0-8EA6-41BD-AFF5-561355534B89}">
  <a:tblStyle styleId="{CC8AB5D0-8EA6-41BD-AFF5-561355534B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9268B06-467E-42E2-8B73-D0DC0ACC134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96"/>
      </p:cViewPr>
      <p:guideLst>
        <p:guide orient="horz" pos="60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25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546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471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714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672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8c87ab370d_0_22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8c87ab370d_0_22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978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8a691faf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8a691faf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8c87ab370d_0_22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8c87ab370d_0_22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352550" y="918125"/>
            <a:ext cx="6438782" cy="3245225"/>
            <a:chOff x="1352550" y="918125"/>
            <a:chExt cx="6438782" cy="3245225"/>
          </a:xfrm>
        </p:grpSpPr>
        <p:sp>
          <p:nvSpPr>
            <p:cNvPr id="10" name="Google Shape;10;p2"/>
            <p:cNvSpPr/>
            <p:nvPr/>
          </p:nvSpPr>
          <p:spPr>
            <a:xfrm rot="-281670">
              <a:off x="1454972" y="1168576"/>
              <a:ext cx="6233938" cy="2744323"/>
            </a:xfrm>
            <a:custGeom>
              <a:avLst/>
              <a:gdLst/>
              <a:ahLst/>
              <a:cxnLst/>
              <a:rect l="l" t="t" r="r" b="b"/>
              <a:pathLst>
                <a:path w="289888" h="126475" extrusionOk="0">
                  <a:moveTo>
                    <a:pt x="72893" y="4741"/>
                  </a:moveTo>
                  <a:cubicBezTo>
                    <a:pt x="50914" y="8046"/>
                    <a:pt x="31992" y="11517"/>
                    <a:pt x="19846" y="20110"/>
                  </a:cubicBezTo>
                  <a:cubicBezTo>
                    <a:pt x="7700" y="28703"/>
                    <a:pt x="414" y="42336"/>
                    <a:pt x="16" y="56300"/>
                  </a:cubicBezTo>
                  <a:cubicBezTo>
                    <a:pt x="-382" y="70264"/>
                    <a:pt x="6868" y="92657"/>
                    <a:pt x="17459" y="103894"/>
                  </a:cubicBezTo>
                  <a:cubicBezTo>
                    <a:pt x="28051" y="115131"/>
                    <a:pt x="39851" y="120171"/>
                    <a:pt x="63565" y="123724"/>
                  </a:cubicBezTo>
                  <a:cubicBezTo>
                    <a:pt x="87279" y="127277"/>
                    <a:pt x="128096" y="126946"/>
                    <a:pt x="159742" y="125211"/>
                  </a:cubicBezTo>
                  <a:cubicBezTo>
                    <a:pt x="191388" y="123476"/>
                    <a:pt x="232220" y="121658"/>
                    <a:pt x="253440" y="113313"/>
                  </a:cubicBezTo>
                  <a:cubicBezTo>
                    <a:pt x="274660" y="104968"/>
                    <a:pt x="282449" y="89764"/>
                    <a:pt x="287061" y="75139"/>
                  </a:cubicBezTo>
                  <a:cubicBezTo>
                    <a:pt x="291673" y="60514"/>
                    <a:pt x="291274" y="37544"/>
                    <a:pt x="281111" y="25563"/>
                  </a:cubicBezTo>
                  <a:cubicBezTo>
                    <a:pt x="270948" y="13582"/>
                    <a:pt x="247648" y="7468"/>
                    <a:pt x="226082" y="3254"/>
                  </a:cubicBezTo>
                  <a:cubicBezTo>
                    <a:pt x="204517" y="-960"/>
                    <a:pt x="177250" y="31"/>
                    <a:pt x="151718" y="279"/>
                  </a:cubicBezTo>
                  <a:cubicBezTo>
                    <a:pt x="126187" y="527"/>
                    <a:pt x="94872" y="1436"/>
                    <a:pt x="72893" y="4741"/>
                  </a:cubicBezTo>
                  <a:close/>
                </a:path>
              </a:pathLst>
            </a:cu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1497968" y="1157866"/>
              <a:ext cx="6257380" cy="2767923"/>
            </a:xfrm>
            <a:custGeom>
              <a:avLst/>
              <a:gdLst/>
              <a:ahLst/>
              <a:cxnLst/>
              <a:rect l="l" t="t" r="r" b="b"/>
              <a:pathLst>
                <a:path w="289459" h="126577" extrusionOk="0">
                  <a:moveTo>
                    <a:pt x="70362" y="4741"/>
                  </a:moveTo>
                  <a:cubicBezTo>
                    <a:pt x="48647" y="8212"/>
                    <a:pt x="30612" y="12178"/>
                    <a:pt x="18894" y="21102"/>
                  </a:cubicBezTo>
                  <a:cubicBezTo>
                    <a:pt x="7176" y="30026"/>
                    <a:pt x="716" y="44485"/>
                    <a:pt x="55" y="58284"/>
                  </a:cubicBezTo>
                  <a:cubicBezTo>
                    <a:pt x="-606" y="72083"/>
                    <a:pt x="4765" y="92987"/>
                    <a:pt x="14928" y="103894"/>
                  </a:cubicBezTo>
                  <a:cubicBezTo>
                    <a:pt x="25091" y="114801"/>
                    <a:pt x="37320" y="120171"/>
                    <a:pt x="61034" y="123724"/>
                  </a:cubicBezTo>
                  <a:cubicBezTo>
                    <a:pt x="84748" y="127277"/>
                    <a:pt x="126805" y="127194"/>
                    <a:pt x="157211" y="125211"/>
                  </a:cubicBezTo>
                  <a:cubicBezTo>
                    <a:pt x="187618" y="123228"/>
                    <a:pt x="221908" y="120667"/>
                    <a:pt x="243473" y="111826"/>
                  </a:cubicBezTo>
                  <a:cubicBezTo>
                    <a:pt x="265039" y="102985"/>
                    <a:pt x="280753" y="86542"/>
                    <a:pt x="286604" y="72165"/>
                  </a:cubicBezTo>
                  <a:cubicBezTo>
                    <a:pt x="292455" y="57788"/>
                    <a:pt x="289089" y="37048"/>
                    <a:pt x="278580" y="25563"/>
                  </a:cubicBezTo>
                  <a:cubicBezTo>
                    <a:pt x="268071" y="14078"/>
                    <a:pt x="245117" y="7468"/>
                    <a:pt x="223551" y="3254"/>
                  </a:cubicBezTo>
                  <a:cubicBezTo>
                    <a:pt x="201986" y="-960"/>
                    <a:pt x="174719" y="31"/>
                    <a:pt x="149187" y="279"/>
                  </a:cubicBezTo>
                  <a:cubicBezTo>
                    <a:pt x="123656" y="527"/>
                    <a:pt x="92078" y="1271"/>
                    <a:pt x="70362" y="47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14800" y="1371600"/>
            <a:ext cx="5714700" cy="182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307824" y="32354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l="12654" r="40564"/>
          <a:stretch/>
        </p:blipFill>
        <p:spPr>
          <a:xfrm rot="1334677">
            <a:off x="-1635967" y="1301213"/>
            <a:ext cx="2590800" cy="553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r="23500" b="11363"/>
          <a:stretch/>
        </p:blipFill>
        <p:spPr>
          <a:xfrm rot="5069002">
            <a:off x="-757235" y="-1909951"/>
            <a:ext cx="3229945" cy="374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r="19878" b="6270"/>
          <a:stretch/>
        </p:blipFill>
        <p:spPr>
          <a:xfrm rot="2224312" flipH="1">
            <a:off x="7057251" y="-1396049"/>
            <a:ext cx="4120999" cy="48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4">
            <a:alphaModFix/>
          </a:blip>
          <a:srcRect l="16989" r="20085"/>
          <a:stretch/>
        </p:blipFill>
        <p:spPr>
          <a:xfrm rot="-1834089" flipH="1">
            <a:off x="7728009" y="3014792"/>
            <a:ext cx="1905000" cy="30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l="12654" r="40564"/>
          <a:stretch/>
        </p:blipFill>
        <p:spPr>
          <a:xfrm rot="-2700000" flipH="1">
            <a:off x="6974633" y="2348963"/>
            <a:ext cx="2590800" cy="553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15110">
            <a:off x="6467255" y="127579"/>
            <a:ext cx="3605565" cy="360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6">
            <a:alphaModFix/>
          </a:blip>
          <a:srcRect r="12395"/>
          <a:stretch/>
        </p:blipFill>
        <p:spPr>
          <a:xfrm>
            <a:off x="-563650" y="2377375"/>
            <a:ext cx="3535450" cy="40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 rot="10800000">
            <a:off x="-1248503" y="3777985"/>
            <a:ext cx="3083669" cy="2453822"/>
            <a:chOff x="6297305" y="-991298"/>
            <a:chExt cx="3860860" cy="2759894"/>
          </a:xfrm>
        </p:grpSpPr>
        <p:sp>
          <p:nvSpPr>
            <p:cNvPr id="156" name="Google Shape;156;p17"/>
            <p:cNvSpPr/>
            <p:nvPr/>
          </p:nvSpPr>
          <p:spPr>
            <a:xfrm>
              <a:off x="6351490" y="-991298"/>
              <a:ext cx="3806675" cy="2698025"/>
            </a:xfrm>
            <a:custGeom>
              <a:avLst/>
              <a:gdLst/>
              <a:ahLst/>
              <a:cxnLst/>
              <a:rect l="l" t="t" r="r" b="b"/>
              <a:pathLst>
                <a:path w="152267" h="107921" extrusionOk="0">
                  <a:moveTo>
                    <a:pt x="133566" y="101714"/>
                  </a:moveTo>
                  <a:cubicBezTo>
                    <a:pt x="126100" y="108818"/>
                    <a:pt x="113500" y="108572"/>
                    <a:pt x="104610" y="107048"/>
                  </a:cubicBezTo>
                  <a:cubicBezTo>
                    <a:pt x="95720" y="105524"/>
                    <a:pt x="90132" y="96888"/>
                    <a:pt x="80226" y="92570"/>
                  </a:cubicBezTo>
                  <a:cubicBezTo>
                    <a:pt x="70320" y="88252"/>
                    <a:pt x="53937" y="86474"/>
                    <a:pt x="45174" y="81140"/>
                  </a:cubicBezTo>
                  <a:cubicBezTo>
                    <a:pt x="36411" y="75806"/>
                    <a:pt x="34887" y="67805"/>
                    <a:pt x="27648" y="60566"/>
                  </a:cubicBezTo>
                  <a:cubicBezTo>
                    <a:pt x="20409" y="53327"/>
                    <a:pt x="4788" y="46596"/>
                    <a:pt x="1740" y="37706"/>
                  </a:cubicBezTo>
                  <a:cubicBezTo>
                    <a:pt x="-1308" y="28816"/>
                    <a:pt x="-1252" y="13426"/>
                    <a:pt x="9360" y="7226"/>
                  </a:cubicBezTo>
                  <a:cubicBezTo>
                    <a:pt x="19972" y="1026"/>
                    <a:pt x="43074" y="-1080"/>
                    <a:pt x="65413" y="508"/>
                  </a:cubicBezTo>
                  <a:cubicBezTo>
                    <a:pt x="87753" y="2096"/>
                    <a:pt x="129398" y="6099"/>
                    <a:pt x="143397" y="16752"/>
                  </a:cubicBezTo>
                  <a:cubicBezTo>
                    <a:pt x="157396" y="27405"/>
                    <a:pt x="151046" y="50267"/>
                    <a:pt x="149407" y="64427"/>
                  </a:cubicBezTo>
                  <a:cubicBezTo>
                    <a:pt x="147769" y="78587"/>
                    <a:pt x="141032" y="94611"/>
                    <a:pt x="133566" y="1017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" name="Google Shape;157;p17"/>
            <p:cNvSpPr/>
            <p:nvPr/>
          </p:nvSpPr>
          <p:spPr>
            <a:xfrm>
              <a:off x="6297305" y="-929429"/>
              <a:ext cx="3806675" cy="2698025"/>
            </a:xfrm>
            <a:custGeom>
              <a:avLst/>
              <a:gdLst/>
              <a:ahLst/>
              <a:cxnLst/>
              <a:rect l="l" t="t" r="r" b="b"/>
              <a:pathLst>
                <a:path w="152267" h="107921" extrusionOk="0">
                  <a:moveTo>
                    <a:pt x="133566" y="101714"/>
                  </a:moveTo>
                  <a:cubicBezTo>
                    <a:pt x="126100" y="108818"/>
                    <a:pt x="113500" y="108572"/>
                    <a:pt x="104610" y="107048"/>
                  </a:cubicBezTo>
                  <a:cubicBezTo>
                    <a:pt x="95720" y="105524"/>
                    <a:pt x="90132" y="96888"/>
                    <a:pt x="80226" y="92570"/>
                  </a:cubicBezTo>
                  <a:cubicBezTo>
                    <a:pt x="70320" y="88252"/>
                    <a:pt x="53937" y="86474"/>
                    <a:pt x="45174" y="81140"/>
                  </a:cubicBezTo>
                  <a:cubicBezTo>
                    <a:pt x="36411" y="75806"/>
                    <a:pt x="34887" y="67805"/>
                    <a:pt x="27648" y="60566"/>
                  </a:cubicBezTo>
                  <a:cubicBezTo>
                    <a:pt x="20409" y="53327"/>
                    <a:pt x="4788" y="46596"/>
                    <a:pt x="1740" y="37706"/>
                  </a:cubicBezTo>
                  <a:cubicBezTo>
                    <a:pt x="-1308" y="28816"/>
                    <a:pt x="-1252" y="13426"/>
                    <a:pt x="9360" y="7226"/>
                  </a:cubicBezTo>
                  <a:cubicBezTo>
                    <a:pt x="19972" y="1026"/>
                    <a:pt x="43074" y="-1080"/>
                    <a:pt x="65413" y="508"/>
                  </a:cubicBezTo>
                  <a:cubicBezTo>
                    <a:pt x="87753" y="2096"/>
                    <a:pt x="129398" y="6099"/>
                    <a:pt x="143397" y="16752"/>
                  </a:cubicBezTo>
                  <a:cubicBezTo>
                    <a:pt x="157396" y="27405"/>
                    <a:pt x="151046" y="50267"/>
                    <a:pt x="149407" y="64427"/>
                  </a:cubicBezTo>
                  <a:cubicBezTo>
                    <a:pt x="147769" y="78587"/>
                    <a:pt x="141032" y="94611"/>
                    <a:pt x="133566" y="10171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158" name="Google Shape;15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232028" flipH="1">
            <a:off x="-554755" y="3516630"/>
            <a:ext cx="2373039" cy="2373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18"/>
          <p:cNvGrpSpPr/>
          <p:nvPr/>
        </p:nvGrpSpPr>
        <p:grpSpPr>
          <a:xfrm rot="10800000" flipH="1">
            <a:off x="7428022" y="3765485"/>
            <a:ext cx="3083669" cy="2453822"/>
            <a:chOff x="6297305" y="-991298"/>
            <a:chExt cx="3860860" cy="2759894"/>
          </a:xfrm>
        </p:grpSpPr>
        <p:sp>
          <p:nvSpPr>
            <p:cNvPr id="162" name="Google Shape;162;p18"/>
            <p:cNvSpPr/>
            <p:nvPr/>
          </p:nvSpPr>
          <p:spPr>
            <a:xfrm>
              <a:off x="6351490" y="-991298"/>
              <a:ext cx="3806675" cy="2698025"/>
            </a:xfrm>
            <a:custGeom>
              <a:avLst/>
              <a:gdLst/>
              <a:ahLst/>
              <a:cxnLst/>
              <a:rect l="l" t="t" r="r" b="b"/>
              <a:pathLst>
                <a:path w="152267" h="107921" extrusionOk="0">
                  <a:moveTo>
                    <a:pt x="133566" y="101714"/>
                  </a:moveTo>
                  <a:cubicBezTo>
                    <a:pt x="126100" y="108818"/>
                    <a:pt x="113500" y="108572"/>
                    <a:pt x="104610" y="107048"/>
                  </a:cubicBezTo>
                  <a:cubicBezTo>
                    <a:pt x="95720" y="105524"/>
                    <a:pt x="90132" y="96888"/>
                    <a:pt x="80226" y="92570"/>
                  </a:cubicBezTo>
                  <a:cubicBezTo>
                    <a:pt x="70320" y="88252"/>
                    <a:pt x="53937" y="86474"/>
                    <a:pt x="45174" y="81140"/>
                  </a:cubicBezTo>
                  <a:cubicBezTo>
                    <a:pt x="36411" y="75806"/>
                    <a:pt x="34887" y="67805"/>
                    <a:pt x="27648" y="60566"/>
                  </a:cubicBezTo>
                  <a:cubicBezTo>
                    <a:pt x="20409" y="53327"/>
                    <a:pt x="4788" y="46596"/>
                    <a:pt x="1740" y="37706"/>
                  </a:cubicBezTo>
                  <a:cubicBezTo>
                    <a:pt x="-1308" y="28816"/>
                    <a:pt x="-1252" y="13426"/>
                    <a:pt x="9360" y="7226"/>
                  </a:cubicBezTo>
                  <a:cubicBezTo>
                    <a:pt x="19972" y="1026"/>
                    <a:pt x="43074" y="-1080"/>
                    <a:pt x="65413" y="508"/>
                  </a:cubicBezTo>
                  <a:cubicBezTo>
                    <a:pt x="87753" y="2096"/>
                    <a:pt x="129398" y="6099"/>
                    <a:pt x="143397" y="16752"/>
                  </a:cubicBezTo>
                  <a:cubicBezTo>
                    <a:pt x="157396" y="27405"/>
                    <a:pt x="151046" y="50267"/>
                    <a:pt x="149407" y="64427"/>
                  </a:cubicBezTo>
                  <a:cubicBezTo>
                    <a:pt x="147769" y="78587"/>
                    <a:pt x="141032" y="94611"/>
                    <a:pt x="133566" y="1017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3" name="Google Shape;163;p18"/>
            <p:cNvSpPr/>
            <p:nvPr/>
          </p:nvSpPr>
          <p:spPr>
            <a:xfrm>
              <a:off x="6297305" y="-929429"/>
              <a:ext cx="3806675" cy="2698025"/>
            </a:xfrm>
            <a:custGeom>
              <a:avLst/>
              <a:gdLst/>
              <a:ahLst/>
              <a:cxnLst/>
              <a:rect l="l" t="t" r="r" b="b"/>
              <a:pathLst>
                <a:path w="152267" h="107921" extrusionOk="0">
                  <a:moveTo>
                    <a:pt x="133566" y="101714"/>
                  </a:moveTo>
                  <a:cubicBezTo>
                    <a:pt x="126100" y="108818"/>
                    <a:pt x="113500" y="108572"/>
                    <a:pt x="104610" y="107048"/>
                  </a:cubicBezTo>
                  <a:cubicBezTo>
                    <a:pt x="95720" y="105524"/>
                    <a:pt x="90132" y="96888"/>
                    <a:pt x="80226" y="92570"/>
                  </a:cubicBezTo>
                  <a:cubicBezTo>
                    <a:pt x="70320" y="88252"/>
                    <a:pt x="53937" y="86474"/>
                    <a:pt x="45174" y="81140"/>
                  </a:cubicBezTo>
                  <a:cubicBezTo>
                    <a:pt x="36411" y="75806"/>
                    <a:pt x="34887" y="67805"/>
                    <a:pt x="27648" y="60566"/>
                  </a:cubicBezTo>
                  <a:cubicBezTo>
                    <a:pt x="20409" y="53327"/>
                    <a:pt x="4788" y="46596"/>
                    <a:pt x="1740" y="37706"/>
                  </a:cubicBezTo>
                  <a:cubicBezTo>
                    <a:pt x="-1308" y="28816"/>
                    <a:pt x="-1252" y="13426"/>
                    <a:pt x="9360" y="7226"/>
                  </a:cubicBezTo>
                  <a:cubicBezTo>
                    <a:pt x="19972" y="1026"/>
                    <a:pt x="43074" y="-1080"/>
                    <a:pt x="65413" y="508"/>
                  </a:cubicBezTo>
                  <a:cubicBezTo>
                    <a:pt x="87753" y="2096"/>
                    <a:pt x="129398" y="6099"/>
                    <a:pt x="143397" y="16752"/>
                  </a:cubicBezTo>
                  <a:cubicBezTo>
                    <a:pt x="157396" y="27405"/>
                    <a:pt x="151046" y="50267"/>
                    <a:pt x="149407" y="64427"/>
                  </a:cubicBezTo>
                  <a:cubicBezTo>
                    <a:pt x="147769" y="78587"/>
                    <a:pt x="141032" y="94611"/>
                    <a:pt x="133566" y="10171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164" name="Google Shape;164;p18"/>
          <p:cNvPicPr preferRelativeResize="0"/>
          <p:nvPr/>
        </p:nvPicPr>
        <p:blipFill rotWithShape="1">
          <a:blip r:embed="rId2">
            <a:alphaModFix/>
          </a:blip>
          <a:srcRect l="12654" r="40564"/>
          <a:stretch/>
        </p:blipFill>
        <p:spPr>
          <a:xfrm rot="900015" flipH="1">
            <a:off x="7276087" y="2579573"/>
            <a:ext cx="2309375" cy="493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3586" y="-1121153"/>
            <a:ext cx="3027260" cy="3027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subTitle" idx="1"/>
          </p:nvPr>
        </p:nvSpPr>
        <p:spPr>
          <a:xfrm>
            <a:off x="4952613" y="2447423"/>
            <a:ext cx="27153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subTitle" idx="2"/>
          </p:nvPr>
        </p:nvSpPr>
        <p:spPr>
          <a:xfrm>
            <a:off x="1476084" y="2447423"/>
            <a:ext cx="27153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subTitle" idx="3"/>
          </p:nvPr>
        </p:nvSpPr>
        <p:spPr>
          <a:xfrm>
            <a:off x="1476084" y="1959800"/>
            <a:ext cx="2715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subTitle" idx="4"/>
          </p:nvPr>
        </p:nvSpPr>
        <p:spPr>
          <a:xfrm>
            <a:off x="4952616" y="1959800"/>
            <a:ext cx="2715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04" name="Google Shape;204;p23"/>
          <p:cNvGrpSpPr/>
          <p:nvPr/>
        </p:nvGrpSpPr>
        <p:grpSpPr>
          <a:xfrm rot="-10661766" flipH="1">
            <a:off x="-2100387" y="3168765"/>
            <a:ext cx="4784281" cy="3338212"/>
            <a:chOff x="-2194275" y="-1301273"/>
            <a:chExt cx="4784241" cy="3338185"/>
          </a:xfrm>
        </p:grpSpPr>
        <p:sp>
          <p:nvSpPr>
            <p:cNvPr id="205" name="Google Shape;205;p23"/>
            <p:cNvSpPr/>
            <p:nvPr/>
          </p:nvSpPr>
          <p:spPr>
            <a:xfrm rot="10454217" flipH="1">
              <a:off x="-1996766" y="-1101032"/>
              <a:ext cx="4292639" cy="2856205"/>
            </a:xfrm>
            <a:custGeom>
              <a:avLst/>
              <a:gdLst/>
              <a:ahLst/>
              <a:cxnLst/>
              <a:rect l="l" t="t" r="r" b="b"/>
              <a:pathLst>
                <a:path w="232369" h="203028" extrusionOk="0">
                  <a:moveTo>
                    <a:pt x="7151" y="31965"/>
                  </a:moveTo>
                  <a:cubicBezTo>
                    <a:pt x="13779" y="17360"/>
                    <a:pt x="25866" y="8597"/>
                    <a:pt x="40681" y="3771"/>
                  </a:cubicBezTo>
                  <a:cubicBezTo>
                    <a:pt x="55496" y="-1055"/>
                    <a:pt x="78759" y="-1182"/>
                    <a:pt x="96043" y="3009"/>
                  </a:cubicBezTo>
                  <a:cubicBezTo>
                    <a:pt x="113328" y="7200"/>
                    <a:pt x="128626" y="16378"/>
                    <a:pt x="144388" y="28917"/>
                  </a:cubicBezTo>
                  <a:cubicBezTo>
                    <a:pt x="160150" y="41456"/>
                    <a:pt x="176560" y="62655"/>
                    <a:pt x="190614" y="78242"/>
                  </a:cubicBezTo>
                  <a:cubicBezTo>
                    <a:pt x="204668" y="93829"/>
                    <a:pt x="223634" y="105928"/>
                    <a:pt x="228714" y="122438"/>
                  </a:cubicBezTo>
                  <a:cubicBezTo>
                    <a:pt x="233794" y="138948"/>
                    <a:pt x="235445" y="163967"/>
                    <a:pt x="221094" y="177302"/>
                  </a:cubicBezTo>
                  <a:cubicBezTo>
                    <a:pt x="206743" y="190637"/>
                    <a:pt x="176009" y="201051"/>
                    <a:pt x="142608" y="202448"/>
                  </a:cubicBezTo>
                  <a:cubicBezTo>
                    <a:pt x="109207" y="203845"/>
                    <a:pt x="44304" y="204192"/>
                    <a:pt x="20688" y="185684"/>
                  </a:cubicBezTo>
                  <a:cubicBezTo>
                    <a:pt x="-2928" y="167176"/>
                    <a:pt x="3169" y="117021"/>
                    <a:pt x="913" y="91401"/>
                  </a:cubicBezTo>
                  <a:cubicBezTo>
                    <a:pt x="-1343" y="65781"/>
                    <a:pt x="523" y="46570"/>
                    <a:pt x="7151" y="3196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6" name="Google Shape;206;p23"/>
            <p:cNvSpPr/>
            <p:nvPr/>
          </p:nvSpPr>
          <p:spPr>
            <a:xfrm rot="10454217" flipH="1">
              <a:off x="-1900182" y="-1019534"/>
              <a:ext cx="4292639" cy="2856205"/>
            </a:xfrm>
            <a:custGeom>
              <a:avLst/>
              <a:gdLst/>
              <a:ahLst/>
              <a:cxnLst/>
              <a:rect l="l" t="t" r="r" b="b"/>
              <a:pathLst>
                <a:path w="232369" h="203028" extrusionOk="0">
                  <a:moveTo>
                    <a:pt x="7151" y="31965"/>
                  </a:moveTo>
                  <a:cubicBezTo>
                    <a:pt x="13779" y="17360"/>
                    <a:pt x="25866" y="8597"/>
                    <a:pt x="40681" y="3771"/>
                  </a:cubicBezTo>
                  <a:cubicBezTo>
                    <a:pt x="55496" y="-1055"/>
                    <a:pt x="78759" y="-1182"/>
                    <a:pt x="96043" y="3009"/>
                  </a:cubicBezTo>
                  <a:cubicBezTo>
                    <a:pt x="113328" y="7200"/>
                    <a:pt x="128626" y="16378"/>
                    <a:pt x="144388" y="28917"/>
                  </a:cubicBezTo>
                  <a:cubicBezTo>
                    <a:pt x="160150" y="41456"/>
                    <a:pt x="176560" y="62655"/>
                    <a:pt x="190614" y="78242"/>
                  </a:cubicBezTo>
                  <a:cubicBezTo>
                    <a:pt x="204668" y="93829"/>
                    <a:pt x="223634" y="105928"/>
                    <a:pt x="228714" y="122438"/>
                  </a:cubicBezTo>
                  <a:cubicBezTo>
                    <a:pt x="233794" y="138948"/>
                    <a:pt x="235445" y="163967"/>
                    <a:pt x="221094" y="177302"/>
                  </a:cubicBezTo>
                  <a:cubicBezTo>
                    <a:pt x="206743" y="190637"/>
                    <a:pt x="176009" y="201051"/>
                    <a:pt x="142608" y="202448"/>
                  </a:cubicBezTo>
                  <a:cubicBezTo>
                    <a:pt x="109207" y="203845"/>
                    <a:pt x="44304" y="204192"/>
                    <a:pt x="20688" y="185684"/>
                  </a:cubicBezTo>
                  <a:cubicBezTo>
                    <a:pt x="-2928" y="167176"/>
                    <a:pt x="3169" y="117021"/>
                    <a:pt x="913" y="91401"/>
                  </a:cubicBezTo>
                  <a:cubicBezTo>
                    <a:pt x="-1343" y="65781"/>
                    <a:pt x="523" y="46570"/>
                    <a:pt x="7151" y="3196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07" name="Google Shape;207;p23"/>
          <p:cNvGrpSpPr/>
          <p:nvPr/>
        </p:nvGrpSpPr>
        <p:grpSpPr>
          <a:xfrm flipH="1">
            <a:off x="6448944" y="-1225973"/>
            <a:ext cx="4784241" cy="3338185"/>
            <a:chOff x="-2194275" y="-1301273"/>
            <a:chExt cx="4784241" cy="3338185"/>
          </a:xfrm>
        </p:grpSpPr>
        <p:sp>
          <p:nvSpPr>
            <p:cNvPr id="208" name="Google Shape;208;p23"/>
            <p:cNvSpPr/>
            <p:nvPr/>
          </p:nvSpPr>
          <p:spPr>
            <a:xfrm rot="10454217" flipH="1">
              <a:off x="-1996766" y="-1101032"/>
              <a:ext cx="4292639" cy="2856205"/>
            </a:xfrm>
            <a:custGeom>
              <a:avLst/>
              <a:gdLst/>
              <a:ahLst/>
              <a:cxnLst/>
              <a:rect l="l" t="t" r="r" b="b"/>
              <a:pathLst>
                <a:path w="232369" h="203028" extrusionOk="0">
                  <a:moveTo>
                    <a:pt x="7151" y="31965"/>
                  </a:moveTo>
                  <a:cubicBezTo>
                    <a:pt x="13779" y="17360"/>
                    <a:pt x="25866" y="8597"/>
                    <a:pt x="40681" y="3771"/>
                  </a:cubicBezTo>
                  <a:cubicBezTo>
                    <a:pt x="55496" y="-1055"/>
                    <a:pt x="78759" y="-1182"/>
                    <a:pt x="96043" y="3009"/>
                  </a:cubicBezTo>
                  <a:cubicBezTo>
                    <a:pt x="113328" y="7200"/>
                    <a:pt x="128626" y="16378"/>
                    <a:pt x="144388" y="28917"/>
                  </a:cubicBezTo>
                  <a:cubicBezTo>
                    <a:pt x="160150" y="41456"/>
                    <a:pt x="176560" y="62655"/>
                    <a:pt x="190614" y="78242"/>
                  </a:cubicBezTo>
                  <a:cubicBezTo>
                    <a:pt x="204668" y="93829"/>
                    <a:pt x="223634" y="105928"/>
                    <a:pt x="228714" y="122438"/>
                  </a:cubicBezTo>
                  <a:cubicBezTo>
                    <a:pt x="233794" y="138948"/>
                    <a:pt x="235445" y="163967"/>
                    <a:pt x="221094" y="177302"/>
                  </a:cubicBezTo>
                  <a:cubicBezTo>
                    <a:pt x="206743" y="190637"/>
                    <a:pt x="176009" y="201051"/>
                    <a:pt x="142608" y="202448"/>
                  </a:cubicBezTo>
                  <a:cubicBezTo>
                    <a:pt x="109207" y="203845"/>
                    <a:pt x="44304" y="204192"/>
                    <a:pt x="20688" y="185684"/>
                  </a:cubicBezTo>
                  <a:cubicBezTo>
                    <a:pt x="-2928" y="167176"/>
                    <a:pt x="3169" y="117021"/>
                    <a:pt x="913" y="91401"/>
                  </a:cubicBezTo>
                  <a:cubicBezTo>
                    <a:pt x="-1343" y="65781"/>
                    <a:pt x="523" y="46570"/>
                    <a:pt x="7151" y="3196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9" name="Google Shape;209;p23"/>
            <p:cNvSpPr/>
            <p:nvPr/>
          </p:nvSpPr>
          <p:spPr>
            <a:xfrm rot="10454217" flipH="1">
              <a:off x="-1900182" y="-1019534"/>
              <a:ext cx="4292639" cy="2856205"/>
            </a:xfrm>
            <a:custGeom>
              <a:avLst/>
              <a:gdLst/>
              <a:ahLst/>
              <a:cxnLst/>
              <a:rect l="l" t="t" r="r" b="b"/>
              <a:pathLst>
                <a:path w="232369" h="203028" extrusionOk="0">
                  <a:moveTo>
                    <a:pt x="7151" y="31965"/>
                  </a:moveTo>
                  <a:cubicBezTo>
                    <a:pt x="13779" y="17360"/>
                    <a:pt x="25866" y="8597"/>
                    <a:pt x="40681" y="3771"/>
                  </a:cubicBezTo>
                  <a:cubicBezTo>
                    <a:pt x="55496" y="-1055"/>
                    <a:pt x="78759" y="-1182"/>
                    <a:pt x="96043" y="3009"/>
                  </a:cubicBezTo>
                  <a:cubicBezTo>
                    <a:pt x="113328" y="7200"/>
                    <a:pt x="128626" y="16378"/>
                    <a:pt x="144388" y="28917"/>
                  </a:cubicBezTo>
                  <a:cubicBezTo>
                    <a:pt x="160150" y="41456"/>
                    <a:pt x="176560" y="62655"/>
                    <a:pt x="190614" y="78242"/>
                  </a:cubicBezTo>
                  <a:cubicBezTo>
                    <a:pt x="204668" y="93829"/>
                    <a:pt x="223634" y="105928"/>
                    <a:pt x="228714" y="122438"/>
                  </a:cubicBezTo>
                  <a:cubicBezTo>
                    <a:pt x="233794" y="138948"/>
                    <a:pt x="235445" y="163967"/>
                    <a:pt x="221094" y="177302"/>
                  </a:cubicBezTo>
                  <a:cubicBezTo>
                    <a:pt x="206743" y="190637"/>
                    <a:pt x="176009" y="201051"/>
                    <a:pt x="142608" y="202448"/>
                  </a:cubicBezTo>
                  <a:cubicBezTo>
                    <a:pt x="109207" y="203845"/>
                    <a:pt x="44304" y="204192"/>
                    <a:pt x="20688" y="185684"/>
                  </a:cubicBezTo>
                  <a:cubicBezTo>
                    <a:pt x="-2928" y="167176"/>
                    <a:pt x="3169" y="117021"/>
                    <a:pt x="913" y="91401"/>
                  </a:cubicBezTo>
                  <a:cubicBezTo>
                    <a:pt x="-1343" y="65781"/>
                    <a:pt x="523" y="46570"/>
                    <a:pt x="7151" y="3196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210" name="Google Shape;210;p23"/>
          <p:cNvPicPr preferRelativeResize="0"/>
          <p:nvPr/>
        </p:nvPicPr>
        <p:blipFill rotWithShape="1">
          <a:blip r:embed="rId2">
            <a:alphaModFix/>
          </a:blip>
          <a:srcRect r="23500" b="11363"/>
          <a:stretch/>
        </p:blipFill>
        <p:spPr>
          <a:xfrm rot="846257" flipH="1">
            <a:off x="7190931" y="3319324"/>
            <a:ext cx="3229946" cy="374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/>
          <p:cNvPicPr preferRelativeResize="0"/>
          <p:nvPr/>
        </p:nvPicPr>
        <p:blipFill rotWithShape="1">
          <a:blip r:embed="rId3">
            <a:alphaModFix/>
          </a:blip>
          <a:srcRect l="12654" r="40564"/>
          <a:stretch/>
        </p:blipFill>
        <p:spPr>
          <a:xfrm rot="-2700000" flipH="1">
            <a:off x="8555033" y="1122663"/>
            <a:ext cx="2590800" cy="553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15111" flipH="1">
            <a:off x="-1761032" y="3035293"/>
            <a:ext cx="4028913" cy="402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1"/>
          </p:nvPr>
        </p:nvSpPr>
        <p:spPr>
          <a:xfrm>
            <a:off x="937626" y="218307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subTitle" idx="2"/>
          </p:nvPr>
        </p:nvSpPr>
        <p:spPr>
          <a:xfrm>
            <a:off x="3484347" y="284397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subTitle" idx="3"/>
          </p:nvPr>
        </p:nvSpPr>
        <p:spPr>
          <a:xfrm>
            <a:off x="6031074" y="218307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ubTitle" idx="4"/>
          </p:nvPr>
        </p:nvSpPr>
        <p:spPr>
          <a:xfrm>
            <a:off x="937625" y="172850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1" name="Google Shape;231;p25"/>
          <p:cNvSpPr txBox="1">
            <a:spLocks noGrp="1"/>
          </p:cNvSpPr>
          <p:nvPr>
            <p:ph type="subTitle" idx="5"/>
          </p:nvPr>
        </p:nvSpPr>
        <p:spPr>
          <a:xfrm>
            <a:off x="3484350" y="238940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subTitle" idx="6"/>
          </p:nvPr>
        </p:nvSpPr>
        <p:spPr>
          <a:xfrm>
            <a:off x="6031075" y="172850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33" name="Google Shape;233;p25"/>
          <p:cNvGrpSpPr/>
          <p:nvPr/>
        </p:nvGrpSpPr>
        <p:grpSpPr>
          <a:xfrm rot="10800000" flipH="1">
            <a:off x="-2900725" y="-991298"/>
            <a:ext cx="4784241" cy="3338185"/>
            <a:chOff x="-2070325" y="3148127"/>
            <a:chExt cx="4784241" cy="3338185"/>
          </a:xfrm>
        </p:grpSpPr>
        <p:sp>
          <p:nvSpPr>
            <p:cNvPr id="234" name="Google Shape;234;p25"/>
            <p:cNvSpPr/>
            <p:nvPr/>
          </p:nvSpPr>
          <p:spPr>
            <a:xfrm rot="345783">
              <a:off x="-1872816" y="3429866"/>
              <a:ext cx="4292639" cy="2856205"/>
            </a:xfrm>
            <a:custGeom>
              <a:avLst/>
              <a:gdLst/>
              <a:ahLst/>
              <a:cxnLst/>
              <a:rect l="l" t="t" r="r" b="b"/>
              <a:pathLst>
                <a:path w="232369" h="203028" extrusionOk="0">
                  <a:moveTo>
                    <a:pt x="7151" y="31965"/>
                  </a:moveTo>
                  <a:cubicBezTo>
                    <a:pt x="13779" y="17360"/>
                    <a:pt x="25866" y="8597"/>
                    <a:pt x="40681" y="3771"/>
                  </a:cubicBezTo>
                  <a:cubicBezTo>
                    <a:pt x="55496" y="-1055"/>
                    <a:pt x="78759" y="-1182"/>
                    <a:pt x="96043" y="3009"/>
                  </a:cubicBezTo>
                  <a:cubicBezTo>
                    <a:pt x="113328" y="7200"/>
                    <a:pt x="128626" y="16378"/>
                    <a:pt x="144388" y="28917"/>
                  </a:cubicBezTo>
                  <a:cubicBezTo>
                    <a:pt x="160150" y="41456"/>
                    <a:pt x="176560" y="62655"/>
                    <a:pt x="190614" y="78242"/>
                  </a:cubicBezTo>
                  <a:cubicBezTo>
                    <a:pt x="204668" y="93829"/>
                    <a:pt x="223634" y="105928"/>
                    <a:pt x="228714" y="122438"/>
                  </a:cubicBezTo>
                  <a:cubicBezTo>
                    <a:pt x="233794" y="138948"/>
                    <a:pt x="235445" y="163967"/>
                    <a:pt x="221094" y="177302"/>
                  </a:cubicBezTo>
                  <a:cubicBezTo>
                    <a:pt x="206743" y="190637"/>
                    <a:pt x="176009" y="201051"/>
                    <a:pt x="142608" y="202448"/>
                  </a:cubicBezTo>
                  <a:cubicBezTo>
                    <a:pt x="109207" y="203845"/>
                    <a:pt x="44304" y="204192"/>
                    <a:pt x="20688" y="185684"/>
                  </a:cubicBezTo>
                  <a:cubicBezTo>
                    <a:pt x="-2928" y="167176"/>
                    <a:pt x="3169" y="117021"/>
                    <a:pt x="913" y="91401"/>
                  </a:cubicBezTo>
                  <a:cubicBezTo>
                    <a:pt x="-1343" y="65781"/>
                    <a:pt x="523" y="46570"/>
                    <a:pt x="7151" y="319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5" name="Google Shape;235;p25"/>
            <p:cNvSpPr/>
            <p:nvPr/>
          </p:nvSpPr>
          <p:spPr>
            <a:xfrm rot="345783">
              <a:off x="-1776232" y="3348368"/>
              <a:ext cx="4292639" cy="2856205"/>
            </a:xfrm>
            <a:custGeom>
              <a:avLst/>
              <a:gdLst/>
              <a:ahLst/>
              <a:cxnLst/>
              <a:rect l="l" t="t" r="r" b="b"/>
              <a:pathLst>
                <a:path w="232369" h="203028" extrusionOk="0">
                  <a:moveTo>
                    <a:pt x="7151" y="31965"/>
                  </a:moveTo>
                  <a:cubicBezTo>
                    <a:pt x="13779" y="17360"/>
                    <a:pt x="25866" y="8597"/>
                    <a:pt x="40681" y="3771"/>
                  </a:cubicBezTo>
                  <a:cubicBezTo>
                    <a:pt x="55496" y="-1055"/>
                    <a:pt x="78759" y="-1182"/>
                    <a:pt x="96043" y="3009"/>
                  </a:cubicBezTo>
                  <a:cubicBezTo>
                    <a:pt x="113328" y="7200"/>
                    <a:pt x="128626" y="16378"/>
                    <a:pt x="144388" y="28917"/>
                  </a:cubicBezTo>
                  <a:cubicBezTo>
                    <a:pt x="160150" y="41456"/>
                    <a:pt x="176560" y="62655"/>
                    <a:pt x="190614" y="78242"/>
                  </a:cubicBezTo>
                  <a:cubicBezTo>
                    <a:pt x="204668" y="93829"/>
                    <a:pt x="223634" y="105928"/>
                    <a:pt x="228714" y="122438"/>
                  </a:cubicBezTo>
                  <a:cubicBezTo>
                    <a:pt x="233794" y="138948"/>
                    <a:pt x="235445" y="163967"/>
                    <a:pt x="221094" y="177302"/>
                  </a:cubicBezTo>
                  <a:cubicBezTo>
                    <a:pt x="206743" y="190637"/>
                    <a:pt x="176009" y="201051"/>
                    <a:pt x="142608" y="202448"/>
                  </a:cubicBezTo>
                  <a:cubicBezTo>
                    <a:pt x="109207" y="203845"/>
                    <a:pt x="44304" y="204192"/>
                    <a:pt x="20688" y="185684"/>
                  </a:cubicBezTo>
                  <a:cubicBezTo>
                    <a:pt x="-2928" y="167176"/>
                    <a:pt x="3169" y="117021"/>
                    <a:pt x="913" y="91401"/>
                  </a:cubicBezTo>
                  <a:cubicBezTo>
                    <a:pt x="-1343" y="65781"/>
                    <a:pt x="523" y="46570"/>
                    <a:pt x="7151" y="3196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36" name="Google Shape;236;p25"/>
          <p:cNvGrpSpPr/>
          <p:nvPr/>
        </p:nvGrpSpPr>
        <p:grpSpPr>
          <a:xfrm rot="10800000" flipH="1">
            <a:off x="6351490" y="3635887"/>
            <a:ext cx="3806675" cy="2850425"/>
            <a:chOff x="6351490" y="-991298"/>
            <a:chExt cx="3806675" cy="2850425"/>
          </a:xfrm>
        </p:grpSpPr>
        <p:sp>
          <p:nvSpPr>
            <p:cNvPr id="237" name="Google Shape;237;p25"/>
            <p:cNvSpPr/>
            <p:nvPr/>
          </p:nvSpPr>
          <p:spPr>
            <a:xfrm>
              <a:off x="6351490" y="-991298"/>
              <a:ext cx="3806675" cy="2698025"/>
            </a:xfrm>
            <a:custGeom>
              <a:avLst/>
              <a:gdLst/>
              <a:ahLst/>
              <a:cxnLst/>
              <a:rect l="l" t="t" r="r" b="b"/>
              <a:pathLst>
                <a:path w="152267" h="107921" extrusionOk="0">
                  <a:moveTo>
                    <a:pt x="133566" y="101714"/>
                  </a:moveTo>
                  <a:cubicBezTo>
                    <a:pt x="126100" y="108818"/>
                    <a:pt x="113500" y="108572"/>
                    <a:pt x="104610" y="107048"/>
                  </a:cubicBezTo>
                  <a:cubicBezTo>
                    <a:pt x="95720" y="105524"/>
                    <a:pt x="90132" y="96888"/>
                    <a:pt x="80226" y="92570"/>
                  </a:cubicBezTo>
                  <a:cubicBezTo>
                    <a:pt x="70320" y="88252"/>
                    <a:pt x="53937" y="86474"/>
                    <a:pt x="45174" y="81140"/>
                  </a:cubicBezTo>
                  <a:cubicBezTo>
                    <a:pt x="36411" y="75806"/>
                    <a:pt x="34887" y="67805"/>
                    <a:pt x="27648" y="60566"/>
                  </a:cubicBezTo>
                  <a:cubicBezTo>
                    <a:pt x="20409" y="53327"/>
                    <a:pt x="4788" y="46596"/>
                    <a:pt x="1740" y="37706"/>
                  </a:cubicBezTo>
                  <a:cubicBezTo>
                    <a:pt x="-1308" y="28816"/>
                    <a:pt x="-1252" y="13426"/>
                    <a:pt x="9360" y="7226"/>
                  </a:cubicBezTo>
                  <a:cubicBezTo>
                    <a:pt x="19972" y="1026"/>
                    <a:pt x="43074" y="-1080"/>
                    <a:pt x="65413" y="508"/>
                  </a:cubicBezTo>
                  <a:cubicBezTo>
                    <a:pt x="87753" y="2096"/>
                    <a:pt x="129398" y="6099"/>
                    <a:pt x="143397" y="16752"/>
                  </a:cubicBezTo>
                  <a:cubicBezTo>
                    <a:pt x="157396" y="27405"/>
                    <a:pt x="151046" y="50267"/>
                    <a:pt x="149407" y="64427"/>
                  </a:cubicBezTo>
                  <a:cubicBezTo>
                    <a:pt x="147769" y="78587"/>
                    <a:pt x="141032" y="94611"/>
                    <a:pt x="133566" y="1017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25"/>
            <p:cNvSpPr/>
            <p:nvPr/>
          </p:nvSpPr>
          <p:spPr>
            <a:xfrm>
              <a:off x="6351490" y="-838898"/>
              <a:ext cx="3806675" cy="2698025"/>
            </a:xfrm>
            <a:custGeom>
              <a:avLst/>
              <a:gdLst/>
              <a:ahLst/>
              <a:cxnLst/>
              <a:rect l="l" t="t" r="r" b="b"/>
              <a:pathLst>
                <a:path w="152267" h="107921" extrusionOk="0">
                  <a:moveTo>
                    <a:pt x="133566" y="101714"/>
                  </a:moveTo>
                  <a:cubicBezTo>
                    <a:pt x="126100" y="108818"/>
                    <a:pt x="113500" y="108572"/>
                    <a:pt x="104610" y="107048"/>
                  </a:cubicBezTo>
                  <a:cubicBezTo>
                    <a:pt x="95720" y="105524"/>
                    <a:pt x="90132" y="96888"/>
                    <a:pt x="80226" y="92570"/>
                  </a:cubicBezTo>
                  <a:cubicBezTo>
                    <a:pt x="70320" y="88252"/>
                    <a:pt x="53937" y="86474"/>
                    <a:pt x="45174" y="81140"/>
                  </a:cubicBezTo>
                  <a:cubicBezTo>
                    <a:pt x="36411" y="75806"/>
                    <a:pt x="34887" y="67805"/>
                    <a:pt x="27648" y="60566"/>
                  </a:cubicBezTo>
                  <a:cubicBezTo>
                    <a:pt x="20409" y="53327"/>
                    <a:pt x="4788" y="46596"/>
                    <a:pt x="1740" y="37706"/>
                  </a:cubicBezTo>
                  <a:cubicBezTo>
                    <a:pt x="-1308" y="28816"/>
                    <a:pt x="-1252" y="13426"/>
                    <a:pt x="9360" y="7226"/>
                  </a:cubicBezTo>
                  <a:cubicBezTo>
                    <a:pt x="19972" y="1026"/>
                    <a:pt x="43074" y="-1080"/>
                    <a:pt x="65413" y="508"/>
                  </a:cubicBezTo>
                  <a:cubicBezTo>
                    <a:pt x="87753" y="2096"/>
                    <a:pt x="129398" y="6099"/>
                    <a:pt x="143397" y="16752"/>
                  </a:cubicBezTo>
                  <a:cubicBezTo>
                    <a:pt x="157396" y="27405"/>
                    <a:pt x="151046" y="50267"/>
                    <a:pt x="149407" y="64427"/>
                  </a:cubicBezTo>
                  <a:cubicBezTo>
                    <a:pt x="147769" y="78587"/>
                    <a:pt x="141032" y="94611"/>
                    <a:pt x="133566" y="10171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239" name="Google Shape;239;p25"/>
          <p:cNvPicPr preferRelativeResize="0"/>
          <p:nvPr/>
        </p:nvPicPr>
        <p:blipFill rotWithShape="1">
          <a:blip r:embed="rId2">
            <a:alphaModFix/>
          </a:blip>
          <a:srcRect l="12654" r="40564"/>
          <a:stretch/>
        </p:blipFill>
        <p:spPr>
          <a:xfrm rot="-1334678" flipH="1">
            <a:off x="-556048" y="2247263"/>
            <a:ext cx="2307244" cy="493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/>
          <p:cNvPicPr preferRelativeResize="0"/>
          <p:nvPr/>
        </p:nvPicPr>
        <p:blipFill rotWithShape="1">
          <a:blip r:embed="rId3">
            <a:alphaModFix/>
          </a:blip>
          <a:srcRect r="23500" b="11363"/>
          <a:stretch/>
        </p:blipFill>
        <p:spPr>
          <a:xfrm rot="953612" flipH="1">
            <a:off x="1548306" y="3922359"/>
            <a:ext cx="2756310" cy="319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15111">
            <a:off x="6158693" y="2755243"/>
            <a:ext cx="4028913" cy="402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/>
          <p:cNvPicPr preferRelativeResize="0"/>
          <p:nvPr/>
        </p:nvPicPr>
        <p:blipFill rotWithShape="1">
          <a:blip r:embed="rId5">
            <a:alphaModFix/>
          </a:blip>
          <a:srcRect l="20030" r="23513"/>
          <a:stretch/>
        </p:blipFill>
        <p:spPr>
          <a:xfrm rot="-365092">
            <a:off x="4713409" y="3769130"/>
            <a:ext cx="1722452" cy="3050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9"/>
          <p:cNvSpPr txBox="1">
            <a:spLocks noGrp="1"/>
          </p:cNvSpPr>
          <p:nvPr>
            <p:ph type="title" hasCustomPrompt="1"/>
          </p:nvPr>
        </p:nvSpPr>
        <p:spPr>
          <a:xfrm>
            <a:off x="3906075" y="670225"/>
            <a:ext cx="43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3" name="Google Shape;303;p29"/>
          <p:cNvSpPr txBox="1">
            <a:spLocks noGrp="1"/>
          </p:cNvSpPr>
          <p:nvPr>
            <p:ph type="subTitle" idx="1"/>
          </p:nvPr>
        </p:nvSpPr>
        <p:spPr>
          <a:xfrm>
            <a:off x="3906075" y="1275829"/>
            <a:ext cx="43926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4" name="Google Shape;304;p29"/>
          <p:cNvSpPr txBox="1">
            <a:spLocks noGrp="1"/>
          </p:cNvSpPr>
          <p:nvPr>
            <p:ph type="title" idx="2" hasCustomPrompt="1"/>
          </p:nvPr>
        </p:nvSpPr>
        <p:spPr>
          <a:xfrm>
            <a:off x="3906075" y="1954314"/>
            <a:ext cx="43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5" name="Google Shape;305;p29"/>
          <p:cNvSpPr txBox="1">
            <a:spLocks noGrp="1"/>
          </p:cNvSpPr>
          <p:nvPr>
            <p:ph type="subTitle" idx="3"/>
          </p:nvPr>
        </p:nvSpPr>
        <p:spPr>
          <a:xfrm>
            <a:off x="3906075" y="2586251"/>
            <a:ext cx="43926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6" name="Google Shape;306;p29"/>
          <p:cNvSpPr txBox="1">
            <a:spLocks noGrp="1"/>
          </p:cNvSpPr>
          <p:nvPr>
            <p:ph type="title" idx="4" hasCustomPrompt="1"/>
          </p:nvPr>
        </p:nvSpPr>
        <p:spPr>
          <a:xfrm>
            <a:off x="3906075" y="3265645"/>
            <a:ext cx="43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29"/>
          <p:cNvSpPr txBox="1">
            <a:spLocks noGrp="1"/>
          </p:cNvSpPr>
          <p:nvPr>
            <p:ph type="subTitle" idx="5"/>
          </p:nvPr>
        </p:nvSpPr>
        <p:spPr>
          <a:xfrm>
            <a:off x="3906075" y="3896673"/>
            <a:ext cx="43926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308" name="Google Shape;308;p29"/>
          <p:cNvGrpSpPr/>
          <p:nvPr/>
        </p:nvGrpSpPr>
        <p:grpSpPr>
          <a:xfrm>
            <a:off x="-2070337" y="2097612"/>
            <a:ext cx="6289842" cy="4388711"/>
            <a:chOff x="-2070325" y="3148127"/>
            <a:chExt cx="4784241" cy="3338185"/>
          </a:xfrm>
        </p:grpSpPr>
        <p:sp>
          <p:nvSpPr>
            <p:cNvPr id="309" name="Google Shape;309;p29"/>
            <p:cNvSpPr/>
            <p:nvPr/>
          </p:nvSpPr>
          <p:spPr>
            <a:xfrm rot="345783">
              <a:off x="-1872816" y="3429866"/>
              <a:ext cx="4292639" cy="2856205"/>
            </a:xfrm>
            <a:custGeom>
              <a:avLst/>
              <a:gdLst/>
              <a:ahLst/>
              <a:cxnLst/>
              <a:rect l="l" t="t" r="r" b="b"/>
              <a:pathLst>
                <a:path w="232369" h="203028" extrusionOk="0">
                  <a:moveTo>
                    <a:pt x="7151" y="31965"/>
                  </a:moveTo>
                  <a:cubicBezTo>
                    <a:pt x="13779" y="17360"/>
                    <a:pt x="25866" y="8597"/>
                    <a:pt x="40681" y="3771"/>
                  </a:cubicBezTo>
                  <a:cubicBezTo>
                    <a:pt x="55496" y="-1055"/>
                    <a:pt x="78759" y="-1182"/>
                    <a:pt x="96043" y="3009"/>
                  </a:cubicBezTo>
                  <a:cubicBezTo>
                    <a:pt x="113328" y="7200"/>
                    <a:pt x="128626" y="16378"/>
                    <a:pt x="144388" y="28917"/>
                  </a:cubicBezTo>
                  <a:cubicBezTo>
                    <a:pt x="160150" y="41456"/>
                    <a:pt x="176560" y="62655"/>
                    <a:pt x="190614" y="78242"/>
                  </a:cubicBezTo>
                  <a:cubicBezTo>
                    <a:pt x="204668" y="93829"/>
                    <a:pt x="223634" y="105928"/>
                    <a:pt x="228714" y="122438"/>
                  </a:cubicBezTo>
                  <a:cubicBezTo>
                    <a:pt x="233794" y="138948"/>
                    <a:pt x="235445" y="163967"/>
                    <a:pt x="221094" y="177302"/>
                  </a:cubicBezTo>
                  <a:cubicBezTo>
                    <a:pt x="206743" y="190637"/>
                    <a:pt x="176009" y="201051"/>
                    <a:pt x="142608" y="202448"/>
                  </a:cubicBezTo>
                  <a:cubicBezTo>
                    <a:pt x="109207" y="203845"/>
                    <a:pt x="44304" y="204192"/>
                    <a:pt x="20688" y="185684"/>
                  </a:cubicBezTo>
                  <a:cubicBezTo>
                    <a:pt x="-2928" y="167176"/>
                    <a:pt x="3169" y="117021"/>
                    <a:pt x="913" y="91401"/>
                  </a:cubicBezTo>
                  <a:cubicBezTo>
                    <a:pt x="-1343" y="65781"/>
                    <a:pt x="523" y="46570"/>
                    <a:pt x="7151" y="319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10" name="Google Shape;310;p29"/>
            <p:cNvSpPr/>
            <p:nvPr/>
          </p:nvSpPr>
          <p:spPr>
            <a:xfrm rot="345783">
              <a:off x="-1776232" y="3348368"/>
              <a:ext cx="4292639" cy="2856205"/>
            </a:xfrm>
            <a:custGeom>
              <a:avLst/>
              <a:gdLst/>
              <a:ahLst/>
              <a:cxnLst/>
              <a:rect l="l" t="t" r="r" b="b"/>
              <a:pathLst>
                <a:path w="232369" h="203028" extrusionOk="0">
                  <a:moveTo>
                    <a:pt x="7151" y="31965"/>
                  </a:moveTo>
                  <a:cubicBezTo>
                    <a:pt x="13779" y="17360"/>
                    <a:pt x="25866" y="8597"/>
                    <a:pt x="40681" y="3771"/>
                  </a:cubicBezTo>
                  <a:cubicBezTo>
                    <a:pt x="55496" y="-1055"/>
                    <a:pt x="78759" y="-1182"/>
                    <a:pt x="96043" y="3009"/>
                  </a:cubicBezTo>
                  <a:cubicBezTo>
                    <a:pt x="113328" y="7200"/>
                    <a:pt x="128626" y="16378"/>
                    <a:pt x="144388" y="28917"/>
                  </a:cubicBezTo>
                  <a:cubicBezTo>
                    <a:pt x="160150" y="41456"/>
                    <a:pt x="176560" y="62655"/>
                    <a:pt x="190614" y="78242"/>
                  </a:cubicBezTo>
                  <a:cubicBezTo>
                    <a:pt x="204668" y="93829"/>
                    <a:pt x="223634" y="105928"/>
                    <a:pt x="228714" y="122438"/>
                  </a:cubicBezTo>
                  <a:cubicBezTo>
                    <a:pt x="233794" y="138948"/>
                    <a:pt x="235445" y="163967"/>
                    <a:pt x="221094" y="177302"/>
                  </a:cubicBezTo>
                  <a:cubicBezTo>
                    <a:pt x="206743" y="190637"/>
                    <a:pt x="176009" y="201051"/>
                    <a:pt x="142608" y="202448"/>
                  </a:cubicBezTo>
                  <a:cubicBezTo>
                    <a:pt x="109207" y="203845"/>
                    <a:pt x="44304" y="204192"/>
                    <a:pt x="20688" y="185684"/>
                  </a:cubicBezTo>
                  <a:cubicBezTo>
                    <a:pt x="-2928" y="167176"/>
                    <a:pt x="3169" y="117021"/>
                    <a:pt x="913" y="91401"/>
                  </a:cubicBezTo>
                  <a:cubicBezTo>
                    <a:pt x="-1343" y="65781"/>
                    <a:pt x="523" y="46570"/>
                    <a:pt x="7151" y="3196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311" name="Google Shape;311;p29"/>
          <p:cNvPicPr preferRelativeResize="0"/>
          <p:nvPr/>
        </p:nvPicPr>
        <p:blipFill rotWithShape="1">
          <a:blip r:embed="rId2">
            <a:alphaModFix/>
          </a:blip>
          <a:srcRect l="12654" r="40564"/>
          <a:stretch/>
        </p:blipFill>
        <p:spPr>
          <a:xfrm rot="-485607" flipH="1">
            <a:off x="-323673" y="-172472"/>
            <a:ext cx="2861236" cy="6116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46" y="1022803"/>
            <a:ext cx="4720980" cy="472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13425" y="3185050"/>
            <a:ext cx="3027260" cy="3027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32"/>
          <p:cNvGrpSpPr/>
          <p:nvPr/>
        </p:nvGrpSpPr>
        <p:grpSpPr>
          <a:xfrm flipH="1">
            <a:off x="5602524" y="3148127"/>
            <a:ext cx="4784241" cy="3338185"/>
            <a:chOff x="-2070325" y="3148127"/>
            <a:chExt cx="4784241" cy="3338185"/>
          </a:xfrm>
        </p:grpSpPr>
        <p:sp>
          <p:nvSpPr>
            <p:cNvPr id="344" name="Google Shape;344;p32"/>
            <p:cNvSpPr/>
            <p:nvPr/>
          </p:nvSpPr>
          <p:spPr>
            <a:xfrm rot="345783">
              <a:off x="-1872816" y="3429866"/>
              <a:ext cx="4292639" cy="2856205"/>
            </a:xfrm>
            <a:custGeom>
              <a:avLst/>
              <a:gdLst/>
              <a:ahLst/>
              <a:cxnLst/>
              <a:rect l="l" t="t" r="r" b="b"/>
              <a:pathLst>
                <a:path w="232369" h="203028" extrusionOk="0">
                  <a:moveTo>
                    <a:pt x="7151" y="31965"/>
                  </a:moveTo>
                  <a:cubicBezTo>
                    <a:pt x="13779" y="17360"/>
                    <a:pt x="25866" y="8597"/>
                    <a:pt x="40681" y="3771"/>
                  </a:cubicBezTo>
                  <a:cubicBezTo>
                    <a:pt x="55496" y="-1055"/>
                    <a:pt x="78759" y="-1182"/>
                    <a:pt x="96043" y="3009"/>
                  </a:cubicBezTo>
                  <a:cubicBezTo>
                    <a:pt x="113328" y="7200"/>
                    <a:pt x="128626" y="16378"/>
                    <a:pt x="144388" y="28917"/>
                  </a:cubicBezTo>
                  <a:cubicBezTo>
                    <a:pt x="160150" y="41456"/>
                    <a:pt x="176560" y="62655"/>
                    <a:pt x="190614" y="78242"/>
                  </a:cubicBezTo>
                  <a:cubicBezTo>
                    <a:pt x="204668" y="93829"/>
                    <a:pt x="223634" y="105928"/>
                    <a:pt x="228714" y="122438"/>
                  </a:cubicBezTo>
                  <a:cubicBezTo>
                    <a:pt x="233794" y="138948"/>
                    <a:pt x="235445" y="163967"/>
                    <a:pt x="221094" y="177302"/>
                  </a:cubicBezTo>
                  <a:cubicBezTo>
                    <a:pt x="206743" y="190637"/>
                    <a:pt x="176009" y="201051"/>
                    <a:pt x="142608" y="202448"/>
                  </a:cubicBezTo>
                  <a:cubicBezTo>
                    <a:pt x="109207" y="203845"/>
                    <a:pt x="44304" y="204192"/>
                    <a:pt x="20688" y="185684"/>
                  </a:cubicBezTo>
                  <a:cubicBezTo>
                    <a:pt x="-2928" y="167176"/>
                    <a:pt x="3169" y="117021"/>
                    <a:pt x="913" y="91401"/>
                  </a:cubicBezTo>
                  <a:cubicBezTo>
                    <a:pt x="-1343" y="65781"/>
                    <a:pt x="523" y="46570"/>
                    <a:pt x="7151" y="319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45" name="Google Shape;345;p32"/>
            <p:cNvSpPr/>
            <p:nvPr/>
          </p:nvSpPr>
          <p:spPr>
            <a:xfrm rot="345783">
              <a:off x="-1776232" y="3348368"/>
              <a:ext cx="4292639" cy="2856205"/>
            </a:xfrm>
            <a:custGeom>
              <a:avLst/>
              <a:gdLst/>
              <a:ahLst/>
              <a:cxnLst/>
              <a:rect l="l" t="t" r="r" b="b"/>
              <a:pathLst>
                <a:path w="232369" h="203028" extrusionOk="0">
                  <a:moveTo>
                    <a:pt x="7151" y="31965"/>
                  </a:moveTo>
                  <a:cubicBezTo>
                    <a:pt x="13779" y="17360"/>
                    <a:pt x="25866" y="8597"/>
                    <a:pt x="40681" y="3771"/>
                  </a:cubicBezTo>
                  <a:cubicBezTo>
                    <a:pt x="55496" y="-1055"/>
                    <a:pt x="78759" y="-1182"/>
                    <a:pt x="96043" y="3009"/>
                  </a:cubicBezTo>
                  <a:cubicBezTo>
                    <a:pt x="113328" y="7200"/>
                    <a:pt x="128626" y="16378"/>
                    <a:pt x="144388" y="28917"/>
                  </a:cubicBezTo>
                  <a:cubicBezTo>
                    <a:pt x="160150" y="41456"/>
                    <a:pt x="176560" y="62655"/>
                    <a:pt x="190614" y="78242"/>
                  </a:cubicBezTo>
                  <a:cubicBezTo>
                    <a:pt x="204668" y="93829"/>
                    <a:pt x="223634" y="105928"/>
                    <a:pt x="228714" y="122438"/>
                  </a:cubicBezTo>
                  <a:cubicBezTo>
                    <a:pt x="233794" y="138948"/>
                    <a:pt x="235445" y="163967"/>
                    <a:pt x="221094" y="177302"/>
                  </a:cubicBezTo>
                  <a:cubicBezTo>
                    <a:pt x="206743" y="190637"/>
                    <a:pt x="176009" y="201051"/>
                    <a:pt x="142608" y="202448"/>
                  </a:cubicBezTo>
                  <a:cubicBezTo>
                    <a:pt x="109207" y="203845"/>
                    <a:pt x="44304" y="204192"/>
                    <a:pt x="20688" y="185684"/>
                  </a:cubicBezTo>
                  <a:cubicBezTo>
                    <a:pt x="-2928" y="167176"/>
                    <a:pt x="3169" y="117021"/>
                    <a:pt x="913" y="91401"/>
                  </a:cubicBezTo>
                  <a:cubicBezTo>
                    <a:pt x="-1343" y="65781"/>
                    <a:pt x="523" y="46570"/>
                    <a:pt x="7151" y="3196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46" name="Google Shape;346;p32"/>
          <p:cNvGrpSpPr/>
          <p:nvPr/>
        </p:nvGrpSpPr>
        <p:grpSpPr>
          <a:xfrm flipH="1">
            <a:off x="-1288325" y="-657623"/>
            <a:ext cx="3806675" cy="2850425"/>
            <a:chOff x="6351490" y="-991298"/>
            <a:chExt cx="3806675" cy="2850425"/>
          </a:xfrm>
        </p:grpSpPr>
        <p:sp>
          <p:nvSpPr>
            <p:cNvPr id="347" name="Google Shape;347;p32"/>
            <p:cNvSpPr/>
            <p:nvPr/>
          </p:nvSpPr>
          <p:spPr>
            <a:xfrm>
              <a:off x="6351490" y="-991298"/>
              <a:ext cx="3806675" cy="2698025"/>
            </a:xfrm>
            <a:custGeom>
              <a:avLst/>
              <a:gdLst/>
              <a:ahLst/>
              <a:cxnLst/>
              <a:rect l="l" t="t" r="r" b="b"/>
              <a:pathLst>
                <a:path w="152267" h="107921" extrusionOk="0">
                  <a:moveTo>
                    <a:pt x="133566" y="101714"/>
                  </a:moveTo>
                  <a:cubicBezTo>
                    <a:pt x="126100" y="108818"/>
                    <a:pt x="113500" y="108572"/>
                    <a:pt x="104610" y="107048"/>
                  </a:cubicBezTo>
                  <a:cubicBezTo>
                    <a:pt x="95720" y="105524"/>
                    <a:pt x="90132" y="96888"/>
                    <a:pt x="80226" y="92570"/>
                  </a:cubicBezTo>
                  <a:cubicBezTo>
                    <a:pt x="70320" y="88252"/>
                    <a:pt x="53937" y="86474"/>
                    <a:pt x="45174" y="81140"/>
                  </a:cubicBezTo>
                  <a:cubicBezTo>
                    <a:pt x="36411" y="75806"/>
                    <a:pt x="34887" y="67805"/>
                    <a:pt x="27648" y="60566"/>
                  </a:cubicBezTo>
                  <a:cubicBezTo>
                    <a:pt x="20409" y="53327"/>
                    <a:pt x="4788" y="46596"/>
                    <a:pt x="1740" y="37706"/>
                  </a:cubicBezTo>
                  <a:cubicBezTo>
                    <a:pt x="-1308" y="28816"/>
                    <a:pt x="-1252" y="13426"/>
                    <a:pt x="9360" y="7226"/>
                  </a:cubicBezTo>
                  <a:cubicBezTo>
                    <a:pt x="19972" y="1026"/>
                    <a:pt x="43074" y="-1080"/>
                    <a:pt x="65413" y="508"/>
                  </a:cubicBezTo>
                  <a:cubicBezTo>
                    <a:pt x="87753" y="2096"/>
                    <a:pt x="129398" y="6099"/>
                    <a:pt x="143397" y="16752"/>
                  </a:cubicBezTo>
                  <a:cubicBezTo>
                    <a:pt x="157396" y="27405"/>
                    <a:pt x="151046" y="50267"/>
                    <a:pt x="149407" y="64427"/>
                  </a:cubicBezTo>
                  <a:cubicBezTo>
                    <a:pt x="147769" y="78587"/>
                    <a:pt x="141032" y="94611"/>
                    <a:pt x="133566" y="1017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48" name="Google Shape;348;p32"/>
            <p:cNvSpPr/>
            <p:nvPr/>
          </p:nvSpPr>
          <p:spPr>
            <a:xfrm>
              <a:off x="6351490" y="-838898"/>
              <a:ext cx="3806675" cy="2698025"/>
            </a:xfrm>
            <a:custGeom>
              <a:avLst/>
              <a:gdLst/>
              <a:ahLst/>
              <a:cxnLst/>
              <a:rect l="l" t="t" r="r" b="b"/>
              <a:pathLst>
                <a:path w="152267" h="107921" extrusionOk="0">
                  <a:moveTo>
                    <a:pt x="133566" y="101714"/>
                  </a:moveTo>
                  <a:cubicBezTo>
                    <a:pt x="126100" y="108818"/>
                    <a:pt x="113500" y="108572"/>
                    <a:pt x="104610" y="107048"/>
                  </a:cubicBezTo>
                  <a:cubicBezTo>
                    <a:pt x="95720" y="105524"/>
                    <a:pt x="90132" y="96888"/>
                    <a:pt x="80226" y="92570"/>
                  </a:cubicBezTo>
                  <a:cubicBezTo>
                    <a:pt x="70320" y="88252"/>
                    <a:pt x="53937" y="86474"/>
                    <a:pt x="45174" y="81140"/>
                  </a:cubicBezTo>
                  <a:cubicBezTo>
                    <a:pt x="36411" y="75806"/>
                    <a:pt x="34887" y="67805"/>
                    <a:pt x="27648" y="60566"/>
                  </a:cubicBezTo>
                  <a:cubicBezTo>
                    <a:pt x="20409" y="53327"/>
                    <a:pt x="4788" y="46596"/>
                    <a:pt x="1740" y="37706"/>
                  </a:cubicBezTo>
                  <a:cubicBezTo>
                    <a:pt x="-1308" y="28816"/>
                    <a:pt x="-1252" y="13426"/>
                    <a:pt x="9360" y="7226"/>
                  </a:cubicBezTo>
                  <a:cubicBezTo>
                    <a:pt x="19972" y="1026"/>
                    <a:pt x="43074" y="-1080"/>
                    <a:pt x="65413" y="508"/>
                  </a:cubicBezTo>
                  <a:cubicBezTo>
                    <a:pt x="87753" y="2096"/>
                    <a:pt x="129398" y="6099"/>
                    <a:pt x="143397" y="16752"/>
                  </a:cubicBezTo>
                  <a:cubicBezTo>
                    <a:pt x="157396" y="27405"/>
                    <a:pt x="151046" y="50267"/>
                    <a:pt x="149407" y="64427"/>
                  </a:cubicBezTo>
                  <a:cubicBezTo>
                    <a:pt x="147769" y="78587"/>
                    <a:pt x="141032" y="94611"/>
                    <a:pt x="133566" y="10171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33"/>
          <p:cNvGrpSpPr/>
          <p:nvPr/>
        </p:nvGrpSpPr>
        <p:grpSpPr>
          <a:xfrm rot="548524">
            <a:off x="-2259756" y="1371124"/>
            <a:ext cx="5853721" cy="4947621"/>
            <a:chOff x="-2070325" y="3148127"/>
            <a:chExt cx="4784241" cy="3338185"/>
          </a:xfrm>
        </p:grpSpPr>
        <p:sp>
          <p:nvSpPr>
            <p:cNvPr id="351" name="Google Shape;351;p33"/>
            <p:cNvSpPr/>
            <p:nvPr/>
          </p:nvSpPr>
          <p:spPr>
            <a:xfrm rot="345783">
              <a:off x="-1872816" y="3429866"/>
              <a:ext cx="4292639" cy="2856205"/>
            </a:xfrm>
            <a:custGeom>
              <a:avLst/>
              <a:gdLst/>
              <a:ahLst/>
              <a:cxnLst/>
              <a:rect l="l" t="t" r="r" b="b"/>
              <a:pathLst>
                <a:path w="232369" h="203028" extrusionOk="0">
                  <a:moveTo>
                    <a:pt x="7151" y="31965"/>
                  </a:moveTo>
                  <a:cubicBezTo>
                    <a:pt x="13779" y="17360"/>
                    <a:pt x="25866" y="8597"/>
                    <a:pt x="40681" y="3771"/>
                  </a:cubicBezTo>
                  <a:cubicBezTo>
                    <a:pt x="55496" y="-1055"/>
                    <a:pt x="78759" y="-1182"/>
                    <a:pt x="96043" y="3009"/>
                  </a:cubicBezTo>
                  <a:cubicBezTo>
                    <a:pt x="113328" y="7200"/>
                    <a:pt x="128626" y="16378"/>
                    <a:pt x="144388" y="28917"/>
                  </a:cubicBezTo>
                  <a:cubicBezTo>
                    <a:pt x="160150" y="41456"/>
                    <a:pt x="176560" y="62655"/>
                    <a:pt x="190614" y="78242"/>
                  </a:cubicBezTo>
                  <a:cubicBezTo>
                    <a:pt x="204668" y="93829"/>
                    <a:pt x="223634" y="105928"/>
                    <a:pt x="228714" y="122438"/>
                  </a:cubicBezTo>
                  <a:cubicBezTo>
                    <a:pt x="233794" y="138948"/>
                    <a:pt x="235445" y="163967"/>
                    <a:pt x="221094" y="177302"/>
                  </a:cubicBezTo>
                  <a:cubicBezTo>
                    <a:pt x="206743" y="190637"/>
                    <a:pt x="176009" y="201051"/>
                    <a:pt x="142608" y="202448"/>
                  </a:cubicBezTo>
                  <a:cubicBezTo>
                    <a:pt x="109207" y="203845"/>
                    <a:pt x="44304" y="204192"/>
                    <a:pt x="20688" y="185684"/>
                  </a:cubicBezTo>
                  <a:cubicBezTo>
                    <a:pt x="-2928" y="167176"/>
                    <a:pt x="3169" y="117021"/>
                    <a:pt x="913" y="91401"/>
                  </a:cubicBezTo>
                  <a:cubicBezTo>
                    <a:pt x="-1343" y="65781"/>
                    <a:pt x="523" y="46570"/>
                    <a:pt x="7151" y="319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52" name="Google Shape;352;p33"/>
            <p:cNvSpPr/>
            <p:nvPr/>
          </p:nvSpPr>
          <p:spPr>
            <a:xfrm rot="345783">
              <a:off x="-1776232" y="3348368"/>
              <a:ext cx="4292639" cy="2856205"/>
            </a:xfrm>
            <a:custGeom>
              <a:avLst/>
              <a:gdLst/>
              <a:ahLst/>
              <a:cxnLst/>
              <a:rect l="l" t="t" r="r" b="b"/>
              <a:pathLst>
                <a:path w="232369" h="203028" extrusionOk="0">
                  <a:moveTo>
                    <a:pt x="7151" y="31965"/>
                  </a:moveTo>
                  <a:cubicBezTo>
                    <a:pt x="13779" y="17360"/>
                    <a:pt x="25866" y="8597"/>
                    <a:pt x="40681" y="3771"/>
                  </a:cubicBezTo>
                  <a:cubicBezTo>
                    <a:pt x="55496" y="-1055"/>
                    <a:pt x="78759" y="-1182"/>
                    <a:pt x="96043" y="3009"/>
                  </a:cubicBezTo>
                  <a:cubicBezTo>
                    <a:pt x="113328" y="7200"/>
                    <a:pt x="128626" y="16378"/>
                    <a:pt x="144388" y="28917"/>
                  </a:cubicBezTo>
                  <a:cubicBezTo>
                    <a:pt x="160150" y="41456"/>
                    <a:pt x="176560" y="62655"/>
                    <a:pt x="190614" y="78242"/>
                  </a:cubicBezTo>
                  <a:cubicBezTo>
                    <a:pt x="204668" y="93829"/>
                    <a:pt x="223634" y="105928"/>
                    <a:pt x="228714" y="122438"/>
                  </a:cubicBezTo>
                  <a:cubicBezTo>
                    <a:pt x="233794" y="138948"/>
                    <a:pt x="235445" y="163967"/>
                    <a:pt x="221094" y="177302"/>
                  </a:cubicBezTo>
                  <a:cubicBezTo>
                    <a:pt x="206743" y="190637"/>
                    <a:pt x="176009" y="201051"/>
                    <a:pt x="142608" y="202448"/>
                  </a:cubicBezTo>
                  <a:cubicBezTo>
                    <a:pt x="109207" y="203845"/>
                    <a:pt x="44304" y="204192"/>
                    <a:pt x="20688" y="185684"/>
                  </a:cubicBezTo>
                  <a:cubicBezTo>
                    <a:pt x="-2928" y="167176"/>
                    <a:pt x="3169" y="117021"/>
                    <a:pt x="913" y="91401"/>
                  </a:cubicBezTo>
                  <a:cubicBezTo>
                    <a:pt x="-1343" y="65781"/>
                    <a:pt x="523" y="46570"/>
                    <a:pt x="7151" y="3196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353" name="Google Shape;35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08093">
            <a:off x="6477855" y="-793898"/>
            <a:ext cx="4240866" cy="424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68539">
            <a:off x="-1177856" y="2355046"/>
            <a:ext cx="3719163" cy="37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-663378" y="647291"/>
            <a:ext cx="6329205" cy="5313248"/>
            <a:chOff x="-663378" y="647291"/>
            <a:chExt cx="6329205" cy="5313248"/>
          </a:xfrm>
        </p:grpSpPr>
        <p:sp>
          <p:nvSpPr>
            <p:cNvPr id="23" name="Google Shape;23;p3"/>
            <p:cNvSpPr/>
            <p:nvPr/>
          </p:nvSpPr>
          <p:spPr>
            <a:xfrm>
              <a:off x="-601572" y="810722"/>
              <a:ext cx="5703650" cy="4856125"/>
            </a:xfrm>
            <a:custGeom>
              <a:avLst/>
              <a:gdLst/>
              <a:ahLst/>
              <a:cxnLst/>
              <a:rect l="l" t="t" r="r" b="b"/>
              <a:pathLst>
                <a:path w="228146" h="194245" extrusionOk="0">
                  <a:moveTo>
                    <a:pt x="16773" y="22529"/>
                  </a:moveTo>
                  <a:cubicBezTo>
                    <a:pt x="24971" y="10067"/>
                    <a:pt x="37940" y="3572"/>
                    <a:pt x="53182" y="983"/>
                  </a:cubicBezTo>
                  <a:cubicBezTo>
                    <a:pt x="68424" y="-1606"/>
                    <a:pt x="91530" y="1097"/>
                    <a:pt x="108224" y="6996"/>
                  </a:cubicBezTo>
                  <a:cubicBezTo>
                    <a:pt x="124918" y="12896"/>
                    <a:pt x="139089" y="23084"/>
                    <a:pt x="153346" y="36380"/>
                  </a:cubicBezTo>
                  <a:cubicBezTo>
                    <a:pt x="167604" y="49677"/>
                    <a:pt x="181544" y="70917"/>
                    <a:pt x="193769" y="86775"/>
                  </a:cubicBezTo>
                  <a:cubicBezTo>
                    <a:pt x="205994" y="102633"/>
                    <a:pt x="223480" y="115919"/>
                    <a:pt x="226694" y="131528"/>
                  </a:cubicBezTo>
                  <a:cubicBezTo>
                    <a:pt x="229908" y="147138"/>
                    <a:pt x="228775" y="170059"/>
                    <a:pt x="213051" y="180432"/>
                  </a:cubicBezTo>
                  <a:cubicBezTo>
                    <a:pt x="197327" y="190805"/>
                    <a:pt x="165751" y="195902"/>
                    <a:pt x="132352" y="193765"/>
                  </a:cubicBezTo>
                  <a:cubicBezTo>
                    <a:pt x="98953" y="191628"/>
                    <a:pt x="34050" y="187277"/>
                    <a:pt x="12657" y="167608"/>
                  </a:cubicBezTo>
                  <a:cubicBezTo>
                    <a:pt x="-8736" y="147939"/>
                    <a:pt x="3309" y="99933"/>
                    <a:pt x="3995" y="75753"/>
                  </a:cubicBezTo>
                  <a:cubicBezTo>
                    <a:pt x="4681" y="51573"/>
                    <a:pt x="8575" y="34991"/>
                    <a:pt x="16773" y="225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" name="Google Shape;24;p3"/>
            <p:cNvSpPr/>
            <p:nvPr/>
          </p:nvSpPr>
          <p:spPr>
            <a:xfrm rot="417311">
              <a:off x="-403560" y="981950"/>
              <a:ext cx="5809569" cy="4643930"/>
            </a:xfrm>
            <a:custGeom>
              <a:avLst/>
              <a:gdLst/>
              <a:ahLst/>
              <a:cxnLst/>
              <a:rect l="l" t="t" r="r" b="b"/>
              <a:pathLst>
                <a:path w="232369" h="203028" extrusionOk="0">
                  <a:moveTo>
                    <a:pt x="7151" y="31965"/>
                  </a:moveTo>
                  <a:cubicBezTo>
                    <a:pt x="13779" y="17360"/>
                    <a:pt x="25866" y="8597"/>
                    <a:pt x="40681" y="3771"/>
                  </a:cubicBezTo>
                  <a:cubicBezTo>
                    <a:pt x="55496" y="-1055"/>
                    <a:pt x="78759" y="-1182"/>
                    <a:pt x="96043" y="3009"/>
                  </a:cubicBezTo>
                  <a:cubicBezTo>
                    <a:pt x="113328" y="7200"/>
                    <a:pt x="128626" y="16378"/>
                    <a:pt x="144388" y="28917"/>
                  </a:cubicBezTo>
                  <a:cubicBezTo>
                    <a:pt x="160150" y="41456"/>
                    <a:pt x="176560" y="62655"/>
                    <a:pt x="190614" y="78242"/>
                  </a:cubicBezTo>
                  <a:cubicBezTo>
                    <a:pt x="204668" y="93829"/>
                    <a:pt x="223634" y="105928"/>
                    <a:pt x="228714" y="122438"/>
                  </a:cubicBezTo>
                  <a:cubicBezTo>
                    <a:pt x="233794" y="138948"/>
                    <a:pt x="235445" y="163967"/>
                    <a:pt x="221094" y="177302"/>
                  </a:cubicBezTo>
                  <a:cubicBezTo>
                    <a:pt x="206743" y="190637"/>
                    <a:pt x="176009" y="201051"/>
                    <a:pt x="142608" y="202448"/>
                  </a:cubicBezTo>
                  <a:cubicBezTo>
                    <a:pt x="109207" y="203845"/>
                    <a:pt x="44304" y="204192"/>
                    <a:pt x="20688" y="185684"/>
                  </a:cubicBezTo>
                  <a:cubicBezTo>
                    <a:pt x="-2928" y="167176"/>
                    <a:pt x="3169" y="117021"/>
                    <a:pt x="913" y="91401"/>
                  </a:cubicBezTo>
                  <a:cubicBezTo>
                    <a:pt x="-1343" y="65781"/>
                    <a:pt x="523" y="46570"/>
                    <a:pt x="7151" y="31965"/>
                  </a:cubicBezTo>
                  <a:close/>
                </a:path>
              </a:pathLst>
            </a:cu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720000" y="2871600"/>
            <a:ext cx="318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842802" y="1906175"/>
            <a:ext cx="1462200" cy="841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720000" y="3700525"/>
            <a:ext cx="4274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2">
            <a:alphaModFix/>
          </a:blip>
          <a:srcRect l="16989" r="20085"/>
          <a:stretch/>
        </p:blipFill>
        <p:spPr>
          <a:xfrm rot="-1834089" flipH="1">
            <a:off x="7985655" y="3248065"/>
            <a:ext cx="2616934" cy="415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724" y="-905101"/>
            <a:ext cx="4368150" cy="4368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720000" y="154195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4" name="Google Shape;54;p7"/>
          <p:cNvGrpSpPr/>
          <p:nvPr/>
        </p:nvGrpSpPr>
        <p:grpSpPr>
          <a:xfrm rot="10800000" flipH="1">
            <a:off x="5280529" y="1727320"/>
            <a:ext cx="5658090" cy="4177298"/>
            <a:chOff x="6297305" y="-991298"/>
            <a:chExt cx="3860860" cy="2850425"/>
          </a:xfrm>
        </p:grpSpPr>
        <p:sp>
          <p:nvSpPr>
            <p:cNvPr id="55" name="Google Shape;55;p7"/>
            <p:cNvSpPr/>
            <p:nvPr/>
          </p:nvSpPr>
          <p:spPr>
            <a:xfrm>
              <a:off x="6351490" y="-991298"/>
              <a:ext cx="3806675" cy="2698025"/>
            </a:xfrm>
            <a:custGeom>
              <a:avLst/>
              <a:gdLst/>
              <a:ahLst/>
              <a:cxnLst/>
              <a:rect l="l" t="t" r="r" b="b"/>
              <a:pathLst>
                <a:path w="152267" h="107921" extrusionOk="0">
                  <a:moveTo>
                    <a:pt x="133566" y="101714"/>
                  </a:moveTo>
                  <a:cubicBezTo>
                    <a:pt x="126100" y="108818"/>
                    <a:pt x="113500" y="108572"/>
                    <a:pt x="104610" y="107048"/>
                  </a:cubicBezTo>
                  <a:cubicBezTo>
                    <a:pt x="95720" y="105524"/>
                    <a:pt x="90132" y="96888"/>
                    <a:pt x="80226" y="92570"/>
                  </a:cubicBezTo>
                  <a:cubicBezTo>
                    <a:pt x="70320" y="88252"/>
                    <a:pt x="53937" y="86474"/>
                    <a:pt x="45174" y="81140"/>
                  </a:cubicBezTo>
                  <a:cubicBezTo>
                    <a:pt x="36411" y="75806"/>
                    <a:pt x="34887" y="67805"/>
                    <a:pt x="27648" y="60566"/>
                  </a:cubicBezTo>
                  <a:cubicBezTo>
                    <a:pt x="20409" y="53327"/>
                    <a:pt x="4788" y="46596"/>
                    <a:pt x="1740" y="37706"/>
                  </a:cubicBezTo>
                  <a:cubicBezTo>
                    <a:pt x="-1308" y="28816"/>
                    <a:pt x="-1252" y="13426"/>
                    <a:pt x="9360" y="7226"/>
                  </a:cubicBezTo>
                  <a:cubicBezTo>
                    <a:pt x="19972" y="1026"/>
                    <a:pt x="43074" y="-1080"/>
                    <a:pt x="65413" y="508"/>
                  </a:cubicBezTo>
                  <a:cubicBezTo>
                    <a:pt x="87753" y="2096"/>
                    <a:pt x="129398" y="6099"/>
                    <a:pt x="143397" y="16752"/>
                  </a:cubicBezTo>
                  <a:cubicBezTo>
                    <a:pt x="157396" y="27405"/>
                    <a:pt x="151046" y="50267"/>
                    <a:pt x="149407" y="64427"/>
                  </a:cubicBezTo>
                  <a:cubicBezTo>
                    <a:pt x="147769" y="78587"/>
                    <a:pt x="141032" y="94611"/>
                    <a:pt x="133566" y="1017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6" name="Google Shape;56;p7"/>
            <p:cNvSpPr/>
            <p:nvPr/>
          </p:nvSpPr>
          <p:spPr>
            <a:xfrm>
              <a:off x="6297305" y="-838898"/>
              <a:ext cx="3806675" cy="2698025"/>
            </a:xfrm>
            <a:custGeom>
              <a:avLst/>
              <a:gdLst/>
              <a:ahLst/>
              <a:cxnLst/>
              <a:rect l="l" t="t" r="r" b="b"/>
              <a:pathLst>
                <a:path w="152267" h="107921" extrusionOk="0">
                  <a:moveTo>
                    <a:pt x="133566" y="101714"/>
                  </a:moveTo>
                  <a:cubicBezTo>
                    <a:pt x="126100" y="108818"/>
                    <a:pt x="113500" y="108572"/>
                    <a:pt x="104610" y="107048"/>
                  </a:cubicBezTo>
                  <a:cubicBezTo>
                    <a:pt x="95720" y="105524"/>
                    <a:pt x="90132" y="96888"/>
                    <a:pt x="80226" y="92570"/>
                  </a:cubicBezTo>
                  <a:cubicBezTo>
                    <a:pt x="70320" y="88252"/>
                    <a:pt x="53937" y="86474"/>
                    <a:pt x="45174" y="81140"/>
                  </a:cubicBezTo>
                  <a:cubicBezTo>
                    <a:pt x="36411" y="75806"/>
                    <a:pt x="34887" y="67805"/>
                    <a:pt x="27648" y="60566"/>
                  </a:cubicBezTo>
                  <a:cubicBezTo>
                    <a:pt x="20409" y="53327"/>
                    <a:pt x="4788" y="46596"/>
                    <a:pt x="1740" y="37706"/>
                  </a:cubicBezTo>
                  <a:cubicBezTo>
                    <a:pt x="-1308" y="28816"/>
                    <a:pt x="-1252" y="13426"/>
                    <a:pt x="9360" y="7226"/>
                  </a:cubicBezTo>
                  <a:cubicBezTo>
                    <a:pt x="19972" y="1026"/>
                    <a:pt x="43074" y="-1080"/>
                    <a:pt x="65413" y="508"/>
                  </a:cubicBezTo>
                  <a:cubicBezTo>
                    <a:pt x="87753" y="2096"/>
                    <a:pt x="129398" y="6099"/>
                    <a:pt x="143397" y="16752"/>
                  </a:cubicBezTo>
                  <a:cubicBezTo>
                    <a:pt x="157396" y="27405"/>
                    <a:pt x="151046" y="50267"/>
                    <a:pt x="149407" y="64427"/>
                  </a:cubicBezTo>
                  <a:cubicBezTo>
                    <a:pt x="147769" y="78587"/>
                    <a:pt x="141032" y="94611"/>
                    <a:pt x="133566" y="10171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 l="16989" r="20085"/>
          <a:stretch/>
        </p:blipFill>
        <p:spPr>
          <a:xfrm rot="-4490769" flipH="1">
            <a:off x="6180872" y="3800578"/>
            <a:ext cx="2304056" cy="3661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3">
            <a:alphaModFix/>
          </a:blip>
          <a:srcRect l="12654" r="40564"/>
          <a:stretch/>
        </p:blipFill>
        <p:spPr>
          <a:xfrm rot="-2700000" flipH="1">
            <a:off x="8066533" y="549963"/>
            <a:ext cx="2590800" cy="553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4">
            <a:alphaModFix/>
          </a:blip>
          <a:srcRect l="17662" r="17662"/>
          <a:stretch/>
        </p:blipFill>
        <p:spPr>
          <a:xfrm rot="-1015109">
            <a:off x="5773806" y="1642715"/>
            <a:ext cx="3214235" cy="4969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8"/>
          <p:cNvGrpSpPr/>
          <p:nvPr/>
        </p:nvGrpSpPr>
        <p:grpSpPr>
          <a:xfrm>
            <a:off x="1212734" y="847666"/>
            <a:ext cx="6718226" cy="3386068"/>
            <a:chOff x="1352550" y="918125"/>
            <a:chExt cx="6438782" cy="3245225"/>
          </a:xfrm>
        </p:grpSpPr>
        <p:sp>
          <p:nvSpPr>
            <p:cNvPr id="62" name="Google Shape;62;p8"/>
            <p:cNvSpPr/>
            <p:nvPr/>
          </p:nvSpPr>
          <p:spPr>
            <a:xfrm rot="-281670">
              <a:off x="1454972" y="1168576"/>
              <a:ext cx="6233938" cy="2744323"/>
            </a:xfrm>
            <a:custGeom>
              <a:avLst/>
              <a:gdLst/>
              <a:ahLst/>
              <a:cxnLst/>
              <a:rect l="l" t="t" r="r" b="b"/>
              <a:pathLst>
                <a:path w="289888" h="126475" extrusionOk="0">
                  <a:moveTo>
                    <a:pt x="72893" y="4741"/>
                  </a:moveTo>
                  <a:cubicBezTo>
                    <a:pt x="50914" y="8046"/>
                    <a:pt x="31992" y="11517"/>
                    <a:pt x="19846" y="20110"/>
                  </a:cubicBezTo>
                  <a:cubicBezTo>
                    <a:pt x="7700" y="28703"/>
                    <a:pt x="414" y="42336"/>
                    <a:pt x="16" y="56300"/>
                  </a:cubicBezTo>
                  <a:cubicBezTo>
                    <a:pt x="-382" y="70264"/>
                    <a:pt x="6868" y="92657"/>
                    <a:pt x="17459" y="103894"/>
                  </a:cubicBezTo>
                  <a:cubicBezTo>
                    <a:pt x="28051" y="115131"/>
                    <a:pt x="39851" y="120171"/>
                    <a:pt x="63565" y="123724"/>
                  </a:cubicBezTo>
                  <a:cubicBezTo>
                    <a:pt x="87279" y="127277"/>
                    <a:pt x="128096" y="126946"/>
                    <a:pt x="159742" y="125211"/>
                  </a:cubicBezTo>
                  <a:cubicBezTo>
                    <a:pt x="191388" y="123476"/>
                    <a:pt x="232220" y="121658"/>
                    <a:pt x="253440" y="113313"/>
                  </a:cubicBezTo>
                  <a:cubicBezTo>
                    <a:pt x="274660" y="104968"/>
                    <a:pt x="282449" y="89764"/>
                    <a:pt x="287061" y="75139"/>
                  </a:cubicBezTo>
                  <a:cubicBezTo>
                    <a:pt x="291673" y="60514"/>
                    <a:pt x="291274" y="37544"/>
                    <a:pt x="281111" y="25563"/>
                  </a:cubicBezTo>
                  <a:cubicBezTo>
                    <a:pt x="270948" y="13582"/>
                    <a:pt x="247648" y="7468"/>
                    <a:pt x="226082" y="3254"/>
                  </a:cubicBezTo>
                  <a:cubicBezTo>
                    <a:pt x="204517" y="-960"/>
                    <a:pt x="177250" y="31"/>
                    <a:pt x="151718" y="279"/>
                  </a:cubicBezTo>
                  <a:cubicBezTo>
                    <a:pt x="126187" y="527"/>
                    <a:pt x="94872" y="1436"/>
                    <a:pt x="72893" y="4741"/>
                  </a:cubicBezTo>
                  <a:close/>
                </a:path>
              </a:pathLst>
            </a:cu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3" name="Google Shape;63;p8"/>
            <p:cNvSpPr/>
            <p:nvPr/>
          </p:nvSpPr>
          <p:spPr>
            <a:xfrm>
              <a:off x="1497968" y="1157866"/>
              <a:ext cx="6257380" cy="2767923"/>
            </a:xfrm>
            <a:custGeom>
              <a:avLst/>
              <a:gdLst/>
              <a:ahLst/>
              <a:cxnLst/>
              <a:rect l="l" t="t" r="r" b="b"/>
              <a:pathLst>
                <a:path w="289459" h="126577" extrusionOk="0">
                  <a:moveTo>
                    <a:pt x="70362" y="4741"/>
                  </a:moveTo>
                  <a:cubicBezTo>
                    <a:pt x="48647" y="8212"/>
                    <a:pt x="30612" y="12178"/>
                    <a:pt x="18894" y="21102"/>
                  </a:cubicBezTo>
                  <a:cubicBezTo>
                    <a:pt x="7176" y="30026"/>
                    <a:pt x="716" y="44485"/>
                    <a:pt x="55" y="58284"/>
                  </a:cubicBezTo>
                  <a:cubicBezTo>
                    <a:pt x="-606" y="72083"/>
                    <a:pt x="4765" y="92987"/>
                    <a:pt x="14928" y="103894"/>
                  </a:cubicBezTo>
                  <a:cubicBezTo>
                    <a:pt x="25091" y="114801"/>
                    <a:pt x="37320" y="120171"/>
                    <a:pt x="61034" y="123724"/>
                  </a:cubicBezTo>
                  <a:cubicBezTo>
                    <a:pt x="84748" y="127277"/>
                    <a:pt x="126805" y="127194"/>
                    <a:pt x="157211" y="125211"/>
                  </a:cubicBezTo>
                  <a:cubicBezTo>
                    <a:pt x="187618" y="123228"/>
                    <a:pt x="221908" y="120667"/>
                    <a:pt x="243473" y="111826"/>
                  </a:cubicBezTo>
                  <a:cubicBezTo>
                    <a:pt x="265039" y="102985"/>
                    <a:pt x="280753" y="86542"/>
                    <a:pt x="286604" y="72165"/>
                  </a:cubicBezTo>
                  <a:cubicBezTo>
                    <a:pt x="292455" y="57788"/>
                    <a:pt x="289089" y="37048"/>
                    <a:pt x="278580" y="25563"/>
                  </a:cubicBezTo>
                  <a:cubicBezTo>
                    <a:pt x="268071" y="14078"/>
                    <a:pt x="245117" y="7468"/>
                    <a:pt x="223551" y="3254"/>
                  </a:cubicBezTo>
                  <a:cubicBezTo>
                    <a:pt x="201986" y="-960"/>
                    <a:pt x="174719" y="31"/>
                    <a:pt x="149187" y="279"/>
                  </a:cubicBezTo>
                  <a:cubicBezTo>
                    <a:pt x="123656" y="527"/>
                    <a:pt x="92078" y="1271"/>
                    <a:pt x="70362" y="47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1620850" y="1307100"/>
            <a:ext cx="5902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l="12654" r="40564"/>
          <a:stretch/>
        </p:blipFill>
        <p:spPr>
          <a:xfrm rot="-899707">
            <a:off x="-229043" y="1547963"/>
            <a:ext cx="2590800" cy="55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8"/>
          <p:cNvPicPr preferRelativeResize="0"/>
          <p:nvPr/>
        </p:nvPicPr>
        <p:blipFill rotWithShape="1">
          <a:blip r:embed="rId3">
            <a:alphaModFix/>
          </a:blip>
          <a:srcRect l="16989" r="20085"/>
          <a:stretch/>
        </p:blipFill>
        <p:spPr>
          <a:xfrm rot="-1834089" flipH="1">
            <a:off x="8000984" y="3302142"/>
            <a:ext cx="1905000" cy="30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l="12654" r="40564"/>
          <a:stretch/>
        </p:blipFill>
        <p:spPr>
          <a:xfrm rot="-2700000" flipH="1">
            <a:off x="7247608" y="2636313"/>
            <a:ext cx="2590800" cy="553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0129" y="3183660"/>
            <a:ext cx="3264250" cy="326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15110">
            <a:off x="6567805" y="181554"/>
            <a:ext cx="3605565" cy="360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 rotWithShape="1">
          <a:blip r:embed="rId3">
            <a:alphaModFix/>
          </a:blip>
          <a:srcRect l="20030" r="23513"/>
          <a:stretch/>
        </p:blipFill>
        <p:spPr>
          <a:xfrm rot="-6623735">
            <a:off x="4283975" y="-1311309"/>
            <a:ext cx="1769649" cy="313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 rotWithShape="1">
          <a:blip r:embed="rId6">
            <a:alphaModFix/>
          </a:blip>
          <a:srcRect r="23500" b="11363"/>
          <a:stretch/>
        </p:blipFill>
        <p:spPr>
          <a:xfrm rot="5069002">
            <a:off x="-757235" y="-1909951"/>
            <a:ext cx="3229945" cy="3742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"/>
          </p:nvPr>
        </p:nvSpPr>
        <p:spPr>
          <a:xfrm>
            <a:off x="1101000" y="28599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2"/>
          </p:nvPr>
        </p:nvSpPr>
        <p:spPr>
          <a:xfrm>
            <a:off x="3419269" y="33603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3"/>
          </p:nvPr>
        </p:nvSpPr>
        <p:spPr>
          <a:xfrm>
            <a:off x="5737545" y="28599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4" hasCustomPrompt="1"/>
          </p:nvPr>
        </p:nvSpPr>
        <p:spPr>
          <a:xfrm>
            <a:off x="1886400" y="1859133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5" hasCustomPrompt="1"/>
          </p:nvPr>
        </p:nvSpPr>
        <p:spPr>
          <a:xfrm>
            <a:off x="4204652" y="2359533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6" hasCustomPrompt="1"/>
          </p:nvPr>
        </p:nvSpPr>
        <p:spPr>
          <a:xfrm>
            <a:off x="6522952" y="1859133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7"/>
          </p:nvPr>
        </p:nvSpPr>
        <p:spPr>
          <a:xfrm>
            <a:off x="1101000" y="257092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8"/>
          </p:nvPr>
        </p:nvSpPr>
        <p:spPr>
          <a:xfrm>
            <a:off x="3419275" y="307132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9"/>
          </p:nvPr>
        </p:nvSpPr>
        <p:spPr>
          <a:xfrm>
            <a:off x="5737550" y="257092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13" name="Google Shape;113;p13"/>
          <p:cNvGrpSpPr/>
          <p:nvPr/>
        </p:nvGrpSpPr>
        <p:grpSpPr>
          <a:xfrm>
            <a:off x="-2070325" y="3148127"/>
            <a:ext cx="4784241" cy="3338185"/>
            <a:chOff x="-2070325" y="3148127"/>
            <a:chExt cx="4784241" cy="3338185"/>
          </a:xfrm>
        </p:grpSpPr>
        <p:sp>
          <p:nvSpPr>
            <p:cNvPr id="114" name="Google Shape;114;p13"/>
            <p:cNvSpPr/>
            <p:nvPr/>
          </p:nvSpPr>
          <p:spPr>
            <a:xfrm rot="345783">
              <a:off x="-1872816" y="3429866"/>
              <a:ext cx="4292639" cy="2856205"/>
            </a:xfrm>
            <a:custGeom>
              <a:avLst/>
              <a:gdLst/>
              <a:ahLst/>
              <a:cxnLst/>
              <a:rect l="l" t="t" r="r" b="b"/>
              <a:pathLst>
                <a:path w="232369" h="203028" extrusionOk="0">
                  <a:moveTo>
                    <a:pt x="7151" y="31965"/>
                  </a:moveTo>
                  <a:cubicBezTo>
                    <a:pt x="13779" y="17360"/>
                    <a:pt x="25866" y="8597"/>
                    <a:pt x="40681" y="3771"/>
                  </a:cubicBezTo>
                  <a:cubicBezTo>
                    <a:pt x="55496" y="-1055"/>
                    <a:pt x="78759" y="-1182"/>
                    <a:pt x="96043" y="3009"/>
                  </a:cubicBezTo>
                  <a:cubicBezTo>
                    <a:pt x="113328" y="7200"/>
                    <a:pt x="128626" y="16378"/>
                    <a:pt x="144388" y="28917"/>
                  </a:cubicBezTo>
                  <a:cubicBezTo>
                    <a:pt x="160150" y="41456"/>
                    <a:pt x="176560" y="62655"/>
                    <a:pt x="190614" y="78242"/>
                  </a:cubicBezTo>
                  <a:cubicBezTo>
                    <a:pt x="204668" y="93829"/>
                    <a:pt x="223634" y="105928"/>
                    <a:pt x="228714" y="122438"/>
                  </a:cubicBezTo>
                  <a:cubicBezTo>
                    <a:pt x="233794" y="138948"/>
                    <a:pt x="235445" y="163967"/>
                    <a:pt x="221094" y="177302"/>
                  </a:cubicBezTo>
                  <a:cubicBezTo>
                    <a:pt x="206743" y="190637"/>
                    <a:pt x="176009" y="201051"/>
                    <a:pt x="142608" y="202448"/>
                  </a:cubicBezTo>
                  <a:cubicBezTo>
                    <a:pt x="109207" y="203845"/>
                    <a:pt x="44304" y="204192"/>
                    <a:pt x="20688" y="185684"/>
                  </a:cubicBezTo>
                  <a:cubicBezTo>
                    <a:pt x="-2928" y="167176"/>
                    <a:pt x="3169" y="117021"/>
                    <a:pt x="913" y="91401"/>
                  </a:cubicBezTo>
                  <a:cubicBezTo>
                    <a:pt x="-1343" y="65781"/>
                    <a:pt x="523" y="46570"/>
                    <a:pt x="7151" y="319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5" name="Google Shape;115;p13"/>
            <p:cNvSpPr/>
            <p:nvPr/>
          </p:nvSpPr>
          <p:spPr>
            <a:xfrm rot="345783">
              <a:off x="-1776232" y="3348368"/>
              <a:ext cx="4292639" cy="2856205"/>
            </a:xfrm>
            <a:custGeom>
              <a:avLst/>
              <a:gdLst/>
              <a:ahLst/>
              <a:cxnLst/>
              <a:rect l="l" t="t" r="r" b="b"/>
              <a:pathLst>
                <a:path w="232369" h="203028" extrusionOk="0">
                  <a:moveTo>
                    <a:pt x="7151" y="31965"/>
                  </a:moveTo>
                  <a:cubicBezTo>
                    <a:pt x="13779" y="17360"/>
                    <a:pt x="25866" y="8597"/>
                    <a:pt x="40681" y="3771"/>
                  </a:cubicBezTo>
                  <a:cubicBezTo>
                    <a:pt x="55496" y="-1055"/>
                    <a:pt x="78759" y="-1182"/>
                    <a:pt x="96043" y="3009"/>
                  </a:cubicBezTo>
                  <a:cubicBezTo>
                    <a:pt x="113328" y="7200"/>
                    <a:pt x="128626" y="16378"/>
                    <a:pt x="144388" y="28917"/>
                  </a:cubicBezTo>
                  <a:cubicBezTo>
                    <a:pt x="160150" y="41456"/>
                    <a:pt x="176560" y="62655"/>
                    <a:pt x="190614" y="78242"/>
                  </a:cubicBezTo>
                  <a:cubicBezTo>
                    <a:pt x="204668" y="93829"/>
                    <a:pt x="223634" y="105928"/>
                    <a:pt x="228714" y="122438"/>
                  </a:cubicBezTo>
                  <a:cubicBezTo>
                    <a:pt x="233794" y="138948"/>
                    <a:pt x="235445" y="163967"/>
                    <a:pt x="221094" y="177302"/>
                  </a:cubicBezTo>
                  <a:cubicBezTo>
                    <a:pt x="206743" y="190637"/>
                    <a:pt x="176009" y="201051"/>
                    <a:pt x="142608" y="202448"/>
                  </a:cubicBezTo>
                  <a:cubicBezTo>
                    <a:pt x="109207" y="203845"/>
                    <a:pt x="44304" y="204192"/>
                    <a:pt x="20688" y="185684"/>
                  </a:cubicBezTo>
                  <a:cubicBezTo>
                    <a:pt x="-2928" y="167176"/>
                    <a:pt x="3169" y="117021"/>
                    <a:pt x="913" y="91401"/>
                  </a:cubicBezTo>
                  <a:cubicBezTo>
                    <a:pt x="-1343" y="65781"/>
                    <a:pt x="523" y="46570"/>
                    <a:pt x="7151" y="3196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6" name="Google Shape;116;p13"/>
          <p:cNvGrpSpPr/>
          <p:nvPr/>
        </p:nvGrpSpPr>
        <p:grpSpPr>
          <a:xfrm>
            <a:off x="6351490" y="-991298"/>
            <a:ext cx="3806675" cy="2850425"/>
            <a:chOff x="6351490" y="-991298"/>
            <a:chExt cx="3806675" cy="2850425"/>
          </a:xfrm>
        </p:grpSpPr>
        <p:sp>
          <p:nvSpPr>
            <p:cNvPr id="117" name="Google Shape;117;p13"/>
            <p:cNvSpPr/>
            <p:nvPr/>
          </p:nvSpPr>
          <p:spPr>
            <a:xfrm>
              <a:off x="6351490" y="-991298"/>
              <a:ext cx="3806675" cy="2698025"/>
            </a:xfrm>
            <a:custGeom>
              <a:avLst/>
              <a:gdLst/>
              <a:ahLst/>
              <a:cxnLst/>
              <a:rect l="l" t="t" r="r" b="b"/>
              <a:pathLst>
                <a:path w="152267" h="107921" extrusionOk="0">
                  <a:moveTo>
                    <a:pt x="133566" y="101714"/>
                  </a:moveTo>
                  <a:cubicBezTo>
                    <a:pt x="126100" y="108818"/>
                    <a:pt x="113500" y="108572"/>
                    <a:pt x="104610" y="107048"/>
                  </a:cubicBezTo>
                  <a:cubicBezTo>
                    <a:pt x="95720" y="105524"/>
                    <a:pt x="90132" y="96888"/>
                    <a:pt x="80226" y="92570"/>
                  </a:cubicBezTo>
                  <a:cubicBezTo>
                    <a:pt x="70320" y="88252"/>
                    <a:pt x="53937" y="86474"/>
                    <a:pt x="45174" y="81140"/>
                  </a:cubicBezTo>
                  <a:cubicBezTo>
                    <a:pt x="36411" y="75806"/>
                    <a:pt x="34887" y="67805"/>
                    <a:pt x="27648" y="60566"/>
                  </a:cubicBezTo>
                  <a:cubicBezTo>
                    <a:pt x="20409" y="53327"/>
                    <a:pt x="4788" y="46596"/>
                    <a:pt x="1740" y="37706"/>
                  </a:cubicBezTo>
                  <a:cubicBezTo>
                    <a:pt x="-1308" y="28816"/>
                    <a:pt x="-1252" y="13426"/>
                    <a:pt x="9360" y="7226"/>
                  </a:cubicBezTo>
                  <a:cubicBezTo>
                    <a:pt x="19972" y="1026"/>
                    <a:pt x="43074" y="-1080"/>
                    <a:pt x="65413" y="508"/>
                  </a:cubicBezTo>
                  <a:cubicBezTo>
                    <a:pt x="87753" y="2096"/>
                    <a:pt x="129398" y="6099"/>
                    <a:pt x="143397" y="16752"/>
                  </a:cubicBezTo>
                  <a:cubicBezTo>
                    <a:pt x="157396" y="27405"/>
                    <a:pt x="151046" y="50267"/>
                    <a:pt x="149407" y="64427"/>
                  </a:cubicBezTo>
                  <a:cubicBezTo>
                    <a:pt x="147769" y="78587"/>
                    <a:pt x="141032" y="94611"/>
                    <a:pt x="133566" y="1017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8" name="Google Shape;118;p13"/>
            <p:cNvSpPr/>
            <p:nvPr/>
          </p:nvSpPr>
          <p:spPr>
            <a:xfrm>
              <a:off x="6351490" y="-838898"/>
              <a:ext cx="3806675" cy="2698025"/>
            </a:xfrm>
            <a:custGeom>
              <a:avLst/>
              <a:gdLst/>
              <a:ahLst/>
              <a:cxnLst/>
              <a:rect l="l" t="t" r="r" b="b"/>
              <a:pathLst>
                <a:path w="152267" h="107921" extrusionOk="0">
                  <a:moveTo>
                    <a:pt x="133566" y="101714"/>
                  </a:moveTo>
                  <a:cubicBezTo>
                    <a:pt x="126100" y="108818"/>
                    <a:pt x="113500" y="108572"/>
                    <a:pt x="104610" y="107048"/>
                  </a:cubicBezTo>
                  <a:cubicBezTo>
                    <a:pt x="95720" y="105524"/>
                    <a:pt x="90132" y="96888"/>
                    <a:pt x="80226" y="92570"/>
                  </a:cubicBezTo>
                  <a:cubicBezTo>
                    <a:pt x="70320" y="88252"/>
                    <a:pt x="53937" y="86474"/>
                    <a:pt x="45174" y="81140"/>
                  </a:cubicBezTo>
                  <a:cubicBezTo>
                    <a:pt x="36411" y="75806"/>
                    <a:pt x="34887" y="67805"/>
                    <a:pt x="27648" y="60566"/>
                  </a:cubicBezTo>
                  <a:cubicBezTo>
                    <a:pt x="20409" y="53327"/>
                    <a:pt x="4788" y="46596"/>
                    <a:pt x="1740" y="37706"/>
                  </a:cubicBezTo>
                  <a:cubicBezTo>
                    <a:pt x="-1308" y="28816"/>
                    <a:pt x="-1252" y="13426"/>
                    <a:pt x="9360" y="7226"/>
                  </a:cubicBezTo>
                  <a:cubicBezTo>
                    <a:pt x="19972" y="1026"/>
                    <a:pt x="43074" y="-1080"/>
                    <a:pt x="65413" y="508"/>
                  </a:cubicBezTo>
                  <a:cubicBezTo>
                    <a:pt x="87753" y="2096"/>
                    <a:pt x="129398" y="6099"/>
                    <a:pt x="143397" y="16752"/>
                  </a:cubicBezTo>
                  <a:cubicBezTo>
                    <a:pt x="157396" y="27405"/>
                    <a:pt x="151046" y="50267"/>
                    <a:pt x="149407" y="64427"/>
                  </a:cubicBezTo>
                  <a:cubicBezTo>
                    <a:pt x="147769" y="78587"/>
                    <a:pt x="141032" y="94611"/>
                    <a:pt x="133566" y="10171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119" name="Google Shape;119;p13"/>
          <p:cNvPicPr preferRelativeResize="0"/>
          <p:nvPr/>
        </p:nvPicPr>
        <p:blipFill rotWithShape="1">
          <a:blip r:embed="rId2">
            <a:alphaModFix/>
          </a:blip>
          <a:srcRect l="12654" r="40564"/>
          <a:stretch/>
        </p:blipFill>
        <p:spPr>
          <a:xfrm rot="1334682">
            <a:off x="-1118846" y="2727798"/>
            <a:ext cx="2326917" cy="4974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 rotWithShape="1">
          <a:blip r:embed="rId3">
            <a:alphaModFix/>
          </a:blip>
          <a:srcRect l="16989" r="20085"/>
          <a:stretch/>
        </p:blipFill>
        <p:spPr>
          <a:xfrm rot="899999" flipH="1">
            <a:off x="7207096" y="3090367"/>
            <a:ext cx="1905001" cy="302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15110">
            <a:off x="7057805" y="-310571"/>
            <a:ext cx="3605565" cy="360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 rotWithShape="1">
          <a:blip r:embed="rId5">
            <a:alphaModFix/>
          </a:blip>
          <a:srcRect r="23500" b="11363"/>
          <a:stretch/>
        </p:blipFill>
        <p:spPr>
          <a:xfrm rot="5069002">
            <a:off x="-1341473" y="-1719451"/>
            <a:ext cx="3229945" cy="3742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3383000" y="3024088"/>
            <a:ext cx="4620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1982700" y="1511300"/>
            <a:ext cx="6021300" cy="14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26" name="Google Shape;126;p14"/>
          <p:cNvGrpSpPr/>
          <p:nvPr/>
        </p:nvGrpSpPr>
        <p:grpSpPr>
          <a:xfrm rot="10800000">
            <a:off x="-2347083" y="1411046"/>
            <a:ext cx="5838392" cy="4646005"/>
            <a:chOff x="6297305" y="-991298"/>
            <a:chExt cx="3860860" cy="2759894"/>
          </a:xfrm>
        </p:grpSpPr>
        <p:sp>
          <p:nvSpPr>
            <p:cNvPr id="127" name="Google Shape;127;p14"/>
            <p:cNvSpPr/>
            <p:nvPr/>
          </p:nvSpPr>
          <p:spPr>
            <a:xfrm>
              <a:off x="6351490" y="-991298"/>
              <a:ext cx="3806675" cy="2698025"/>
            </a:xfrm>
            <a:custGeom>
              <a:avLst/>
              <a:gdLst/>
              <a:ahLst/>
              <a:cxnLst/>
              <a:rect l="l" t="t" r="r" b="b"/>
              <a:pathLst>
                <a:path w="152267" h="107921" extrusionOk="0">
                  <a:moveTo>
                    <a:pt x="133566" y="101714"/>
                  </a:moveTo>
                  <a:cubicBezTo>
                    <a:pt x="126100" y="108818"/>
                    <a:pt x="113500" y="108572"/>
                    <a:pt x="104610" y="107048"/>
                  </a:cubicBezTo>
                  <a:cubicBezTo>
                    <a:pt x="95720" y="105524"/>
                    <a:pt x="90132" y="96888"/>
                    <a:pt x="80226" y="92570"/>
                  </a:cubicBezTo>
                  <a:cubicBezTo>
                    <a:pt x="70320" y="88252"/>
                    <a:pt x="53937" y="86474"/>
                    <a:pt x="45174" y="81140"/>
                  </a:cubicBezTo>
                  <a:cubicBezTo>
                    <a:pt x="36411" y="75806"/>
                    <a:pt x="34887" y="67805"/>
                    <a:pt x="27648" y="60566"/>
                  </a:cubicBezTo>
                  <a:cubicBezTo>
                    <a:pt x="20409" y="53327"/>
                    <a:pt x="4788" y="46596"/>
                    <a:pt x="1740" y="37706"/>
                  </a:cubicBezTo>
                  <a:cubicBezTo>
                    <a:pt x="-1308" y="28816"/>
                    <a:pt x="-1252" y="13426"/>
                    <a:pt x="9360" y="7226"/>
                  </a:cubicBezTo>
                  <a:cubicBezTo>
                    <a:pt x="19972" y="1026"/>
                    <a:pt x="43074" y="-1080"/>
                    <a:pt x="65413" y="508"/>
                  </a:cubicBezTo>
                  <a:cubicBezTo>
                    <a:pt x="87753" y="2096"/>
                    <a:pt x="129398" y="6099"/>
                    <a:pt x="143397" y="16752"/>
                  </a:cubicBezTo>
                  <a:cubicBezTo>
                    <a:pt x="157396" y="27405"/>
                    <a:pt x="151046" y="50267"/>
                    <a:pt x="149407" y="64427"/>
                  </a:cubicBezTo>
                  <a:cubicBezTo>
                    <a:pt x="147769" y="78587"/>
                    <a:pt x="141032" y="94611"/>
                    <a:pt x="133566" y="1017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8" name="Google Shape;128;p14"/>
            <p:cNvSpPr/>
            <p:nvPr/>
          </p:nvSpPr>
          <p:spPr>
            <a:xfrm>
              <a:off x="6297305" y="-929429"/>
              <a:ext cx="3806675" cy="2698025"/>
            </a:xfrm>
            <a:custGeom>
              <a:avLst/>
              <a:gdLst/>
              <a:ahLst/>
              <a:cxnLst/>
              <a:rect l="l" t="t" r="r" b="b"/>
              <a:pathLst>
                <a:path w="152267" h="107921" extrusionOk="0">
                  <a:moveTo>
                    <a:pt x="133566" y="101714"/>
                  </a:moveTo>
                  <a:cubicBezTo>
                    <a:pt x="126100" y="108818"/>
                    <a:pt x="113500" y="108572"/>
                    <a:pt x="104610" y="107048"/>
                  </a:cubicBezTo>
                  <a:cubicBezTo>
                    <a:pt x="95720" y="105524"/>
                    <a:pt x="90132" y="96888"/>
                    <a:pt x="80226" y="92570"/>
                  </a:cubicBezTo>
                  <a:cubicBezTo>
                    <a:pt x="70320" y="88252"/>
                    <a:pt x="53937" y="86474"/>
                    <a:pt x="45174" y="81140"/>
                  </a:cubicBezTo>
                  <a:cubicBezTo>
                    <a:pt x="36411" y="75806"/>
                    <a:pt x="34887" y="67805"/>
                    <a:pt x="27648" y="60566"/>
                  </a:cubicBezTo>
                  <a:cubicBezTo>
                    <a:pt x="20409" y="53327"/>
                    <a:pt x="4788" y="46596"/>
                    <a:pt x="1740" y="37706"/>
                  </a:cubicBezTo>
                  <a:cubicBezTo>
                    <a:pt x="-1308" y="28816"/>
                    <a:pt x="-1252" y="13426"/>
                    <a:pt x="9360" y="7226"/>
                  </a:cubicBezTo>
                  <a:cubicBezTo>
                    <a:pt x="19972" y="1026"/>
                    <a:pt x="43074" y="-1080"/>
                    <a:pt x="65413" y="508"/>
                  </a:cubicBezTo>
                  <a:cubicBezTo>
                    <a:pt x="87753" y="2096"/>
                    <a:pt x="129398" y="6099"/>
                    <a:pt x="143397" y="16752"/>
                  </a:cubicBezTo>
                  <a:cubicBezTo>
                    <a:pt x="157396" y="27405"/>
                    <a:pt x="151046" y="50267"/>
                    <a:pt x="149407" y="64427"/>
                  </a:cubicBezTo>
                  <a:cubicBezTo>
                    <a:pt x="147769" y="78587"/>
                    <a:pt x="141032" y="94611"/>
                    <a:pt x="133566" y="10171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129" name="Google Shape;129;p14"/>
          <p:cNvPicPr preferRelativeResize="0"/>
          <p:nvPr/>
        </p:nvPicPr>
        <p:blipFill rotWithShape="1">
          <a:blip r:embed="rId2">
            <a:alphaModFix/>
          </a:blip>
          <a:srcRect r="12395"/>
          <a:stretch/>
        </p:blipFill>
        <p:spPr>
          <a:xfrm>
            <a:off x="-664225" y="2262450"/>
            <a:ext cx="3535450" cy="40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4"/>
          <p:cNvPicPr preferRelativeResize="0"/>
          <p:nvPr/>
        </p:nvPicPr>
        <p:blipFill rotWithShape="1">
          <a:blip r:embed="rId3">
            <a:alphaModFix/>
          </a:blip>
          <a:srcRect l="12654" r="40564"/>
          <a:stretch/>
        </p:blipFill>
        <p:spPr>
          <a:xfrm rot="1334677">
            <a:off x="-1118767" y="-49374"/>
            <a:ext cx="2590800" cy="553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 flipH="1">
            <a:off x="3505359" y="647291"/>
            <a:ext cx="6329205" cy="5313248"/>
            <a:chOff x="-663378" y="647291"/>
            <a:chExt cx="6329205" cy="5313248"/>
          </a:xfrm>
        </p:grpSpPr>
        <p:sp>
          <p:nvSpPr>
            <p:cNvPr id="133" name="Google Shape;133;p15"/>
            <p:cNvSpPr/>
            <p:nvPr/>
          </p:nvSpPr>
          <p:spPr>
            <a:xfrm>
              <a:off x="-620376" y="810722"/>
              <a:ext cx="5722475" cy="4855525"/>
            </a:xfrm>
            <a:custGeom>
              <a:avLst/>
              <a:gdLst/>
              <a:ahLst/>
              <a:cxnLst/>
              <a:rect l="l" t="t" r="r" b="b"/>
              <a:pathLst>
                <a:path w="228899" h="194221" extrusionOk="0">
                  <a:moveTo>
                    <a:pt x="17524" y="22529"/>
                  </a:moveTo>
                  <a:cubicBezTo>
                    <a:pt x="25722" y="10067"/>
                    <a:pt x="38692" y="3572"/>
                    <a:pt x="53934" y="983"/>
                  </a:cubicBezTo>
                  <a:cubicBezTo>
                    <a:pt x="69176" y="-1606"/>
                    <a:pt x="92282" y="1097"/>
                    <a:pt x="108976" y="6996"/>
                  </a:cubicBezTo>
                  <a:cubicBezTo>
                    <a:pt x="125670" y="12896"/>
                    <a:pt x="139840" y="23084"/>
                    <a:pt x="154097" y="36380"/>
                  </a:cubicBezTo>
                  <a:cubicBezTo>
                    <a:pt x="168355" y="49677"/>
                    <a:pt x="182296" y="70917"/>
                    <a:pt x="194521" y="86775"/>
                  </a:cubicBezTo>
                  <a:cubicBezTo>
                    <a:pt x="206746" y="102633"/>
                    <a:pt x="224233" y="115919"/>
                    <a:pt x="227446" y="131528"/>
                  </a:cubicBezTo>
                  <a:cubicBezTo>
                    <a:pt x="230660" y="147138"/>
                    <a:pt x="229526" y="170059"/>
                    <a:pt x="213802" y="180432"/>
                  </a:cubicBezTo>
                  <a:cubicBezTo>
                    <a:pt x="198078" y="190805"/>
                    <a:pt x="166703" y="195829"/>
                    <a:pt x="133103" y="193765"/>
                  </a:cubicBezTo>
                  <a:cubicBezTo>
                    <a:pt x="99504" y="191701"/>
                    <a:pt x="33598" y="187716"/>
                    <a:pt x="12205" y="168047"/>
                  </a:cubicBezTo>
                  <a:cubicBezTo>
                    <a:pt x="-9188" y="148378"/>
                    <a:pt x="3861" y="100006"/>
                    <a:pt x="4747" y="75753"/>
                  </a:cubicBezTo>
                  <a:cubicBezTo>
                    <a:pt x="5634" y="51500"/>
                    <a:pt x="9326" y="34991"/>
                    <a:pt x="17524" y="225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4" name="Google Shape;134;p15"/>
            <p:cNvSpPr/>
            <p:nvPr/>
          </p:nvSpPr>
          <p:spPr>
            <a:xfrm rot="417311">
              <a:off x="-403560" y="981950"/>
              <a:ext cx="5809569" cy="4643930"/>
            </a:xfrm>
            <a:custGeom>
              <a:avLst/>
              <a:gdLst/>
              <a:ahLst/>
              <a:cxnLst/>
              <a:rect l="l" t="t" r="r" b="b"/>
              <a:pathLst>
                <a:path w="232369" h="203028" extrusionOk="0">
                  <a:moveTo>
                    <a:pt x="7151" y="31965"/>
                  </a:moveTo>
                  <a:cubicBezTo>
                    <a:pt x="13779" y="17360"/>
                    <a:pt x="25866" y="8597"/>
                    <a:pt x="40681" y="3771"/>
                  </a:cubicBezTo>
                  <a:cubicBezTo>
                    <a:pt x="55496" y="-1055"/>
                    <a:pt x="78759" y="-1182"/>
                    <a:pt x="96043" y="3009"/>
                  </a:cubicBezTo>
                  <a:cubicBezTo>
                    <a:pt x="113328" y="7200"/>
                    <a:pt x="128626" y="16378"/>
                    <a:pt x="144388" y="28917"/>
                  </a:cubicBezTo>
                  <a:cubicBezTo>
                    <a:pt x="160150" y="41456"/>
                    <a:pt x="176560" y="62655"/>
                    <a:pt x="190614" y="78242"/>
                  </a:cubicBezTo>
                  <a:cubicBezTo>
                    <a:pt x="204668" y="93829"/>
                    <a:pt x="223634" y="105928"/>
                    <a:pt x="228714" y="122438"/>
                  </a:cubicBezTo>
                  <a:cubicBezTo>
                    <a:pt x="233794" y="138948"/>
                    <a:pt x="235445" y="163967"/>
                    <a:pt x="221094" y="177302"/>
                  </a:cubicBezTo>
                  <a:cubicBezTo>
                    <a:pt x="206743" y="190637"/>
                    <a:pt x="176009" y="201051"/>
                    <a:pt x="142608" y="202448"/>
                  </a:cubicBezTo>
                  <a:cubicBezTo>
                    <a:pt x="109207" y="203845"/>
                    <a:pt x="44304" y="204192"/>
                    <a:pt x="20688" y="185684"/>
                  </a:cubicBezTo>
                  <a:cubicBezTo>
                    <a:pt x="-2928" y="167176"/>
                    <a:pt x="3169" y="117021"/>
                    <a:pt x="913" y="91401"/>
                  </a:cubicBezTo>
                  <a:cubicBezTo>
                    <a:pt x="-1343" y="65781"/>
                    <a:pt x="523" y="46570"/>
                    <a:pt x="7151" y="31965"/>
                  </a:cubicBezTo>
                  <a:close/>
                </a:path>
              </a:pathLst>
            </a:cu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5272000" y="2871600"/>
            <a:ext cx="318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title" idx="2" hasCustomPrompt="1"/>
          </p:nvPr>
        </p:nvSpPr>
        <p:spPr>
          <a:xfrm>
            <a:off x="6995200" y="1906175"/>
            <a:ext cx="1462200" cy="841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4182700" y="3700525"/>
            <a:ext cx="4274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87973">
            <a:off x="-1498112" y="1546837"/>
            <a:ext cx="4682375" cy="46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3">
            <a:alphaModFix/>
          </a:blip>
          <a:srcRect l="12654" r="40564"/>
          <a:stretch/>
        </p:blipFill>
        <p:spPr>
          <a:xfrm rot="1565603">
            <a:off x="1673123" y="1556311"/>
            <a:ext cx="2479728" cy="5300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 rotWithShape="1">
          <a:blip r:embed="rId4">
            <a:alphaModFix/>
          </a:blip>
          <a:srcRect r="19878" b="6270"/>
          <a:stretch/>
        </p:blipFill>
        <p:spPr>
          <a:xfrm rot="9137438">
            <a:off x="-91363" y="-1967221"/>
            <a:ext cx="3873652" cy="4531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 rotWithShape="1">
          <a:blip r:embed="rId5">
            <a:alphaModFix/>
          </a:blip>
          <a:srcRect l="20030" r="23513"/>
          <a:stretch/>
        </p:blipFill>
        <p:spPr>
          <a:xfrm rot="-6623739">
            <a:off x="4012626" y="-2129603"/>
            <a:ext cx="2427045" cy="4298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6"/>
          <p:cNvGrpSpPr/>
          <p:nvPr/>
        </p:nvGrpSpPr>
        <p:grpSpPr>
          <a:xfrm>
            <a:off x="1352552" y="976060"/>
            <a:ext cx="6438782" cy="3661263"/>
            <a:chOff x="1352550" y="918125"/>
            <a:chExt cx="6438782" cy="3245225"/>
          </a:xfrm>
        </p:grpSpPr>
        <p:sp>
          <p:nvSpPr>
            <p:cNvPr id="144" name="Google Shape;144;p16"/>
            <p:cNvSpPr/>
            <p:nvPr/>
          </p:nvSpPr>
          <p:spPr>
            <a:xfrm rot="-281670">
              <a:off x="1454972" y="1168576"/>
              <a:ext cx="6233938" cy="2744323"/>
            </a:xfrm>
            <a:custGeom>
              <a:avLst/>
              <a:gdLst/>
              <a:ahLst/>
              <a:cxnLst/>
              <a:rect l="l" t="t" r="r" b="b"/>
              <a:pathLst>
                <a:path w="289888" h="126475" extrusionOk="0">
                  <a:moveTo>
                    <a:pt x="72893" y="4741"/>
                  </a:moveTo>
                  <a:cubicBezTo>
                    <a:pt x="50914" y="8046"/>
                    <a:pt x="31992" y="11517"/>
                    <a:pt x="19846" y="20110"/>
                  </a:cubicBezTo>
                  <a:cubicBezTo>
                    <a:pt x="7700" y="28703"/>
                    <a:pt x="414" y="42336"/>
                    <a:pt x="16" y="56300"/>
                  </a:cubicBezTo>
                  <a:cubicBezTo>
                    <a:pt x="-382" y="70264"/>
                    <a:pt x="6868" y="92657"/>
                    <a:pt x="17459" y="103894"/>
                  </a:cubicBezTo>
                  <a:cubicBezTo>
                    <a:pt x="28051" y="115131"/>
                    <a:pt x="39851" y="120171"/>
                    <a:pt x="63565" y="123724"/>
                  </a:cubicBezTo>
                  <a:cubicBezTo>
                    <a:pt x="87279" y="127277"/>
                    <a:pt x="128096" y="126946"/>
                    <a:pt x="159742" y="125211"/>
                  </a:cubicBezTo>
                  <a:cubicBezTo>
                    <a:pt x="191388" y="123476"/>
                    <a:pt x="232220" y="121658"/>
                    <a:pt x="253440" y="113313"/>
                  </a:cubicBezTo>
                  <a:cubicBezTo>
                    <a:pt x="274660" y="104968"/>
                    <a:pt x="282449" y="89764"/>
                    <a:pt x="287061" y="75139"/>
                  </a:cubicBezTo>
                  <a:cubicBezTo>
                    <a:pt x="291673" y="60514"/>
                    <a:pt x="291274" y="37544"/>
                    <a:pt x="281111" y="25563"/>
                  </a:cubicBezTo>
                  <a:cubicBezTo>
                    <a:pt x="270948" y="13582"/>
                    <a:pt x="247648" y="7468"/>
                    <a:pt x="226082" y="3254"/>
                  </a:cubicBezTo>
                  <a:cubicBezTo>
                    <a:pt x="204517" y="-960"/>
                    <a:pt x="177250" y="31"/>
                    <a:pt x="151718" y="279"/>
                  </a:cubicBezTo>
                  <a:cubicBezTo>
                    <a:pt x="126187" y="527"/>
                    <a:pt x="94872" y="1436"/>
                    <a:pt x="72893" y="4741"/>
                  </a:cubicBezTo>
                  <a:close/>
                </a:path>
              </a:pathLst>
            </a:cu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5" name="Google Shape;145;p16"/>
            <p:cNvSpPr/>
            <p:nvPr/>
          </p:nvSpPr>
          <p:spPr>
            <a:xfrm>
              <a:off x="1497968" y="1157866"/>
              <a:ext cx="6257380" cy="2767923"/>
            </a:xfrm>
            <a:custGeom>
              <a:avLst/>
              <a:gdLst/>
              <a:ahLst/>
              <a:cxnLst/>
              <a:rect l="l" t="t" r="r" b="b"/>
              <a:pathLst>
                <a:path w="289459" h="126577" extrusionOk="0">
                  <a:moveTo>
                    <a:pt x="70362" y="4741"/>
                  </a:moveTo>
                  <a:cubicBezTo>
                    <a:pt x="48647" y="8212"/>
                    <a:pt x="30612" y="12178"/>
                    <a:pt x="18894" y="21102"/>
                  </a:cubicBezTo>
                  <a:cubicBezTo>
                    <a:pt x="7176" y="30026"/>
                    <a:pt x="716" y="44485"/>
                    <a:pt x="55" y="58284"/>
                  </a:cubicBezTo>
                  <a:cubicBezTo>
                    <a:pt x="-606" y="72083"/>
                    <a:pt x="4765" y="92987"/>
                    <a:pt x="14928" y="103894"/>
                  </a:cubicBezTo>
                  <a:cubicBezTo>
                    <a:pt x="25091" y="114801"/>
                    <a:pt x="37320" y="120171"/>
                    <a:pt x="61034" y="123724"/>
                  </a:cubicBezTo>
                  <a:cubicBezTo>
                    <a:pt x="84748" y="127277"/>
                    <a:pt x="126805" y="127194"/>
                    <a:pt x="157211" y="125211"/>
                  </a:cubicBezTo>
                  <a:cubicBezTo>
                    <a:pt x="187618" y="123228"/>
                    <a:pt x="221908" y="120667"/>
                    <a:pt x="243473" y="111826"/>
                  </a:cubicBezTo>
                  <a:cubicBezTo>
                    <a:pt x="265039" y="102985"/>
                    <a:pt x="280753" y="86542"/>
                    <a:pt x="286604" y="72165"/>
                  </a:cubicBezTo>
                  <a:cubicBezTo>
                    <a:pt x="292455" y="57788"/>
                    <a:pt x="289089" y="37048"/>
                    <a:pt x="278580" y="25563"/>
                  </a:cubicBezTo>
                  <a:cubicBezTo>
                    <a:pt x="268071" y="14078"/>
                    <a:pt x="245117" y="7468"/>
                    <a:pt x="223551" y="3254"/>
                  </a:cubicBezTo>
                  <a:cubicBezTo>
                    <a:pt x="201986" y="-960"/>
                    <a:pt x="174719" y="31"/>
                    <a:pt x="149187" y="279"/>
                  </a:cubicBezTo>
                  <a:cubicBezTo>
                    <a:pt x="123656" y="527"/>
                    <a:pt x="92078" y="1271"/>
                    <a:pt x="70362" y="47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2979300" y="2660900"/>
            <a:ext cx="318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 idx="2" hasCustomPrompt="1"/>
          </p:nvPr>
        </p:nvSpPr>
        <p:spPr>
          <a:xfrm>
            <a:off x="3840900" y="1695475"/>
            <a:ext cx="1462200" cy="841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2434650" y="3489825"/>
            <a:ext cx="4274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 rotWithShape="1">
          <a:blip r:embed="rId2">
            <a:alphaModFix/>
          </a:blip>
          <a:srcRect l="16989" r="20085"/>
          <a:stretch/>
        </p:blipFill>
        <p:spPr>
          <a:xfrm rot="-9000000" flipH="1">
            <a:off x="-77571" y="-1786273"/>
            <a:ext cx="2616935" cy="415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 rotWithShape="1">
          <a:blip r:embed="rId3">
            <a:alphaModFix/>
          </a:blip>
          <a:srcRect l="12654" r="40564"/>
          <a:stretch/>
        </p:blipFill>
        <p:spPr>
          <a:xfrm rot="-1565591" flipH="1">
            <a:off x="-298024" y="1640224"/>
            <a:ext cx="2309374" cy="493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 rotWithShape="1">
          <a:blip r:embed="rId4">
            <a:alphaModFix/>
          </a:blip>
          <a:srcRect r="19878" b="6270"/>
          <a:stretch/>
        </p:blipFill>
        <p:spPr>
          <a:xfrm rot="-1662566">
            <a:off x="6313009" y="2742508"/>
            <a:ext cx="3331685" cy="389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4700" y="-864425"/>
            <a:ext cx="3826625" cy="38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9" r:id="rId12"/>
    <p:sldLayoutId id="2147483671" r:id="rId13"/>
    <p:sldLayoutId id="2147483675" r:id="rId14"/>
    <p:sldLayoutId id="2147483678" r:id="rId15"/>
    <p:sldLayoutId id="2147483679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D06D-7624-44EA-AA82-064D4AD79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650" y="1082040"/>
            <a:ext cx="5714700" cy="960120"/>
          </a:xfrm>
        </p:spPr>
        <p:txBody>
          <a:bodyPr/>
          <a:lstStyle/>
          <a:p>
            <a:r>
              <a:rPr lang="en-US" sz="4400" dirty="0"/>
              <a:t>KHỞI ĐỘNG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0AB20-9B7A-4AAB-9F82-4EE19328B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9760" y="2095500"/>
            <a:ext cx="5295900" cy="1615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con,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14136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" sz="3200" b="1" dirty="0">
                <a:latin typeface="Cambria" panose="02040503050406030204" pitchFamily="18" charset="0"/>
                <a:ea typeface="Cambria" panose="02040503050406030204" pitchFamily="18" charset="0"/>
              </a:rPr>
              <a:t>ạch cảm xúc của tác giả</a:t>
            </a:r>
            <a:endParaRPr sz="32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1" name="Google Shape;651;p62"/>
          <p:cNvSpPr txBox="1"/>
          <p:nvPr/>
        </p:nvSpPr>
        <p:spPr>
          <a:xfrm flipH="1">
            <a:off x="944863" y="1724721"/>
            <a:ext cx="1906200" cy="66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Bản tin về hoa anh đào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stoga"/>
              <a:sym typeface="Calistoga"/>
            </a:endParaRPr>
          </a:p>
        </p:txBody>
      </p:sp>
      <p:sp>
        <p:nvSpPr>
          <p:cNvPr id="653" name="Google Shape;653;p62"/>
          <p:cNvSpPr txBox="1"/>
          <p:nvPr/>
        </p:nvSpPr>
        <p:spPr>
          <a:xfrm flipH="1">
            <a:off x="2283938" y="3375008"/>
            <a:ext cx="1906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Đồng điệu với người bạn kí giả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stoga"/>
              <a:sym typeface="Calistoga"/>
            </a:endParaRPr>
          </a:p>
        </p:txBody>
      </p:sp>
      <p:sp>
        <p:nvSpPr>
          <p:cNvPr id="655" name="Google Shape;655;p62"/>
          <p:cNvSpPr txBox="1"/>
          <p:nvPr/>
        </p:nvSpPr>
        <p:spPr>
          <a:xfrm flipH="1">
            <a:off x="3618900" y="1724721"/>
            <a:ext cx="2068221" cy="66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Suy nghĩ về khó khăn, chướng ngại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stoga"/>
              <a:sym typeface="Calistoga"/>
            </a:endParaRPr>
          </a:p>
        </p:txBody>
      </p:sp>
      <p:sp>
        <p:nvSpPr>
          <p:cNvPr id="657" name="Google Shape;657;p62"/>
          <p:cNvSpPr txBox="1"/>
          <p:nvPr/>
        </p:nvSpPr>
        <p:spPr>
          <a:xfrm flipH="1">
            <a:off x="4955909" y="3375008"/>
            <a:ext cx="1906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Suy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nghĩ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về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 ý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nghĩa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bản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 tin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stoga"/>
              <a:sym typeface="Calistoga"/>
            </a:endParaRPr>
          </a:p>
        </p:txBody>
      </p:sp>
      <p:sp>
        <p:nvSpPr>
          <p:cNvPr id="659" name="Google Shape;659;p62"/>
          <p:cNvSpPr txBox="1"/>
          <p:nvPr/>
        </p:nvSpPr>
        <p:spPr>
          <a:xfrm flipH="1">
            <a:off x="6292936" y="1986924"/>
            <a:ext cx="2137964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Nói về vấn đề chính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stoga"/>
              <a:sym typeface="Calistoga"/>
            </a:endParaRPr>
          </a:p>
        </p:txBody>
      </p:sp>
      <p:sp>
        <p:nvSpPr>
          <p:cNvPr id="661" name="Google Shape;661;p62"/>
          <p:cNvSpPr txBox="1"/>
          <p:nvPr/>
        </p:nvSpPr>
        <p:spPr>
          <a:xfrm flipH="1">
            <a:off x="1491437" y="2641750"/>
            <a:ext cx="8130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662" name="Google Shape;662;p62"/>
          <p:cNvSpPr txBox="1"/>
          <p:nvPr/>
        </p:nvSpPr>
        <p:spPr>
          <a:xfrm flipH="1">
            <a:off x="2830574" y="2641750"/>
            <a:ext cx="8130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663" name="Google Shape;663;p62"/>
          <p:cNvSpPr txBox="1"/>
          <p:nvPr/>
        </p:nvSpPr>
        <p:spPr>
          <a:xfrm flipH="1">
            <a:off x="4165535" y="2641750"/>
            <a:ext cx="8130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664" name="Google Shape;664;p62"/>
          <p:cNvSpPr txBox="1"/>
          <p:nvPr/>
        </p:nvSpPr>
        <p:spPr>
          <a:xfrm flipH="1">
            <a:off x="5502538" y="2641750"/>
            <a:ext cx="8130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665" name="Google Shape;665;p62"/>
          <p:cNvSpPr txBox="1"/>
          <p:nvPr/>
        </p:nvSpPr>
        <p:spPr>
          <a:xfrm flipH="1">
            <a:off x="6839563" y="2641750"/>
            <a:ext cx="8130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cxnSp>
        <p:nvCxnSpPr>
          <p:cNvPr id="666" name="Google Shape;666;p62"/>
          <p:cNvCxnSpPr>
            <a:stCxn id="661" idx="1"/>
            <a:endCxn id="662" idx="3"/>
          </p:cNvCxnSpPr>
          <p:nvPr/>
        </p:nvCxnSpPr>
        <p:spPr>
          <a:xfrm>
            <a:off x="2304437" y="2928100"/>
            <a:ext cx="526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7" name="Google Shape;667;p62"/>
          <p:cNvCxnSpPr>
            <a:stCxn id="662" idx="1"/>
            <a:endCxn id="663" idx="3"/>
          </p:cNvCxnSpPr>
          <p:nvPr/>
        </p:nvCxnSpPr>
        <p:spPr>
          <a:xfrm>
            <a:off x="3643574" y="2928100"/>
            <a:ext cx="522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8" name="Google Shape;668;p62"/>
          <p:cNvCxnSpPr>
            <a:stCxn id="663" idx="1"/>
            <a:endCxn id="664" idx="3"/>
          </p:cNvCxnSpPr>
          <p:nvPr/>
        </p:nvCxnSpPr>
        <p:spPr>
          <a:xfrm>
            <a:off x="4978535" y="2928100"/>
            <a:ext cx="5241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9" name="Google Shape;669;p62"/>
          <p:cNvCxnSpPr>
            <a:stCxn id="664" idx="1"/>
            <a:endCxn id="665" idx="3"/>
          </p:cNvCxnSpPr>
          <p:nvPr/>
        </p:nvCxnSpPr>
        <p:spPr>
          <a:xfrm>
            <a:off x="6315538" y="2928100"/>
            <a:ext cx="5241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/>
          <p:cNvSpPr txBox="1">
            <a:spLocks noGrp="1"/>
          </p:cNvSpPr>
          <p:nvPr>
            <p:ph type="title"/>
          </p:nvPr>
        </p:nvSpPr>
        <p:spPr>
          <a:xfrm>
            <a:off x="1337034" y="10305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ambria" panose="02040503050406030204" pitchFamily="18" charset="0"/>
                <a:ea typeface="Cambria" panose="02040503050406030204" pitchFamily="18" charset="0"/>
              </a:rPr>
              <a:t>1. Những bản tin về hoa anh đào</a:t>
            </a:r>
            <a:endParaRPr sz="28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6AB342-AA91-4374-81E1-8BB06FDC3751}"/>
              </a:ext>
            </a:extLst>
          </p:cNvPr>
          <p:cNvSpPr/>
          <p:nvPr/>
        </p:nvSpPr>
        <p:spPr>
          <a:xfrm>
            <a:off x="312233" y="1921727"/>
            <a:ext cx="2364059" cy="276178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EF70B1-D9A2-4B08-8465-7F917EAA7893}"/>
              </a:ext>
            </a:extLst>
          </p:cNvPr>
          <p:cNvSpPr/>
          <p:nvPr/>
        </p:nvSpPr>
        <p:spPr>
          <a:xfrm>
            <a:off x="3155794" y="1921727"/>
            <a:ext cx="2572216" cy="2761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lể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436736-6F72-4570-8E35-CCE87B7BF114}"/>
              </a:ext>
            </a:extLst>
          </p:cNvPr>
          <p:cNvSpPr/>
          <p:nvPr/>
        </p:nvSpPr>
        <p:spPr>
          <a:xfrm>
            <a:off x="6259551" y="1921727"/>
            <a:ext cx="2572216" cy="2761785"/>
          </a:xfrm>
          <a:prstGeom prst="roundRect">
            <a:avLst/>
          </a:prstGeom>
          <a:solidFill>
            <a:schemeClr val="accent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Loan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nở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nở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7CB525-90CB-4F4D-B937-6C154F04010A}"/>
              </a:ext>
            </a:extLst>
          </p:cNvPr>
          <p:cNvGrpSpPr/>
          <p:nvPr/>
        </p:nvGrpSpPr>
        <p:grpSpPr>
          <a:xfrm>
            <a:off x="184974" y="877345"/>
            <a:ext cx="2491320" cy="1152060"/>
            <a:chOff x="184974" y="877345"/>
            <a:chExt cx="2491320" cy="115206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BBDAB75-36FD-4298-8A07-DAB2DC0B9837}"/>
                </a:ext>
              </a:extLst>
            </p:cNvPr>
            <p:cNvSpPr/>
            <p:nvPr/>
          </p:nvSpPr>
          <p:spPr>
            <a:xfrm>
              <a:off x="312234" y="1077951"/>
              <a:ext cx="2364060" cy="75084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1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endPara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050" name="Picture 2" descr="Alarm clock ">
              <a:extLst>
                <a:ext uri="{FF2B5EF4-FFF2-40B4-BE49-F238E27FC236}">
                  <a16:creationId xmlns:a16="http://schemas.microsoft.com/office/drawing/2014/main" id="{EFE9D7B2-ABB2-43DB-8DAB-CF5DC2466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74" y="877345"/>
              <a:ext cx="1152060" cy="1152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58C8C26-01B0-44CB-8ABC-F8F806E1D311}"/>
              </a:ext>
            </a:extLst>
          </p:cNvPr>
          <p:cNvGrpSpPr/>
          <p:nvPr/>
        </p:nvGrpSpPr>
        <p:grpSpPr>
          <a:xfrm>
            <a:off x="3155793" y="880814"/>
            <a:ext cx="2572218" cy="1152060"/>
            <a:chOff x="3155793" y="880814"/>
            <a:chExt cx="2572218" cy="115206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557C6B9-071E-4A0F-B8BB-C3FC79A5FCD0}"/>
                </a:ext>
              </a:extLst>
            </p:cNvPr>
            <p:cNvSpPr/>
            <p:nvPr/>
          </p:nvSpPr>
          <p:spPr>
            <a:xfrm>
              <a:off x="3155795" y="1077951"/>
              <a:ext cx="2572216" cy="75084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1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endPara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052" name="Picture 4" descr="Newspapers ">
              <a:extLst>
                <a:ext uri="{FF2B5EF4-FFF2-40B4-BE49-F238E27FC236}">
                  <a16:creationId xmlns:a16="http://schemas.microsoft.com/office/drawing/2014/main" id="{9FE6B29E-2361-4A1C-97FE-A5CB73B1F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5793" y="880814"/>
              <a:ext cx="1152060" cy="1152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870C7C7-1407-49C5-B7DD-AE6F636A0225}"/>
              </a:ext>
            </a:extLst>
          </p:cNvPr>
          <p:cNvGrpSpPr/>
          <p:nvPr/>
        </p:nvGrpSpPr>
        <p:grpSpPr>
          <a:xfrm>
            <a:off x="6259552" y="828907"/>
            <a:ext cx="2572214" cy="1092820"/>
            <a:chOff x="6259552" y="828907"/>
            <a:chExt cx="2572214" cy="109282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1243918-0265-4BC1-A7A2-9F16B655AB5F}"/>
                </a:ext>
              </a:extLst>
            </p:cNvPr>
            <p:cNvSpPr/>
            <p:nvPr/>
          </p:nvSpPr>
          <p:spPr>
            <a:xfrm>
              <a:off x="6259552" y="1077951"/>
              <a:ext cx="2572214" cy="750849"/>
            </a:xfrm>
            <a:prstGeom prst="roundRect">
              <a:avLst/>
            </a:prstGeom>
            <a:solidFill>
              <a:schemeClr val="accent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1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</a:t>
              </a:r>
            </a:p>
          </p:txBody>
        </p:sp>
        <p:pic>
          <p:nvPicPr>
            <p:cNvPr id="2054" name="Picture 6" descr="Newspaper ">
              <a:extLst>
                <a:ext uri="{FF2B5EF4-FFF2-40B4-BE49-F238E27FC236}">
                  <a16:creationId xmlns:a16="http://schemas.microsoft.com/office/drawing/2014/main" id="{52EA7549-5E9B-4C57-9687-863D4673B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828907"/>
              <a:ext cx="1092820" cy="1092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/>
      <p:bldP spid="8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/>
          <p:cNvSpPr txBox="1">
            <a:spLocks noGrp="1"/>
          </p:cNvSpPr>
          <p:nvPr>
            <p:ph type="title"/>
          </p:nvPr>
        </p:nvSpPr>
        <p:spPr>
          <a:xfrm>
            <a:off x="1337034" y="10305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mbria" panose="02040503050406030204" pitchFamily="18" charset="0"/>
                <a:ea typeface="Cambria" panose="02040503050406030204" pitchFamily="18" charset="0"/>
              </a:rPr>
              <a:t>1. Những bản tin về hoa anh đào</a:t>
            </a:r>
            <a:endParaRPr sz="32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6AB342-AA91-4374-81E1-8BB06FDC3751}"/>
              </a:ext>
            </a:extLst>
          </p:cNvPr>
          <p:cNvSpPr/>
          <p:nvPr/>
        </p:nvSpPr>
        <p:spPr>
          <a:xfrm>
            <a:off x="3404839" y="1050579"/>
            <a:ext cx="5590478" cy="289931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đào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hữu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Lạt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074" name="Picture 2" descr="Hình ảnh Hoa Anh đào Trên Mặt đất Cây Anh đào đẹp Cây Hình Minh Họa Cây Anh  đào PNG , Clipart Hoa Anh đào, Trên Mặt đất Hoa Anh đào, Cây Anh đào đẹp  PNG miễn phí tải tập tin PSDComment và Vector">
            <a:extLst>
              <a:ext uri="{FF2B5EF4-FFF2-40B4-BE49-F238E27FC236}">
                <a16:creationId xmlns:a16="http://schemas.microsoft.com/office/drawing/2014/main" id="{56E116ED-3748-4384-BAC5-E3BA4EDBC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33" r="90000">
                        <a14:foregroundMark x1="8333" y1="53167" x2="8333" y2="53167"/>
                        <a14:foregroundMark x1="36417" y1="10667" x2="36417" y2="10667"/>
                        <a14:foregroundMark x1="63917" y1="11000" x2="63917" y2="11000"/>
                        <a14:foregroundMark x1="29917" y1="82083" x2="39333" y2="81667"/>
                        <a14:foregroundMark x1="56083" y1="82833" x2="63750" y2="82417"/>
                        <a14:foregroundMark x1="72667" y1="82667" x2="74167" y2="82833"/>
                        <a14:foregroundMark x1="76000" y1="84833" x2="69667" y2="83000"/>
                        <a14:foregroundMark x1="67167" y1="84083" x2="68667" y2="83417"/>
                        <a14:foregroundMark x1="53583" y1="85167" x2="55167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110" y="757531"/>
            <a:ext cx="4575211" cy="487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2918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/>
          <p:cNvSpPr txBox="1">
            <a:spLocks noGrp="1"/>
          </p:cNvSpPr>
          <p:nvPr>
            <p:ph type="title"/>
          </p:nvPr>
        </p:nvSpPr>
        <p:spPr>
          <a:xfrm>
            <a:off x="1337034" y="10305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mbria" panose="02040503050406030204" pitchFamily="18" charset="0"/>
                <a:ea typeface="Cambria" panose="02040503050406030204" pitchFamily="18" charset="0"/>
              </a:rPr>
              <a:t>2. Những khó khăn, trở ngại</a:t>
            </a:r>
            <a:endParaRPr sz="32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D60B04-DF91-409A-9D50-204C7A4D9EA1}"/>
              </a:ext>
            </a:extLst>
          </p:cNvPr>
          <p:cNvGrpSpPr/>
          <p:nvPr/>
        </p:nvGrpSpPr>
        <p:grpSpPr>
          <a:xfrm>
            <a:off x="370777" y="1136667"/>
            <a:ext cx="7340661" cy="3417504"/>
            <a:chOff x="370777" y="1136667"/>
            <a:chExt cx="7340661" cy="341750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F6AB342-AA91-4374-81E1-8BB06FDC3751}"/>
                </a:ext>
              </a:extLst>
            </p:cNvPr>
            <p:cNvSpPr/>
            <p:nvPr/>
          </p:nvSpPr>
          <p:spPr>
            <a:xfrm>
              <a:off x="370777" y="1516566"/>
              <a:ext cx="5010615" cy="249026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trở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ngại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anh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trở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ngại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ấy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khắc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trở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ngại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550613-CD4E-41C7-8380-E1849D9357FB}"/>
                </a:ext>
              </a:extLst>
            </p:cNvPr>
            <p:cNvGrpSpPr/>
            <p:nvPr/>
          </p:nvGrpSpPr>
          <p:grpSpPr>
            <a:xfrm>
              <a:off x="5192484" y="1136667"/>
              <a:ext cx="2518954" cy="3417504"/>
              <a:chOff x="1655551" y="786299"/>
              <a:chExt cx="2518954" cy="3417504"/>
            </a:xfrm>
          </p:grpSpPr>
          <p:sp>
            <p:nvSpPr>
              <p:cNvPr id="5" name="Google Shape;570;p59">
                <a:extLst>
                  <a:ext uri="{FF2B5EF4-FFF2-40B4-BE49-F238E27FC236}">
                    <a16:creationId xmlns:a16="http://schemas.microsoft.com/office/drawing/2014/main" id="{303C0887-EDF5-43AE-BB63-A2985FAD50E6}"/>
                  </a:ext>
                </a:extLst>
              </p:cNvPr>
              <p:cNvSpPr/>
              <p:nvPr/>
            </p:nvSpPr>
            <p:spPr>
              <a:xfrm>
                <a:off x="1655551" y="786299"/>
                <a:ext cx="2518954" cy="3417504"/>
              </a:xfrm>
              <a:custGeom>
                <a:avLst/>
                <a:gdLst/>
                <a:ahLst/>
                <a:cxnLst/>
                <a:rect l="l" t="t" r="r" b="b"/>
                <a:pathLst>
                  <a:path w="70249" h="95461" extrusionOk="0">
                    <a:moveTo>
                      <a:pt x="35124" y="3590"/>
                    </a:moveTo>
                    <a:lnTo>
                      <a:pt x="35466" y="3675"/>
                    </a:lnTo>
                    <a:lnTo>
                      <a:pt x="35723" y="3846"/>
                    </a:lnTo>
                    <a:lnTo>
                      <a:pt x="35894" y="4103"/>
                    </a:lnTo>
                    <a:lnTo>
                      <a:pt x="35979" y="4444"/>
                    </a:lnTo>
                    <a:lnTo>
                      <a:pt x="35894" y="4786"/>
                    </a:lnTo>
                    <a:lnTo>
                      <a:pt x="35723" y="5043"/>
                    </a:lnTo>
                    <a:lnTo>
                      <a:pt x="35466" y="5299"/>
                    </a:lnTo>
                    <a:lnTo>
                      <a:pt x="34783" y="5299"/>
                    </a:lnTo>
                    <a:lnTo>
                      <a:pt x="34526" y="5043"/>
                    </a:lnTo>
                    <a:lnTo>
                      <a:pt x="34355" y="4786"/>
                    </a:lnTo>
                    <a:lnTo>
                      <a:pt x="34270" y="4444"/>
                    </a:lnTo>
                    <a:lnTo>
                      <a:pt x="34355" y="4103"/>
                    </a:lnTo>
                    <a:lnTo>
                      <a:pt x="34526" y="3846"/>
                    </a:lnTo>
                    <a:lnTo>
                      <a:pt x="34783" y="3675"/>
                    </a:lnTo>
                    <a:lnTo>
                      <a:pt x="35124" y="3590"/>
                    </a:lnTo>
                    <a:close/>
                    <a:moveTo>
                      <a:pt x="64950" y="8547"/>
                    </a:moveTo>
                    <a:lnTo>
                      <a:pt x="64950" y="86914"/>
                    </a:lnTo>
                    <a:lnTo>
                      <a:pt x="5299" y="86914"/>
                    </a:lnTo>
                    <a:lnTo>
                      <a:pt x="5299" y="8547"/>
                    </a:lnTo>
                    <a:close/>
                    <a:moveTo>
                      <a:pt x="35552" y="89307"/>
                    </a:moveTo>
                    <a:lnTo>
                      <a:pt x="35894" y="89478"/>
                    </a:lnTo>
                    <a:lnTo>
                      <a:pt x="36235" y="89649"/>
                    </a:lnTo>
                    <a:lnTo>
                      <a:pt x="36492" y="89905"/>
                    </a:lnTo>
                    <a:lnTo>
                      <a:pt x="36748" y="90162"/>
                    </a:lnTo>
                    <a:lnTo>
                      <a:pt x="36919" y="90504"/>
                    </a:lnTo>
                    <a:lnTo>
                      <a:pt x="37005" y="90845"/>
                    </a:lnTo>
                    <a:lnTo>
                      <a:pt x="37090" y="91273"/>
                    </a:lnTo>
                    <a:lnTo>
                      <a:pt x="37005" y="91615"/>
                    </a:lnTo>
                    <a:lnTo>
                      <a:pt x="36919" y="92042"/>
                    </a:lnTo>
                    <a:lnTo>
                      <a:pt x="36748" y="92384"/>
                    </a:lnTo>
                    <a:lnTo>
                      <a:pt x="36492" y="92640"/>
                    </a:lnTo>
                    <a:lnTo>
                      <a:pt x="36235" y="92896"/>
                    </a:lnTo>
                    <a:lnTo>
                      <a:pt x="35894" y="93067"/>
                    </a:lnTo>
                    <a:lnTo>
                      <a:pt x="35552" y="93153"/>
                    </a:lnTo>
                    <a:lnTo>
                      <a:pt x="35124" y="93238"/>
                    </a:lnTo>
                    <a:lnTo>
                      <a:pt x="34697" y="93153"/>
                    </a:lnTo>
                    <a:lnTo>
                      <a:pt x="34355" y="93067"/>
                    </a:lnTo>
                    <a:lnTo>
                      <a:pt x="34013" y="92896"/>
                    </a:lnTo>
                    <a:lnTo>
                      <a:pt x="33757" y="92640"/>
                    </a:lnTo>
                    <a:lnTo>
                      <a:pt x="33501" y="92384"/>
                    </a:lnTo>
                    <a:lnTo>
                      <a:pt x="33330" y="92042"/>
                    </a:lnTo>
                    <a:lnTo>
                      <a:pt x="33244" y="91615"/>
                    </a:lnTo>
                    <a:lnTo>
                      <a:pt x="33159" y="91273"/>
                    </a:lnTo>
                    <a:lnTo>
                      <a:pt x="33244" y="90845"/>
                    </a:lnTo>
                    <a:lnTo>
                      <a:pt x="33330" y="90504"/>
                    </a:lnTo>
                    <a:lnTo>
                      <a:pt x="33501" y="90162"/>
                    </a:lnTo>
                    <a:lnTo>
                      <a:pt x="33757" y="89905"/>
                    </a:lnTo>
                    <a:lnTo>
                      <a:pt x="34013" y="89649"/>
                    </a:lnTo>
                    <a:lnTo>
                      <a:pt x="34355" y="89478"/>
                    </a:lnTo>
                    <a:lnTo>
                      <a:pt x="34697" y="89307"/>
                    </a:lnTo>
                    <a:close/>
                    <a:moveTo>
                      <a:pt x="3333" y="0"/>
                    </a:moveTo>
                    <a:lnTo>
                      <a:pt x="2649" y="86"/>
                    </a:lnTo>
                    <a:lnTo>
                      <a:pt x="2051" y="257"/>
                    </a:lnTo>
                    <a:lnTo>
                      <a:pt x="1453" y="599"/>
                    </a:lnTo>
                    <a:lnTo>
                      <a:pt x="1026" y="1026"/>
                    </a:lnTo>
                    <a:lnTo>
                      <a:pt x="598" y="1453"/>
                    </a:lnTo>
                    <a:lnTo>
                      <a:pt x="256" y="2052"/>
                    </a:lnTo>
                    <a:lnTo>
                      <a:pt x="85" y="2650"/>
                    </a:lnTo>
                    <a:lnTo>
                      <a:pt x="0" y="3333"/>
                    </a:lnTo>
                    <a:lnTo>
                      <a:pt x="0" y="92213"/>
                    </a:lnTo>
                    <a:lnTo>
                      <a:pt x="85" y="92811"/>
                    </a:lnTo>
                    <a:lnTo>
                      <a:pt x="256" y="93495"/>
                    </a:lnTo>
                    <a:lnTo>
                      <a:pt x="598" y="94007"/>
                    </a:lnTo>
                    <a:lnTo>
                      <a:pt x="1026" y="94520"/>
                    </a:lnTo>
                    <a:lnTo>
                      <a:pt x="1453" y="94862"/>
                    </a:lnTo>
                    <a:lnTo>
                      <a:pt x="2051" y="95204"/>
                    </a:lnTo>
                    <a:lnTo>
                      <a:pt x="2649" y="95375"/>
                    </a:lnTo>
                    <a:lnTo>
                      <a:pt x="3333" y="95460"/>
                    </a:lnTo>
                    <a:lnTo>
                      <a:pt x="66916" y="95460"/>
                    </a:lnTo>
                    <a:lnTo>
                      <a:pt x="67600" y="95375"/>
                    </a:lnTo>
                    <a:lnTo>
                      <a:pt x="68198" y="95204"/>
                    </a:lnTo>
                    <a:lnTo>
                      <a:pt x="68796" y="94862"/>
                    </a:lnTo>
                    <a:lnTo>
                      <a:pt x="69309" y="94520"/>
                    </a:lnTo>
                    <a:lnTo>
                      <a:pt x="69651" y="94007"/>
                    </a:lnTo>
                    <a:lnTo>
                      <a:pt x="69992" y="93495"/>
                    </a:lnTo>
                    <a:lnTo>
                      <a:pt x="70163" y="92811"/>
                    </a:lnTo>
                    <a:lnTo>
                      <a:pt x="70249" y="92213"/>
                    </a:lnTo>
                    <a:lnTo>
                      <a:pt x="70249" y="3333"/>
                    </a:lnTo>
                    <a:lnTo>
                      <a:pt x="70163" y="2650"/>
                    </a:lnTo>
                    <a:lnTo>
                      <a:pt x="69992" y="2052"/>
                    </a:lnTo>
                    <a:lnTo>
                      <a:pt x="69651" y="1453"/>
                    </a:lnTo>
                    <a:lnTo>
                      <a:pt x="69309" y="1026"/>
                    </a:lnTo>
                    <a:lnTo>
                      <a:pt x="68796" y="599"/>
                    </a:lnTo>
                    <a:lnTo>
                      <a:pt x="68198" y="257"/>
                    </a:lnTo>
                    <a:lnTo>
                      <a:pt x="67600" y="86"/>
                    </a:lnTo>
                    <a:lnTo>
                      <a:pt x="669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6" name="Google Shape;571;p59">
                <a:extLst>
                  <a:ext uri="{FF2B5EF4-FFF2-40B4-BE49-F238E27FC236}">
                    <a16:creationId xmlns:a16="http://schemas.microsoft.com/office/drawing/2014/main" id="{D6CD55B6-604B-44C5-B77C-258B37538C3D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7446" r="341"/>
              <a:stretch/>
            </p:blipFill>
            <p:spPr>
              <a:xfrm>
                <a:off x="1844459" y="1078460"/>
                <a:ext cx="2141234" cy="28532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645208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/>
          <p:cNvSpPr txBox="1">
            <a:spLocks noGrp="1"/>
          </p:cNvSpPr>
          <p:nvPr>
            <p:ph type="title"/>
          </p:nvPr>
        </p:nvSpPr>
        <p:spPr>
          <a:xfrm>
            <a:off x="1337034" y="10305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Những khó khăn, trở ngại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304C6A-2CF3-4020-BC3D-B3BBBF6F5CD0}"/>
              </a:ext>
            </a:extLst>
          </p:cNvPr>
          <p:cNvGrpSpPr/>
          <p:nvPr/>
        </p:nvGrpSpPr>
        <p:grpSpPr>
          <a:xfrm>
            <a:off x="354049" y="2318526"/>
            <a:ext cx="8247257" cy="929268"/>
            <a:chOff x="354049" y="2318526"/>
            <a:chExt cx="8247257" cy="92926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6E6CB0-7A84-4EAD-A8B7-E565600A2565}"/>
                </a:ext>
              </a:extLst>
            </p:cNvPr>
            <p:cNvSpPr/>
            <p:nvPr/>
          </p:nvSpPr>
          <p:spPr>
            <a:xfrm>
              <a:off x="1002679" y="2318526"/>
              <a:ext cx="7598627" cy="92926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sz="1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1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1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xem</a:t>
              </a:r>
              <a:r>
                <a:rPr lang="en-US" sz="1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1800" i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Thứ</a:t>
              </a:r>
              <a:r>
                <a:rPr lang="en-US" sz="18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xa</a:t>
              </a:r>
              <a:r>
                <a:rPr lang="en-US" sz="18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xỉ</a:t>
              </a:r>
              <a:r>
                <a:rPr lang="en-US" sz="18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viễn</a:t>
              </a:r>
              <a:r>
                <a:rPr lang="en-US" sz="18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mơ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chờ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đón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tin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tức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giật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gân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</a:t>
              </a:r>
            </a:p>
          </p:txBody>
        </p:sp>
        <p:pic>
          <p:nvPicPr>
            <p:cNvPr id="4098" name="Picture 2" descr="News politics ">
              <a:extLst>
                <a:ext uri="{FF2B5EF4-FFF2-40B4-BE49-F238E27FC236}">
                  <a16:creationId xmlns:a16="http://schemas.microsoft.com/office/drawing/2014/main" id="{ABE1910F-D49B-4B58-BED4-0B52C658E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49" y="2348494"/>
              <a:ext cx="869332" cy="8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3F90E5A-EFDE-482B-BAB5-600BDD03BEBD}"/>
              </a:ext>
            </a:extLst>
          </p:cNvPr>
          <p:cNvGrpSpPr/>
          <p:nvPr/>
        </p:nvGrpSpPr>
        <p:grpSpPr>
          <a:xfrm>
            <a:off x="354049" y="3670613"/>
            <a:ext cx="8247257" cy="1113263"/>
            <a:chOff x="354049" y="3670613"/>
            <a:chExt cx="8247257" cy="111326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449927D-9687-45BF-A347-0D78A28CE40E}"/>
                </a:ext>
              </a:extLst>
            </p:cNvPr>
            <p:cNvSpPr/>
            <p:nvPr/>
          </p:nvSpPr>
          <p:spPr>
            <a:xfrm>
              <a:off x="1002679" y="3670613"/>
              <a:ext cx="7598627" cy="92926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sz="1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1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môi</a:t>
              </a:r>
              <a:r>
                <a:rPr lang="en-US" sz="1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1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trở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nên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lạc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lõng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mờ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nhạt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giữa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tức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đời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pic>
          <p:nvPicPr>
            <p:cNvPr id="4100" name="Picture 4" descr="Information ">
              <a:extLst>
                <a:ext uri="{FF2B5EF4-FFF2-40B4-BE49-F238E27FC236}">
                  <a16:creationId xmlns:a16="http://schemas.microsoft.com/office/drawing/2014/main" id="{242F85B7-9FE7-4408-A47B-F72C7A88B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49" y="3670613"/>
              <a:ext cx="1113263" cy="1113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49742B1-2F56-4F36-8D61-7C2253E805D4}"/>
              </a:ext>
            </a:extLst>
          </p:cNvPr>
          <p:cNvGrpSpPr/>
          <p:nvPr/>
        </p:nvGrpSpPr>
        <p:grpSpPr>
          <a:xfrm>
            <a:off x="454848" y="800045"/>
            <a:ext cx="8146458" cy="1095662"/>
            <a:chOff x="454848" y="800045"/>
            <a:chExt cx="8146458" cy="109566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F6AB342-AA91-4374-81E1-8BB06FDC3751}"/>
                </a:ext>
              </a:extLst>
            </p:cNvPr>
            <p:cNvSpPr/>
            <p:nvPr/>
          </p:nvSpPr>
          <p:spPr>
            <a:xfrm>
              <a:off x="1002679" y="966439"/>
              <a:ext cx="7598627" cy="92926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sz="1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1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1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1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Băn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khoăn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đấy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tin hay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4102" name="Picture 6" descr="Creativity ">
              <a:extLst>
                <a:ext uri="{FF2B5EF4-FFF2-40B4-BE49-F238E27FC236}">
                  <a16:creationId xmlns:a16="http://schemas.microsoft.com/office/drawing/2014/main" id="{16259368-427D-4E7A-8013-D74782A3F5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48" y="800045"/>
              <a:ext cx="1095662" cy="1095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3253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0"/>
          <p:cNvSpPr txBox="1">
            <a:spLocks noGrp="1"/>
          </p:cNvSpPr>
          <p:nvPr>
            <p:ph type="subTitle" idx="4294967295"/>
          </p:nvPr>
        </p:nvSpPr>
        <p:spPr>
          <a:xfrm>
            <a:off x="327102" y="1449660"/>
            <a:ext cx="2615333" cy="27845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latin typeface="Cambria" panose="02040503050406030204" pitchFamily="18" charset="0"/>
                <a:ea typeface="Cambria" panose="02040503050406030204" pitchFamily="18" charset="0"/>
              </a:rPr>
              <a:t>Phải làm cho hiện thực về hoa đào được chấp nhận bình đẳng với mọi thông tin khác trên đời.</a:t>
            </a:r>
            <a:endParaRPr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Google Shape;486;p50">
            <a:extLst>
              <a:ext uri="{FF2B5EF4-FFF2-40B4-BE49-F238E27FC236}">
                <a16:creationId xmlns:a16="http://schemas.microsoft.com/office/drawing/2014/main" id="{C4B8A7A9-EB5D-4EC2-96E4-F7C43EC13397}"/>
              </a:ext>
            </a:extLst>
          </p:cNvPr>
          <p:cNvSpPr txBox="1">
            <a:spLocks/>
          </p:cNvSpPr>
          <p:nvPr/>
        </p:nvSpPr>
        <p:spPr>
          <a:xfrm>
            <a:off x="5201299" y="1434793"/>
            <a:ext cx="3322321" cy="271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27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Archivo"/>
              <a:buNone/>
              <a:defRPr sz="3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indent="0" algn="l">
              <a:lnSpc>
                <a:spcPct val="150000"/>
              </a:lnSpc>
            </a:pP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tải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điệp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Google Shape;683;p63">
            <a:extLst>
              <a:ext uri="{FF2B5EF4-FFF2-40B4-BE49-F238E27FC236}">
                <a16:creationId xmlns:a16="http://schemas.microsoft.com/office/drawing/2014/main" id="{53698FF3-2148-47FA-9599-B35BB5E339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804" r="14797"/>
          <a:stretch/>
        </p:blipFill>
        <p:spPr>
          <a:xfrm>
            <a:off x="2491464" y="1186571"/>
            <a:ext cx="2902475" cy="41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/>
          <p:cNvSpPr txBox="1">
            <a:spLocks noGrp="1"/>
          </p:cNvSpPr>
          <p:nvPr>
            <p:ph type="title"/>
          </p:nvPr>
        </p:nvSpPr>
        <p:spPr>
          <a:xfrm>
            <a:off x="1337034" y="10305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mbria" panose="02040503050406030204" pitchFamily="18" charset="0"/>
                <a:ea typeface="Cambria" panose="02040503050406030204" pitchFamily="18" charset="0"/>
              </a:rPr>
              <a:t>2. Những khó khăn, trở ngại</a:t>
            </a:r>
            <a:endParaRPr sz="32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49927D-9687-45BF-A347-0D78A28CE40E}"/>
              </a:ext>
            </a:extLst>
          </p:cNvPr>
          <p:cNvSpPr/>
          <p:nvPr/>
        </p:nvSpPr>
        <p:spPr>
          <a:xfrm>
            <a:off x="750849" y="1152292"/>
            <a:ext cx="2272244" cy="176189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D701BE-0DEE-4453-9840-BFADC05347AD}"/>
              </a:ext>
            </a:extLst>
          </p:cNvPr>
          <p:cNvSpPr/>
          <p:nvPr/>
        </p:nvSpPr>
        <p:spPr>
          <a:xfrm>
            <a:off x="3362839" y="1152292"/>
            <a:ext cx="2272244" cy="176189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trend,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giật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gân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27C1BC-85F6-4733-864A-7D0194E67979}"/>
              </a:ext>
            </a:extLst>
          </p:cNvPr>
          <p:cNvSpPr/>
          <p:nvPr/>
        </p:nvSpPr>
        <p:spPr>
          <a:xfrm>
            <a:off x="5864429" y="1152292"/>
            <a:ext cx="2528722" cy="176189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phức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tạp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Newspaper Delivery Stock Illustrations – 1,151 Newspaper Delivery Stock  Illustrations, Vectors &amp; Clipart - Dreamstime">
            <a:extLst>
              <a:ext uri="{FF2B5EF4-FFF2-40B4-BE49-F238E27FC236}">
                <a16:creationId xmlns:a16="http://schemas.microsoft.com/office/drawing/2014/main" id="{A33BC476-0AB3-4974-BAB6-887B54BFC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625" l="5375" r="90000">
                        <a14:foregroundMark x1="8000" y1="25875" x2="5375" y2="26625"/>
                        <a14:foregroundMark x1="47500" y1="93500" x2="55875" y2="9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391" y="2378376"/>
            <a:ext cx="2024692" cy="202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ip Art: Newspaper Color 2 – Abcteach">
            <a:extLst>
              <a:ext uri="{FF2B5EF4-FFF2-40B4-BE49-F238E27FC236}">
                <a16:creationId xmlns:a16="http://schemas.microsoft.com/office/drawing/2014/main" id="{4D034806-BE0B-4EEE-A243-1DE6A033B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14" b="91266" l="3289" r="98684">
                        <a14:foregroundMark x1="4276" y1="44978" x2="10526" y2="51528"/>
                        <a14:foregroundMark x1="9539" y1="39301" x2="17434" y2="31441"/>
                        <a14:foregroundMark x1="19408" y1="15721" x2="44737" y2="16594"/>
                        <a14:foregroundMark x1="58224" y1="6550" x2="59868" y2="6114"/>
                        <a14:foregroundMark x1="65461" y1="33624" x2="54605" y2="80349"/>
                        <a14:foregroundMark x1="44079" y1="68996" x2="50987" y2="86900"/>
                        <a14:foregroundMark x1="49342" y1="91703" x2="56579" y2="90393"/>
                        <a14:foregroundMark x1="91447" y1="65939" x2="98684" y2="62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3"/>
          <a:stretch/>
        </p:blipFill>
        <p:spPr bwMode="auto">
          <a:xfrm>
            <a:off x="6178620" y="2716307"/>
            <a:ext cx="1771551" cy="13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riter Day Poster Vector Illustration. Novelist Social Media Clipart Stock  Vector - Illustration of background, date: 170791336">
            <a:extLst>
              <a:ext uri="{FF2B5EF4-FFF2-40B4-BE49-F238E27FC236}">
                <a16:creationId xmlns:a16="http://schemas.microsoft.com/office/drawing/2014/main" id="{EB99821C-0821-40B2-AB69-5FA77824E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31" b="97536" l="7000" r="90000">
                        <a14:foregroundMark x1="46750" y1="21271" x2="50500" y2="30480"/>
                        <a14:foregroundMark x1="60875" y1="42412" x2="66750" y2="69909"/>
                        <a14:foregroundMark x1="72750" y1="53048" x2="77000" y2="76005"/>
                        <a14:foregroundMark x1="77000" y1="80156" x2="61125" y2="87289"/>
                        <a14:foregroundMark x1="66125" y1="90921" x2="53375" y2="97665"/>
                        <a14:foregroundMark x1="7125" y1="66278" x2="11500" y2="67704"/>
                        <a14:foregroundMark x1="17125" y1="55383" x2="20875" y2="61219"/>
                        <a14:foregroundMark x1="53375" y1="45914" x2="60125" y2="72114"/>
                        <a14:foregroundMark x1="50125" y1="46822" x2="44250" y2="59792"/>
                        <a14:foregroundMark x1="55750" y1="82101" x2="65250" y2="82879"/>
                        <a14:foregroundMark x1="48625" y1="8431" x2="52750" y2="10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49" y="2590566"/>
            <a:ext cx="2027837" cy="195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605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/>
          <p:cNvSpPr txBox="1">
            <a:spLocks noGrp="1"/>
          </p:cNvSpPr>
          <p:nvPr>
            <p:ph type="title"/>
          </p:nvPr>
        </p:nvSpPr>
        <p:spPr>
          <a:xfrm>
            <a:off x="653093" y="156221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Những suy nghĩ về bản tin.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E2E9A7-DD88-4D3C-AC13-FF0F2EE8869D}"/>
              </a:ext>
            </a:extLst>
          </p:cNvPr>
          <p:cNvSpPr/>
          <p:nvPr/>
        </p:nvSpPr>
        <p:spPr>
          <a:xfrm>
            <a:off x="5037870" y="1460308"/>
            <a:ext cx="3790837" cy="120433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chan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5623B0F-89DA-400E-9461-AEDFB80C5DAD}"/>
              </a:ext>
            </a:extLst>
          </p:cNvPr>
          <p:cNvSpPr/>
          <p:nvPr/>
        </p:nvSpPr>
        <p:spPr>
          <a:xfrm>
            <a:off x="4373812" y="1905526"/>
            <a:ext cx="349405" cy="56499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49927D-9687-45BF-A347-0D78A28CE40E}"/>
              </a:ext>
            </a:extLst>
          </p:cNvPr>
          <p:cNvSpPr/>
          <p:nvPr/>
        </p:nvSpPr>
        <p:spPr>
          <a:xfrm>
            <a:off x="114121" y="1075437"/>
            <a:ext cx="3771811" cy="9541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DF35EE-DD47-4642-8086-D06B8F8A3F79}"/>
              </a:ext>
            </a:extLst>
          </p:cNvPr>
          <p:cNvSpPr/>
          <p:nvPr/>
        </p:nvSpPr>
        <p:spPr>
          <a:xfrm>
            <a:off x="106749" y="2188024"/>
            <a:ext cx="3826265" cy="104283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6E4AA6-A728-42BD-97BA-F0EEA8A8D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5592" y="2153148"/>
            <a:ext cx="3790838" cy="3389972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6E451171-C11F-4979-9448-DD54D4D74029}"/>
              </a:ext>
            </a:extLst>
          </p:cNvPr>
          <p:cNvSpPr/>
          <p:nvPr/>
        </p:nvSpPr>
        <p:spPr>
          <a:xfrm>
            <a:off x="3938196" y="1075437"/>
            <a:ext cx="195249" cy="2155423"/>
          </a:xfrm>
          <a:prstGeom prst="rightBrace">
            <a:avLst>
              <a:gd name="adj1" fmla="val 8333"/>
              <a:gd name="adj2" fmla="val 49753"/>
            </a:avLst>
          </a:prstGeom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04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5"/>
          <p:cNvSpPr txBox="1">
            <a:spLocks noGrp="1"/>
          </p:cNvSpPr>
          <p:nvPr>
            <p:ph type="title"/>
          </p:nvPr>
        </p:nvSpPr>
        <p:spPr>
          <a:xfrm>
            <a:off x="2979299" y="2660900"/>
            <a:ext cx="395675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TỔNG KẾT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2" name="Google Shape;522;p55"/>
          <p:cNvSpPr txBox="1">
            <a:spLocks noGrp="1"/>
          </p:cNvSpPr>
          <p:nvPr>
            <p:ph type="title" idx="2"/>
          </p:nvPr>
        </p:nvSpPr>
        <p:spPr>
          <a:xfrm>
            <a:off x="3840900" y="1695475"/>
            <a:ext cx="146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III.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2EBF07-3173-4875-8A44-3E17D32B8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380" y="1528544"/>
            <a:ext cx="5425440" cy="2022375"/>
          </a:xfrm>
        </p:spPr>
        <p:txBody>
          <a:bodyPr/>
          <a:lstStyle/>
          <a:p>
            <a:pPr algn="l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Lối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giàu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dị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dắt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khéo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léo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6CB0C2-42CF-4601-8261-DAEF189EB77C}"/>
              </a:ext>
            </a:extLst>
          </p:cNvPr>
          <p:cNvSpPr/>
          <p:nvPr/>
        </p:nvSpPr>
        <p:spPr>
          <a:xfrm>
            <a:off x="498089" y="371707"/>
            <a:ext cx="4884234" cy="10259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Mâu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thuẫn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nhậu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thảm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kịch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lường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xảy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151F6-2CF3-45F1-B864-06967A7A5EEC}"/>
              </a:ext>
            </a:extLst>
          </p:cNvPr>
          <p:cNvSpPr/>
          <p:nvPr/>
        </p:nvSpPr>
        <p:spPr>
          <a:xfrm>
            <a:off x="498089" y="1732157"/>
            <a:ext cx="4884234" cy="10259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Chinh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say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đắm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18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0D9A3-839A-4306-B949-6FDE065AF52E}"/>
              </a:ext>
            </a:extLst>
          </p:cNvPr>
          <p:cNvSpPr/>
          <p:nvPr/>
        </p:nvSpPr>
        <p:spPr>
          <a:xfrm>
            <a:off x="498089" y="3092607"/>
            <a:ext cx="4884234" cy="10259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tiktoker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cãi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pic>
        <p:nvPicPr>
          <p:cNvPr id="1026" name="Picture 2" descr="news-flash-keyword-images-free-clipart-news-flash_753-929 – Tullamore  Credit Union">
            <a:extLst>
              <a:ext uri="{FF2B5EF4-FFF2-40B4-BE49-F238E27FC236}">
                <a16:creationId xmlns:a16="http://schemas.microsoft.com/office/drawing/2014/main" id="{B4692A2E-F5DC-428B-ACA1-8A80F5843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2498"/>
            <a:ext cx="3831735" cy="472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56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2EBF07-3173-4875-8A44-3E17D32B8E4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42482" y="1365091"/>
            <a:ext cx="6259036" cy="2413318"/>
          </a:xfrm>
        </p:spPr>
        <p:txBody>
          <a:bodyPr/>
          <a:lstStyle/>
          <a:p>
            <a:pPr algn="l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cư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2962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7"/>
          <p:cNvSpPr txBox="1">
            <a:spLocks noGrp="1"/>
          </p:cNvSpPr>
          <p:nvPr>
            <p:ph type="ctrTitle"/>
          </p:nvPr>
        </p:nvSpPr>
        <p:spPr>
          <a:xfrm>
            <a:off x="1714800" y="1371600"/>
            <a:ext cx="5714700" cy="182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BẢN TIN VỀ HOA ANH ĐÀO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66" name="Google Shape;366;p37"/>
          <p:cNvSpPr txBox="1">
            <a:spLocks noGrp="1"/>
          </p:cNvSpPr>
          <p:nvPr>
            <p:ph type="subTitle" idx="1"/>
          </p:nvPr>
        </p:nvSpPr>
        <p:spPr>
          <a:xfrm>
            <a:off x="2307824" y="32354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Vĩnh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sz="1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sz="28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1" name="Google Shape;381;p39"/>
          <p:cNvSpPr txBox="1">
            <a:spLocks noGrp="1"/>
          </p:cNvSpPr>
          <p:nvPr>
            <p:ph type="subTitle" idx="1"/>
          </p:nvPr>
        </p:nvSpPr>
        <p:spPr>
          <a:xfrm>
            <a:off x="1101000" y="237224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2" name="Google Shape;382;p39"/>
          <p:cNvSpPr txBox="1">
            <a:spLocks noGrp="1"/>
          </p:cNvSpPr>
          <p:nvPr>
            <p:ph type="subTitle" idx="2"/>
          </p:nvPr>
        </p:nvSpPr>
        <p:spPr>
          <a:xfrm>
            <a:off x="3261360" y="2872644"/>
            <a:ext cx="2463413" cy="24156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Vấn đề chính được tác giả gợi nhắc trong văn bản: Nếp sống hài hòa với thiên nhiên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3" name="Google Shape;383;p39"/>
          <p:cNvSpPr txBox="1">
            <a:spLocks noGrp="1"/>
          </p:cNvSpPr>
          <p:nvPr>
            <p:ph type="subTitle" idx="3"/>
          </p:nvPr>
        </p:nvSpPr>
        <p:spPr>
          <a:xfrm>
            <a:off x="5737545" y="237224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Có cảm nhận, đánh giá cá nhân sau đọc.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4" name="Google Shape;384;p39"/>
          <p:cNvSpPr txBox="1">
            <a:spLocks noGrp="1"/>
          </p:cNvSpPr>
          <p:nvPr>
            <p:ph type="title" idx="4"/>
          </p:nvPr>
        </p:nvSpPr>
        <p:spPr>
          <a:xfrm>
            <a:off x="1886400" y="137145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5" name="Google Shape;385;p39"/>
          <p:cNvSpPr txBox="1">
            <a:spLocks noGrp="1"/>
          </p:cNvSpPr>
          <p:nvPr>
            <p:ph type="title" idx="5"/>
          </p:nvPr>
        </p:nvSpPr>
        <p:spPr>
          <a:xfrm>
            <a:off x="4204652" y="187185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6" name="Google Shape;386;p39"/>
          <p:cNvSpPr txBox="1">
            <a:spLocks noGrp="1"/>
          </p:cNvSpPr>
          <p:nvPr>
            <p:ph type="title" idx="6"/>
          </p:nvPr>
        </p:nvSpPr>
        <p:spPr>
          <a:xfrm>
            <a:off x="6522952" y="137145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7" name="Google Shape;387;p39"/>
          <p:cNvSpPr txBox="1">
            <a:spLocks noGrp="1"/>
          </p:cNvSpPr>
          <p:nvPr>
            <p:ph type="subTitle" idx="7"/>
          </p:nvPr>
        </p:nvSpPr>
        <p:spPr>
          <a:xfrm>
            <a:off x="1101000" y="208324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trình bày được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8" name="Google Shape;388;p39"/>
          <p:cNvSpPr txBox="1">
            <a:spLocks noGrp="1"/>
          </p:cNvSpPr>
          <p:nvPr>
            <p:ph type="subTitle" idx="8"/>
          </p:nvPr>
        </p:nvSpPr>
        <p:spPr>
          <a:xfrm>
            <a:off x="3419275" y="258364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phân tích được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9" name="Google Shape;389;p39"/>
          <p:cNvSpPr txBox="1">
            <a:spLocks noGrp="1"/>
          </p:cNvSpPr>
          <p:nvPr>
            <p:ph type="subTitle" idx="9"/>
          </p:nvPr>
        </p:nvSpPr>
        <p:spPr>
          <a:xfrm>
            <a:off x="5737550" y="208324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liên hệ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/>
      <p:bldP spid="381" grpId="0" build="p"/>
      <p:bldP spid="382" grpId="0" build="p"/>
      <p:bldP spid="383" grpId="0" build="p"/>
      <p:bldP spid="384" grpId="0" animBg="1"/>
      <p:bldP spid="385" grpId="0" animBg="1"/>
      <p:bldP spid="386" grpId="0" animBg="1"/>
      <p:bldP spid="387" grpId="0" build="p"/>
      <p:bldP spid="388" grpId="0" build="p"/>
      <p:bldP spid="38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1"/>
          <p:cNvSpPr txBox="1">
            <a:spLocks noGrp="1"/>
          </p:cNvSpPr>
          <p:nvPr>
            <p:ph type="title"/>
          </p:nvPr>
        </p:nvSpPr>
        <p:spPr>
          <a:xfrm>
            <a:off x="720000" y="2871600"/>
            <a:ext cx="4507320" cy="15251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Đ</a:t>
            </a:r>
            <a:r>
              <a:rPr lang="en" dirty="0"/>
              <a:t>ỌC VĂN BẢN</a:t>
            </a:r>
            <a:endParaRPr dirty="0"/>
          </a:p>
        </p:txBody>
      </p:sp>
      <p:sp>
        <p:nvSpPr>
          <p:cNvPr id="401" name="Google Shape;401;p41"/>
          <p:cNvSpPr txBox="1">
            <a:spLocks noGrp="1"/>
          </p:cNvSpPr>
          <p:nvPr>
            <p:ph type="title" idx="2"/>
          </p:nvPr>
        </p:nvSpPr>
        <p:spPr>
          <a:xfrm>
            <a:off x="842802" y="1906175"/>
            <a:ext cx="146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I,</a:t>
            </a:r>
            <a:endParaRPr dirty="0"/>
          </a:p>
        </p:txBody>
      </p:sp>
      <p:pic>
        <p:nvPicPr>
          <p:cNvPr id="403" name="Google Shape;403;p41"/>
          <p:cNvPicPr preferRelativeResize="0"/>
          <p:nvPr/>
        </p:nvPicPr>
        <p:blipFill rotWithShape="1">
          <a:blip r:embed="rId3">
            <a:alphaModFix/>
          </a:blip>
          <a:srcRect l="12654" r="40564"/>
          <a:stretch/>
        </p:blipFill>
        <p:spPr>
          <a:xfrm rot="-1565599" flipH="1">
            <a:off x="4934323" y="1034294"/>
            <a:ext cx="2590800" cy="553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1"/>
          <p:cNvPicPr preferRelativeResize="0"/>
          <p:nvPr/>
        </p:nvPicPr>
        <p:blipFill rotWithShape="1">
          <a:blip r:embed="rId4">
            <a:alphaModFix/>
          </a:blip>
          <a:srcRect r="19878" b="6270"/>
          <a:stretch/>
        </p:blipFill>
        <p:spPr>
          <a:xfrm rot="-1662562">
            <a:off x="5476156" y="1880205"/>
            <a:ext cx="3873652" cy="4531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3"/>
          <p:cNvSpPr txBox="1"/>
          <p:nvPr/>
        </p:nvSpPr>
        <p:spPr>
          <a:xfrm>
            <a:off x="6472086" y="1819975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PTBĐ</a:t>
            </a:r>
            <a:endParaRPr sz="20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Calistoga"/>
              <a:sym typeface="Calistoga"/>
            </a:endParaRPr>
          </a:p>
        </p:txBody>
      </p:sp>
      <p:sp>
        <p:nvSpPr>
          <p:cNvPr id="675" name="Google Shape;675;p63"/>
          <p:cNvSpPr txBox="1"/>
          <p:nvPr/>
        </p:nvSpPr>
        <p:spPr>
          <a:xfrm>
            <a:off x="6472101" y="2199125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chivo"/>
                <a:sym typeface="Archivo"/>
              </a:rPr>
              <a:t>Biểu cảm.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chivo"/>
              <a:sym typeface="Archivo"/>
            </a:endParaRPr>
          </a:p>
        </p:txBody>
      </p:sp>
      <p:sp>
        <p:nvSpPr>
          <p:cNvPr id="676" name="Google Shape;676;p63"/>
          <p:cNvSpPr txBox="1"/>
          <p:nvPr/>
        </p:nvSpPr>
        <p:spPr>
          <a:xfrm>
            <a:off x="935823" y="2549040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Vấn đề</a:t>
            </a:r>
            <a:endParaRPr sz="20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Calistoga"/>
              <a:sym typeface="Calistoga"/>
            </a:endParaRPr>
          </a:p>
        </p:txBody>
      </p:sp>
      <p:sp>
        <p:nvSpPr>
          <p:cNvPr id="677" name="Google Shape;677;p63"/>
          <p:cNvSpPr txBox="1"/>
          <p:nvPr/>
        </p:nvSpPr>
        <p:spPr>
          <a:xfrm>
            <a:off x="935935" y="1723940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chivo"/>
                <a:sym typeface="Archivo"/>
              </a:rPr>
              <a:t>Tản văn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chivo"/>
              <a:sym typeface="Archivo"/>
            </a:endParaRPr>
          </a:p>
        </p:txBody>
      </p:sp>
      <p:sp>
        <p:nvSpPr>
          <p:cNvPr id="678" name="Google Shape;678;p63"/>
          <p:cNvSpPr txBox="1"/>
          <p:nvPr/>
        </p:nvSpPr>
        <p:spPr>
          <a:xfrm>
            <a:off x="394010" y="2928189"/>
            <a:ext cx="2527925" cy="75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chivo"/>
                <a:sym typeface="Archivo"/>
              </a:rPr>
              <a:t>Cách sống của con người với thiên nhiên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chivo"/>
              <a:sym typeface="Archivo"/>
            </a:endParaRPr>
          </a:p>
        </p:txBody>
      </p:sp>
      <p:sp>
        <p:nvSpPr>
          <p:cNvPr id="681" name="Google Shape;681;p63"/>
          <p:cNvSpPr txBox="1"/>
          <p:nvPr/>
        </p:nvSpPr>
        <p:spPr>
          <a:xfrm>
            <a:off x="935823" y="1344790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Thể</a:t>
            </a:r>
            <a:r>
              <a:rPr lang="en-US" sz="20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ga"/>
                <a:sym typeface="Calistoga"/>
              </a:rPr>
              <a:t>loại</a:t>
            </a:r>
            <a:endParaRPr sz="20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Calistoga"/>
              <a:sym typeface="Calistoga"/>
            </a:endParaRPr>
          </a:p>
        </p:txBody>
      </p:sp>
      <p:pic>
        <p:nvPicPr>
          <p:cNvPr id="683" name="Google Shape;683;p63"/>
          <p:cNvPicPr preferRelativeResize="0"/>
          <p:nvPr/>
        </p:nvPicPr>
        <p:blipFill rotWithShape="1">
          <a:blip r:embed="rId3">
            <a:alphaModFix/>
          </a:blip>
          <a:srcRect l="14804" r="14797"/>
          <a:stretch/>
        </p:blipFill>
        <p:spPr>
          <a:xfrm>
            <a:off x="3203625" y="1216865"/>
            <a:ext cx="2902475" cy="4122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4" name="Google Shape;684;p63"/>
          <p:cNvCxnSpPr>
            <a:stCxn id="681" idx="3"/>
          </p:cNvCxnSpPr>
          <p:nvPr/>
        </p:nvCxnSpPr>
        <p:spPr>
          <a:xfrm>
            <a:off x="2921823" y="1608640"/>
            <a:ext cx="1049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85" name="Google Shape;685;p63"/>
          <p:cNvCxnSpPr>
            <a:stCxn id="676" idx="3"/>
          </p:cNvCxnSpPr>
          <p:nvPr/>
        </p:nvCxnSpPr>
        <p:spPr>
          <a:xfrm>
            <a:off x="2921823" y="2812890"/>
            <a:ext cx="182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87" name="Google Shape;687;p63"/>
          <p:cNvCxnSpPr>
            <a:stCxn id="674" idx="1"/>
          </p:cNvCxnSpPr>
          <p:nvPr/>
        </p:nvCxnSpPr>
        <p:spPr>
          <a:xfrm rot="10800000">
            <a:off x="4827486" y="2083825"/>
            <a:ext cx="1644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" grpId="0"/>
      <p:bldP spid="675" grpId="0"/>
      <p:bldP spid="676" grpId="0"/>
      <p:bldP spid="677" grpId="0"/>
      <p:bldP spid="6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 cục văn bản</a:t>
            </a:r>
            <a:endParaRPr sz="28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2" name="Google Shape;432;p45"/>
          <p:cNvSpPr txBox="1">
            <a:spLocks noGrp="1"/>
          </p:cNvSpPr>
          <p:nvPr>
            <p:ph type="subTitle" idx="1"/>
          </p:nvPr>
        </p:nvSpPr>
        <p:spPr>
          <a:xfrm>
            <a:off x="1155251" y="170235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Giới thiệu về người bạn kí giả và những bản tin về hoa anh đào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3" name="Google Shape;433;p45"/>
          <p:cNvSpPr txBox="1">
            <a:spLocks noGrp="1"/>
          </p:cNvSpPr>
          <p:nvPr>
            <p:ph type="subTitle" idx="2"/>
          </p:nvPr>
        </p:nvSpPr>
        <p:spPr>
          <a:xfrm>
            <a:off x="3701975" y="236325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Cảm nhận và những hình dung khó xử của người viết tin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4" name="Google Shape;434;p45"/>
          <p:cNvSpPr txBox="1">
            <a:spLocks noGrp="1"/>
          </p:cNvSpPr>
          <p:nvPr>
            <p:ph type="subTitle" idx="3"/>
          </p:nvPr>
        </p:nvSpPr>
        <p:spPr>
          <a:xfrm>
            <a:off x="6248699" y="170235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Suy ngẫm từ bản tin hoa anh đào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5" name="Google Shape;435;p45"/>
          <p:cNvSpPr txBox="1">
            <a:spLocks noGrp="1"/>
          </p:cNvSpPr>
          <p:nvPr>
            <p:ph type="subTitle" idx="4"/>
          </p:nvPr>
        </p:nvSpPr>
        <p:spPr>
          <a:xfrm>
            <a:off x="845820" y="1247773"/>
            <a:ext cx="267462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Phần 1 (2 đoạn đầu)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6" name="Google Shape;436;p45"/>
          <p:cNvSpPr txBox="1">
            <a:spLocks noGrp="1"/>
          </p:cNvSpPr>
          <p:nvPr>
            <p:ph type="subTitle" idx="5"/>
          </p:nvPr>
        </p:nvSpPr>
        <p:spPr>
          <a:xfrm>
            <a:off x="3421380" y="1908673"/>
            <a:ext cx="2758439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Phần 2 (3 đoạn tiếp)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7" name="Google Shape;437;p45"/>
          <p:cNvSpPr txBox="1">
            <a:spLocks noGrp="1"/>
          </p:cNvSpPr>
          <p:nvPr>
            <p:ph type="subTitle" idx="6"/>
          </p:nvPr>
        </p:nvSpPr>
        <p:spPr>
          <a:xfrm>
            <a:off x="6248700" y="124777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Phần 3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" grpId="0"/>
      <p:bldP spid="432" grpId="0" build="p"/>
      <p:bldP spid="433" grpId="0" build="p"/>
      <p:bldP spid="434" grpId="0" build="p"/>
      <p:bldP spid="435" grpId="0" build="p"/>
      <p:bldP spid="436" grpId="0" build="p"/>
      <p:bldP spid="43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ambria" panose="02040503050406030204" pitchFamily="18" charset="0"/>
                <a:ea typeface="Cambria" panose="02040503050406030204" pitchFamily="18" charset="0"/>
              </a:rPr>
              <a:t>Nhan đề: </a:t>
            </a:r>
            <a:r>
              <a:rPr lang="e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Bản tin hoa anh đào</a:t>
            </a:r>
            <a:endParaRPr sz="2800" b="1" i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7" name="Google Shape;417;p43"/>
          <p:cNvSpPr txBox="1">
            <a:spLocks noGrp="1"/>
          </p:cNvSpPr>
          <p:nvPr>
            <p:ph type="subTitle" idx="1"/>
          </p:nvPr>
        </p:nvSpPr>
        <p:spPr>
          <a:xfrm>
            <a:off x="720000" y="1320970"/>
            <a:ext cx="5513160" cy="13231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SzPts val="1100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cung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đào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SzPts val="1100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đào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SzPts val="1100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,….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Google Shape;417;p43">
            <a:extLst>
              <a:ext uri="{FF2B5EF4-FFF2-40B4-BE49-F238E27FC236}">
                <a16:creationId xmlns:a16="http://schemas.microsoft.com/office/drawing/2014/main" id="{196A85C2-AE3B-4370-87E3-8921DA39452B}"/>
              </a:ext>
            </a:extLst>
          </p:cNvPr>
          <p:cNvSpPr txBox="1">
            <a:spLocks/>
          </p:cNvSpPr>
          <p:nvPr/>
        </p:nvSpPr>
        <p:spPr>
          <a:xfrm>
            <a:off x="1573440" y="2983930"/>
            <a:ext cx="4294800" cy="132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indent="0">
              <a:lnSpc>
                <a:spcPct val="150000"/>
              </a:lnSpc>
              <a:buSzPts val="1100"/>
              <a:buFont typeface="Arial"/>
              <a:buNone/>
            </a:pP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hứng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tin.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31ED77B-0028-4C7B-A475-F0A0AD04E6AA}"/>
              </a:ext>
            </a:extLst>
          </p:cNvPr>
          <p:cNvSpPr/>
          <p:nvPr/>
        </p:nvSpPr>
        <p:spPr>
          <a:xfrm>
            <a:off x="1179150" y="3367385"/>
            <a:ext cx="327660" cy="556260"/>
          </a:xfrm>
          <a:prstGeom prst="rightArrow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/>
      <p:bldP spid="417" grpId="0" build="p"/>
      <p:bldP spid="4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8"/>
          <p:cNvSpPr txBox="1">
            <a:spLocks noGrp="1"/>
          </p:cNvSpPr>
          <p:nvPr>
            <p:ph type="title"/>
          </p:nvPr>
        </p:nvSpPr>
        <p:spPr>
          <a:xfrm>
            <a:off x="4111083" y="2871599"/>
            <a:ext cx="4346317" cy="16632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ĐỌC HIỂU CHI TIẾT</a:t>
            </a:r>
            <a:endParaRPr dirty="0"/>
          </a:p>
        </p:txBody>
      </p:sp>
      <p:sp>
        <p:nvSpPr>
          <p:cNvPr id="475" name="Google Shape;475;p48"/>
          <p:cNvSpPr txBox="1">
            <a:spLocks noGrp="1"/>
          </p:cNvSpPr>
          <p:nvPr>
            <p:ph type="title" idx="2"/>
          </p:nvPr>
        </p:nvSpPr>
        <p:spPr>
          <a:xfrm>
            <a:off x="6995200" y="1906175"/>
            <a:ext cx="146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appy National Daisy Day! by Slidesgo">
  <a:themeElements>
    <a:clrScheme name="Simple Light">
      <a:dk1>
        <a:srgbClr val="191919"/>
      </a:dk1>
      <a:lt1>
        <a:srgbClr val="FCF8F8"/>
      </a:lt1>
      <a:dk2>
        <a:srgbClr val="5A796C"/>
      </a:dk2>
      <a:lt2>
        <a:srgbClr val="DEC1BC"/>
      </a:lt2>
      <a:accent1>
        <a:srgbClr val="EBBE4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802</Words>
  <Application>Microsoft Office PowerPoint</Application>
  <PresentationFormat>On-screen Show (16:9)</PresentationFormat>
  <Paragraphs>87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Archivo</vt:lpstr>
      <vt:lpstr>Calistoga</vt:lpstr>
      <vt:lpstr>PT Sans</vt:lpstr>
      <vt:lpstr>Bebas Neue</vt:lpstr>
      <vt:lpstr>Cambria</vt:lpstr>
      <vt:lpstr>Anaheim</vt:lpstr>
      <vt:lpstr>Nunito Light</vt:lpstr>
      <vt:lpstr>Happy National Daisy Day! by Slidesgo</vt:lpstr>
      <vt:lpstr>KHỞI ĐỘNG</vt:lpstr>
      <vt:lpstr>PowerPoint Presentation</vt:lpstr>
      <vt:lpstr>BẢN TIN VỀ HOA ANH ĐÀO</vt:lpstr>
      <vt:lpstr>MỤC TIÊU BÀI HỌC</vt:lpstr>
      <vt:lpstr>ĐỌC VĂN BẢN</vt:lpstr>
      <vt:lpstr>PowerPoint Presentation</vt:lpstr>
      <vt:lpstr>Bố cục văn bản</vt:lpstr>
      <vt:lpstr>Nhan đề: Bản tin hoa anh đào</vt:lpstr>
      <vt:lpstr>ĐỌC HIỂU CHI TIẾT</vt:lpstr>
      <vt:lpstr>Mạch cảm xúc của tác giả</vt:lpstr>
      <vt:lpstr>1. Những bản tin về hoa anh đào</vt:lpstr>
      <vt:lpstr>1. Những bản tin về hoa anh đào</vt:lpstr>
      <vt:lpstr>2. Những khó khăn, trở ngại</vt:lpstr>
      <vt:lpstr>2. Những khó khăn, trở ngại</vt:lpstr>
      <vt:lpstr>PowerPoint Presentation</vt:lpstr>
      <vt:lpstr>2. Những khó khăn, trở ngại</vt:lpstr>
      <vt:lpstr>3. Những suy nghĩ về bản tin.</vt:lpstr>
      <vt:lpstr>TỔNG KẾT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TIN VỀ HOA ANH ĐÀO</dc:title>
  <cp:lastModifiedBy>Dương Uyên</cp:lastModifiedBy>
  <cp:revision>4</cp:revision>
  <dcterms:modified xsi:type="dcterms:W3CDTF">2023-03-16T04:24:59Z</dcterms:modified>
</cp:coreProperties>
</file>