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3" r:id="rId1"/>
  </p:sldMasterIdLst>
  <p:notesMasterIdLst>
    <p:notesMasterId r:id="rId20"/>
  </p:notesMasterIdLst>
  <p:sldIdLst>
    <p:sldId id="256" r:id="rId2"/>
    <p:sldId id="258" r:id="rId3"/>
    <p:sldId id="260" r:id="rId4"/>
    <p:sldId id="293" r:id="rId5"/>
    <p:sldId id="302" r:id="rId6"/>
    <p:sldId id="294" r:id="rId7"/>
    <p:sldId id="283" r:id="rId8"/>
    <p:sldId id="295" r:id="rId9"/>
    <p:sldId id="296" r:id="rId10"/>
    <p:sldId id="297" r:id="rId11"/>
    <p:sldId id="298" r:id="rId12"/>
    <p:sldId id="299" r:id="rId13"/>
    <p:sldId id="300" r:id="rId14"/>
    <p:sldId id="301" r:id="rId15"/>
    <p:sldId id="259" r:id="rId16"/>
    <p:sldId id="303" r:id="rId17"/>
    <p:sldId id="262" r:id="rId18"/>
    <p:sldId id="304" r:id="rId19"/>
  </p:sldIdLst>
  <p:sldSz cx="9144000" cy="5143500" type="screen16x9"/>
  <p:notesSz cx="6858000" cy="9144000"/>
  <p:embeddedFontLst>
    <p:embeddedFont>
      <p:font typeface="#9Slide07 SVNUT Triumph Press" panose="00000500000000000000" charset="0"/>
      <p:boldItalic r:id="rId21"/>
    </p:embeddedFont>
    <p:embeddedFont>
      <p:font typeface="#9Slide07 SVNZiclets" panose="02000603000000000000" charset="0"/>
      <p:regular r:id="rId22"/>
    </p:embeddedFont>
    <p:embeddedFont>
      <p:font typeface="Aclonica" panose="020B0604020202020204" charset="0"/>
      <p:regular r:id="rId23"/>
    </p:embeddedFont>
    <p:embeddedFont>
      <p:font typeface="Anaheim" panose="020B0604020202020204" charset="0"/>
      <p:regular r:id="rId24"/>
    </p:embeddedFont>
    <p:embeddedFont>
      <p:font typeface="Bebas Neue" panose="020B0606020202050201" pitchFamily="34" charset="0"/>
      <p:regular r:id="rId25"/>
    </p:embeddedFont>
    <p:embeddedFont>
      <p:font typeface="Cambria" panose="02040503050406030204" pitchFamily="18" charset="0"/>
      <p:regular r:id="rId26"/>
      <p:bold r:id="rId27"/>
      <p:italic r:id="rId28"/>
      <p:boldItalic r:id="rId29"/>
    </p:embeddedFont>
    <p:embeddedFont>
      <p:font typeface="Nunito Light" pitchFamily="2" charset="0"/>
      <p:regular r:id="rId30"/>
      <p:italic r:id="rId31"/>
    </p:embeddedFont>
    <p:embeddedFont>
      <p:font typeface="Raleway" panose="020B0503030101060003" pitchFamily="34" charset="0"/>
      <p:regular r:id="rId32"/>
      <p:bold r:id="rId33"/>
      <p:italic r:id="rId34"/>
      <p:boldItalic r:id="rId3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FEFE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428219A0-8FB2-45C7-9AAE-70FDBA9DD732}">
  <a:tblStyle styleId="{428219A0-8FB2-45C7-9AAE-70FDBA9DD732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8A017B3E-A1B7-4CD6-B406-09214317B2B7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3" d="100"/>
          <a:sy n="73" d="100"/>
        </p:scale>
        <p:origin x="1008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9" Type="http://schemas.openxmlformats.org/officeDocument/2006/relationships/tableStyles" Target="tableStyles.xml"/><Relationship Id="rId21" Type="http://schemas.openxmlformats.org/officeDocument/2006/relationships/font" Target="fonts/font1.fntdata"/><Relationship Id="rId34" Type="http://schemas.openxmlformats.org/officeDocument/2006/relationships/font" Target="fonts/font1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33" Type="http://schemas.openxmlformats.org/officeDocument/2006/relationships/font" Target="fonts/font13.fntdata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font" Target="fonts/font15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g4dfce81f19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9" name="Google Shape;369;g4dfce81f19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5" name="Google Shape;905;g54dda1946d_6_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6" name="Google Shape;906;g54dda1946d_6_3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7407419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2" name="Google Shape;1002;g54dda1946d_6_3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3" name="Google Shape;1003;g54dda1946d_6_3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2" name="Google Shape;1002;g54dda1946d_6_3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3" name="Google Shape;1003;g54dda1946d_6_3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34753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7" name="Google Shape;647;gd431007ba2_0_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8" name="Google Shape;648;gd431007ba2_0_2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 i="1">
              <a:solidFill>
                <a:srgbClr val="595959"/>
              </a:solidFill>
              <a:latin typeface="Anaheim"/>
              <a:ea typeface="Anaheim"/>
              <a:cs typeface="Anaheim"/>
              <a:sym typeface="Anaheim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5" name="Google Shape;905;g54dda1946d_6_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6" name="Google Shape;906;g54dda1946d_6_3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5" name="Google Shape;1435;g54dda1946d_4_27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6" name="Google Shape;1436;g54dda1946d_4_27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766479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5" name="Google Shape;905;g54dda1946d_6_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6" name="Google Shape;906;g54dda1946d_6_3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839300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9" name="Google Shape;2669;g1670721bd0a_0_14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70" name="Google Shape;2670;g1670721bd0a_0_14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9" name="Google Shape;2669;g1670721bd0a_0_14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70" name="Google Shape;2670;g1670721bd0a_0_14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953989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9" name="Google Shape;2669;g1670721bd0a_0_14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70" name="Google Shape;2670;g1670721bd0a_0_14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854272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8" name="Google Shape;728;g54dda1946d_6_2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9" name="Google Shape;729;g54dda1946d_6_2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2052000" y="909700"/>
            <a:ext cx="5040000" cy="284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74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2052900" y="3758013"/>
            <a:ext cx="5038200" cy="47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9"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33"/>
          <p:cNvSpPr/>
          <p:nvPr/>
        </p:nvSpPr>
        <p:spPr>
          <a:xfrm rot="10800000">
            <a:off x="1812621" y="4630801"/>
            <a:ext cx="5475000" cy="5475000"/>
          </a:xfrm>
          <a:prstGeom prst="ellipse">
            <a:avLst/>
          </a:prstGeom>
          <a:solidFill>
            <a:schemeClr val="l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58" name="Google Shape;258;p33"/>
          <p:cNvGrpSpPr/>
          <p:nvPr/>
        </p:nvGrpSpPr>
        <p:grpSpPr>
          <a:xfrm flipH="1">
            <a:off x="8505415" y="-287300"/>
            <a:ext cx="906765" cy="906820"/>
            <a:chOff x="-290060" y="-317019"/>
            <a:chExt cx="906765" cy="906820"/>
          </a:xfrm>
        </p:grpSpPr>
        <p:sp>
          <p:nvSpPr>
            <p:cNvPr id="259" name="Google Shape;259;p33"/>
            <p:cNvSpPr/>
            <p:nvPr/>
          </p:nvSpPr>
          <p:spPr>
            <a:xfrm rot="8100000">
              <a:off x="147943" y="5386"/>
              <a:ext cx="299840" cy="531001"/>
            </a:xfrm>
            <a:custGeom>
              <a:avLst/>
              <a:gdLst/>
              <a:ahLst/>
              <a:cxnLst/>
              <a:rect l="l" t="t" r="r" b="b"/>
              <a:pathLst>
                <a:path w="11600" h="20543" extrusionOk="0">
                  <a:moveTo>
                    <a:pt x="5802" y="1"/>
                  </a:moveTo>
                  <a:cubicBezTo>
                    <a:pt x="5802" y="1"/>
                    <a:pt x="1" y="7073"/>
                    <a:pt x="1" y="12745"/>
                  </a:cubicBezTo>
                  <a:cubicBezTo>
                    <a:pt x="1" y="18414"/>
                    <a:pt x="2596" y="20543"/>
                    <a:pt x="5802" y="20543"/>
                  </a:cubicBezTo>
                  <a:cubicBezTo>
                    <a:pt x="9005" y="20543"/>
                    <a:pt x="11600" y="18414"/>
                    <a:pt x="11600" y="12745"/>
                  </a:cubicBezTo>
                  <a:cubicBezTo>
                    <a:pt x="11600" y="7073"/>
                    <a:pt x="5802" y="1"/>
                    <a:pt x="580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33"/>
            <p:cNvSpPr/>
            <p:nvPr/>
          </p:nvSpPr>
          <p:spPr>
            <a:xfrm rot="8100000">
              <a:off x="130187" y="-12358"/>
              <a:ext cx="299840" cy="530976"/>
            </a:xfrm>
            <a:custGeom>
              <a:avLst/>
              <a:gdLst/>
              <a:ahLst/>
              <a:cxnLst/>
              <a:rect l="l" t="t" r="r" b="b"/>
              <a:pathLst>
                <a:path w="11600" h="20542" extrusionOk="0">
                  <a:moveTo>
                    <a:pt x="5802" y="0"/>
                  </a:moveTo>
                  <a:cubicBezTo>
                    <a:pt x="5802" y="0"/>
                    <a:pt x="1" y="7073"/>
                    <a:pt x="1" y="12745"/>
                  </a:cubicBezTo>
                  <a:cubicBezTo>
                    <a:pt x="1" y="18413"/>
                    <a:pt x="2596" y="20541"/>
                    <a:pt x="5802" y="20541"/>
                  </a:cubicBezTo>
                  <a:cubicBezTo>
                    <a:pt x="9005" y="20541"/>
                    <a:pt x="11600" y="18413"/>
                    <a:pt x="11600" y="12745"/>
                  </a:cubicBezTo>
                  <a:cubicBezTo>
                    <a:pt x="11600" y="7073"/>
                    <a:pt x="5802" y="0"/>
                    <a:pt x="58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33"/>
            <p:cNvSpPr/>
            <p:nvPr/>
          </p:nvSpPr>
          <p:spPr>
            <a:xfrm rot="8100000">
              <a:off x="281216" y="135463"/>
              <a:ext cx="172150" cy="243594"/>
            </a:xfrm>
            <a:custGeom>
              <a:avLst/>
              <a:gdLst/>
              <a:ahLst/>
              <a:cxnLst/>
              <a:rect l="l" t="t" r="r" b="b"/>
              <a:pathLst>
                <a:path w="6660" h="9424" extrusionOk="0">
                  <a:moveTo>
                    <a:pt x="1757" y="1"/>
                  </a:moveTo>
                  <a:cubicBezTo>
                    <a:pt x="1757" y="1"/>
                    <a:pt x="0" y="3924"/>
                    <a:pt x="699" y="6497"/>
                  </a:cubicBezTo>
                  <a:cubicBezTo>
                    <a:pt x="1273" y="8614"/>
                    <a:pt x="2349" y="9423"/>
                    <a:pt x="3522" y="9423"/>
                  </a:cubicBezTo>
                  <a:cubicBezTo>
                    <a:pt x="3774" y="9423"/>
                    <a:pt x="4031" y="9386"/>
                    <a:pt x="4287" y="9316"/>
                  </a:cubicBezTo>
                  <a:cubicBezTo>
                    <a:pt x="5741" y="8921"/>
                    <a:pt x="6660" y="7639"/>
                    <a:pt x="5958" y="5066"/>
                  </a:cubicBezTo>
                  <a:cubicBezTo>
                    <a:pt x="5259" y="2494"/>
                    <a:pt x="1757" y="1"/>
                    <a:pt x="175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33"/>
            <p:cNvSpPr/>
            <p:nvPr/>
          </p:nvSpPr>
          <p:spPr>
            <a:xfrm rot="8100000">
              <a:off x="271013" y="129595"/>
              <a:ext cx="172175" cy="243543"/>
            </a:xfrm>
            <a:custGeom>
              <a:avLst/>
              <a:gdLst/>
              <a:ahLst/>
              <a:cxnLst/>
              <a:rect l="l" t="t" r="r" b="b"/>
              <a:pathLst>
                <a:path w="6661" h="9422" extrusionOk="0">
                  <a:moveTo>
                    <a:pt x="1762" y="0"/>
                  </a:moveTo>
                  <a:cubicBezTo>
                    <a:pt x="1762" y="0"/>
                    <a:pt x="1" y="3923"/>
                    <a:pt x="699" y="6496"/>
                  </a:cubicBezTo>
                  <a:cubicBezTo>
                    <a:pt x="1274" y="8613"/>
                    <a:pt x="2353" y="9422"/>
                    <a:pt x="3526" y="9422"/>
                  </a:cubicBezTo>
                  <a:cubicBezTo>
                    <a:pt x="3779" y="9422"/>
                    <a:pt x="4035" y="9385"/>
                    <a:pt x="4293" y="9315"/>
                  </a:cubicBezTo>
                  <a:cubicBezTo>
                    <a:pt x="5746" y="8921"/>
                    <a:pt x="6660" y="7638"/>
                    <a:pt x="5962" y="5065"/>
                  </a:cubicBezTo>
                  <a:cubicBezTo>
                    <a:pt x="5263" y="2493"/>
                    <a:pt x="1762" y="0"/>
                    <a:pt x="176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33"/>
            <p:cNvSpPr/>
            <p:nvPr/>
          </p:nvSpPr>
          <p:spPr>
            <a:xfrm rot="8100000">
              <a:off x="198071" y="218608"/>
              <a:ext cx="172150" cy="243594"/>
            </a:xfrm>
            <a:custGeom>
              <a:avLst/>
              <a:gdLst/>
              <a:ahLst/>
              <a:cxnLst/>
              <a:rect l="l" t="t" r="r" b="b"/>
              <a:pathLst>
                <a:path w="6660" h="9424" extrusionOk="0">
                  <a:moveTo>
                    <a:pt x="4899" y="1"/>
                  </a:moveTo>
                  <a:cubicBezTo>
                    <a:pt x="4899" y="1"/>
                    <a:pt x="1397" y="2494"/>
                    <a:pt x="699" y="5066"/>
                  </a:cubicBezTo>
                  <a:cubicBezTo>
                    <a:pt x="1" y="7639"/>
                    <a:pt x="915" y="8921"/>
                    <a:pt x="2368" y="9316"/>
                  </a:cubicBezTo>
                  <a:cubicBezTo>
                    <a:pt x="2625" y="9386"/>
                    <a:pt x="2882" y="9423"/>
                    <a:pt x="3134" y="9423"/>
                  </a:cubicBezTo>
                  <a:cubicBezTo>
                    <a:pt x="4307" y="9423"/>
                    <a:pt x="5383" y="8614"/>
                    <a:pt x="5958" y="6497"/>
                  </a:cubicBezTo>
                  <a:cubicBezTo>
                    <a:pt x="6659" y="3924"/>
                    <a:pt x="4899" y="1"/>
                    <a:pt x="489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33"/>
            <p:cNvSpPr/>
            <p:nvPr/>
          </p:nvSpPr>
          <p:spPr>
            <a:xfrm rot="8100000">
              <a:off x="192263" y="208371"/>
              <a:ext cx="172124" cy="243543"/>
            </a:xfrm>
            <a:custGeom>
              <a:avLst/>
              <a:gdLst/>
              <a:ahLst/>
              <a:cxnLst/>
              <a:rect l="l" t="t" r="r" b="b"/>
              <a:pathLst>
                <a:path w="6659" h="9422" extrusionOk="0">
                  <a:moveTo>
                    <a:pt x="4899" y="0"/>
                  </a:moveTo>
                  <a:cubicBezTo>
                    <a:pt x="4899" y="0"/>
                    <a:pt x="1397" y="2493"/>
                    <a:pt x="698" y="5065"/>
                  </a:cubicBezTo>
                  <a:cubicBezTo>
                    <a:pt x="1" y="7638"/>
                    <a:pt x="919" y="8921"/>
                    <a:pt x="2368" y="9315"/>
                  </a:cubicBezTo>
                  <a:cubicBezTo>
                    <a:pt x="2625" y="9385"/>
                    <a:pt x="2882" y="9422"/>
                    <a:pt x="3134" y="9422"/>
                  </a:cubicBezTo>
                  <a:cubicBezTo>
                    <a:pt x="4308" y="9422"/>
                    <a:pt x="5386" y="8613"/>
                    <a:pt x="5960" y="6496"/>
                  </a:cubicBezTo>
                  <a:cubicBezTo>
                    <a:pt x="6659" y="3923"/>
                    <a:pt x="4899" y="0"/>
                    <a:pt x="489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33"/>
            <p:cNvSpPr/>
            <p:nvPr/>
          </p:nvSpPr>
          <p:spPr>
            <a:xfrm rot="8100000">
              <a:off x="110689" y="-142417"/>
              <a:ext cx="327394" cy="463305"/>
            </a:xfrm>
            <a:custGeom>
              <a:avLst/>
              <a:gdLst/>
              <a:ahLst/>
              <a:cxnLst/>
              <a:rect l="l" t="t" r="r" b="b"/>
              <a:pathLst>
                <a:path w="12666" h="17924" extrusionOk="0">
                  <a:moveTo>
                    <a:pt x="3347" y="0"/>
                  </a:moveTo>
                  <a:cubicBezTo>
                    <a:pt x="3347" y="0"/>
                    <a:pt x="1" y="7460"/>
                    <a:pt x="1329" y="12351"/>
                  </a:cubicBezTo>
                  <a:cubicBezTo>
                    <a:pt x="2425" y="16380"/>
                    <a:pt x="4474" y="17923"/>
                    <a:pt x="6707" y="17923"/>
                  </a:cubicBezTo>
                  <a:cubicBezTo>
                    <a:pt x="7186" y="17923"/>
                    <a:pt x="7673" y="17852"/>
                    <a:pt x="8162" y="17719"/>
                  </a:cubicBezTo>
                  <a:cubicBezTo>
                    <a:pt x="10924" y="16968"/>
                    <a:pt x="12666" y="14524"/>
                    <a:pt x="11338" y="9633"/>
                  </a:cubicBezTo>
                  <a:cubicBezTo>
                    <a:pt x="10010" y="4739"/>
                    <a:pt x="3347" y="0"/>
                    <a:pt x="334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33"/>
            <p:cNvSpPr/>
            <p:nvPr/>
          </p:nvSpPr>
          <p:spPr>
            <a:xfrm rot="8100000">
              <a:off x="91223" y="-153522"/>
              <a:ext cx="327394" cy="463253"/>
            </a:xfrm>
            <a:custGeom>
              <a:avLst/>
              <a:gdLst/>
              <a:ahLst/>
              <a:cxnLst/>
              <a:rect l="l" t="t" r="r" b="b"/>
              <a:pathLst>
                <a:path w="12666" h="17922" extrusionOk="0">
                  <a:moveTo>
                    <a:pt x="3347" y="1"/>
                  </a:moveTo>
                  <a:cubicBezTo>
                    <a:pt x="3347" y="1"/>
                    <a:pt x="1" y="7457"/>
                    <a:pt x="1328" y="12351"/>
                  </a:cubicBezTo>
                  <a:cubicBezTo>
                    <a:pt x="2426" y="16380"/>
                    <a:pt x="4476" y="17921"/>
                    <a:pt x="6710" y="17921"/>
                  </a:cubicBezTo>
                  <a:cubicBezTo>
                    <a:pt x="7188" y="17921"/>
                    <a:pt x="7674" y="17851"/>
                    <a:pt x="8161" y="17719"/>
                  </a:cubicBezTo>
                  <a:cubicBezTo>
                    <a:pt x="10924" y="16968"/>
                    <a:pt x="12665" y="14525"/>
                    <a:pt x="11338" y="9630"/>
                  </a:cubicBezTo>
                  <a:cubicBezTo>
                    <a:pt x="10010" y="4740"/>
                    <a:pt x="3347" y="1"/>
                    <a:pt x="33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33"/>
            <p:cNvSpPr/>
            <p:nvPr/>
          </p:nvSpPr>
          <p:spPr>
            <a:xfrm rot="8100000">
              <a:off x="-47481" y="15766"/>
              <a:ext cx="327369" cy="463305"/>
            </a:xfrm>
            <a:custGeom>
              <a:avLst/>
              <a:gdLst/>
              <a:ahLst/>
              <a:cxnLst/>
              <a:rect l="l" t="t" r="r" b="b"/>
              <a:pathLst>
                <a:path w="12665" h="17924" extrusionOk="0">
                  <a:moveTo>
                    <a:pt x="9318" y="0"/>
                  </a:moveTo>
                  <a:cubicBezTo>
                    <a:pt x="9318" y="0"/>
                    <a:pt x="2656" y="4739"/>
                    <a:pt x="1328" y="9633"/>
                  </a:cubicBezTo>
                  <a:cubicBezTo>
                    <a:pt x="0" y="14524"/>
                    <a:pt x="1742" y="16968"/>
                    <a:pt x="4504" y="17719"/>
                  </a:cubicBezTo>
                  <a:cubicBezTo>
                    <a:pt x="4993" y="17852"/>
                    <a:pt x="5480" y="17923"/>
                    <a:pt x="5960" y="17923"/>
                  </a:cubicBezTo>
                  <a:cubicBezTo>
                    <a:pt x="8194" y="17923"/>
                    <a:pt x="10244" y="16380"/>
                    <a:pt x="11337" y="12351"/>
                  </a:cubicBezTo>
                  <a:cubicBezTo>
                    <a:pt x="12665" y="7460"/>
                    <a:pt x="9318" y="0"/>
                    <a:pt x="93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33"/>
            <p:cNvSpPr/>
            <p:nvPr/>
          </p:nvSpPr>
          <p:spPr>
            <a:xfrm rot="8100000">
              <a:off x="-58634" y="-3665"/>
              <a:ext cx="327394" cy="463253"/>
            </a:xfrm>
            <a:custGeom>
              <a:avLst/>
              <a:gdLst/>
              <a:ahLst/>
              <a:cxnLst/>
              <a:rect l="l" t="t" r="r" b="b"/>
              <a:pathLst>
                <a:path w="12666" h="17922" extrusionOk="0">
                  <a:moveTo>
                    <a:pt x="9319" y="1"/>
                  </a:moveTo>
                  <a:cubicBezTo>
                    <a:pt x="9319" y="1"/>
                    <a:pt x="2657" y="4740"/>
                    <a:pt x="1328" y="9630"/>
                  </a:cubicBezTo>
                  <a:cubicBezTo>
                    <a:pt x="1" y="14525"/>
                    <a:pt x="1743" y="16968"/>
                    <a:pt x="4504" y="17719"/>
                  </a:cubicBezTo>
                  <a:cubicBezTo>
                    <a:pt x="4992" y="17851"/>
                    <a:pt x="5478" y="17921"/>
                    <a:pt x="5956" y="17921"/>
                  </a:cubicBezTo>
                  <a:cubicBezTo>
                    <a:pt x="8191" y="17921"/>
                    <a:pt x="10244" y="16380"/>
                    <a:pt x="11338" y="12351"/>
                  </a:cubicBezTo>
                  <a:cubicBezTo>
                    <a:pt x="12665" y="7457"/>
                    <a:pt x="9319" y="1"/>
                    <a:pt x="93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33"/>
            <p:cNvSpPr/>
            <p:nvPr/>
          </p:nvSpPr>
          <p:spPr>
            <a:xfrm rot="8100000">
              <a:off x="91032" y="-221776"/>
              <a:ext cx="442523" cy="418484"/>
            </a:xfrm>
            <a:custGeom>
              <a:avLst/>
              <a:gdLst/>
              <a:ahLst/>
              <a:cxnLst/>
              <a:rect l="l" t="t" r="r" b="b"/>
              <a:pathLst>
                <a:path w="17120" h="16190" extrusionOk="0">
                  <a:moveTo>
                    <a:pt x="1" y="0"/>
                  </a:moveTo>
                  <a:cubicBezTo>
                    <a:pt x="1" y="1"/>
                    <a:pt x="897" y="9103"/>
                    <a:pt x="4907" y="13113"/>
                  </a:cubicBezTo>
                  <a:cubicBezTo>
                    <a:pt x="7087" y="15293"/>
                    <a:pt x="9069" y="16190"/>
                    <a:pt x="10788" y="16190"/>
                  </a:cubicBezTo>
                  <a:cubicBezTo>
                    <a:pt x="12231" y="16190"/>
                    <a:pt x="13488" y="15558"/>
                    <a:pt x="14521" y="14524"/>
                  </a:cubicBezTo>
                  <a:cubicBezTo>
                    <a:pt x="16787" y="12260"/>
                    <a:pt x="17120" y="8921"/>
                    <a:pt x="13110" y="4910"/>
                  </a:cubicBezTo>
                  <a:cubicBezTo>
                    <a:pt x="9100" y="900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33"/>
            <p:cNvSpPr/>
            <p:nvPr/>
          </p:nvSpPr>
          <p:spPr>
            <a:xfrm rot="8100000">
              <a:off x="65904" y="-221812"/>
              <a:ext cx="442626" cy="418484"/>
            </a:xfrm>
            <a:custGeom>
              <a:avLst/>
              <a:gdLst/>
              <a:ahLst/>
              <a:cxnLst/>
              <a:rect l="l" t="t" r="r" b="b"/>
              <a:pathLst>
                <a:path w="17124" h="16190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900" y="9102"/>
                    <a:pt x="4911" y="13113"/>
                  </a:cubicBezTo>
                  <a:cubicBezTo>
                    <a:pt x="7091" y="15293"/>
                    <a:pt x="9073" y="16189"/>
                    <a:pt x="10792" y="16189"/>
                  </a:cubicBezTo>
                  <a:cubicBezTo>
                    <a:pt x="12234" y="16189"/>
                    <a:pt x="13491" y="15558"/>
                    <a:pt x="14525" y="14524"/>
                  </a:cubicBezTo>
                  <a:cubicBezTo>
                    <a:pt x="16790" y="12259"/>
                    <a:pt x="17124" y="8920"/>
                    <a:pt x="13113" y="4910"/>
                  </a:cubicBezTo>
                  <a:cubicBezTo>
                    <a:pt x="9103" y="900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33"/>
            <p:cNvSpPr/>
            <p:nvPr/>
          </p:nvSpPr>
          <p:spPr>
            <a:xfrm rot="8100000">
              <a:off x="-206906" y="76111"/>
              <a:ext cx="442626" cy="418484"/>
            </a:xfrm>
            <a:custGeom>
              <a:avLst/>
              <a:gdLst/>
              <a:ahLst/>
              <a:cxnLst/>
              <a:rect l="l" t="t" r="r" b="b"/>
              <a:pathLst>
                <a:path w="17124" h="16190" extrusionOk="0">
                  <a:moveTo>
                    <a:pt x="17124" y="0"/>
                  </a:moveTo>
                  <a:cubicBezTo>
                    <a:pt x="17123" y="0"/>
                    <a:pt x="8021" y="900"/>
                    <a:pt x="4011" y="4910"/>
                  </a:cubicBezTo>
                  <a:cubicBezTo>
                    <a:pt x="1" y="8921"/>
                    <a:pt x="335" y="12260"/>
                    <a:pt x="2600" y="14524"/>
                  </a:cubicBezTo>
                  <a:cubicBezTo>
                    <a:pt x="3633" y="15558"/>
                    <a:pt x="4891" y="16190"/>
                    <a:pt x="6333" y="16190"/>
                  </a:cubicBezTo>
                  <a:cubicBezTo>
                    <a:pt x="8052" y="16190"/>
                    <a:pt x="10034" y="15293"/>
                    <a:pt x="12215" y="13113"/>
                  </a:cubicBezTo>
                  <a:cubicBezTo>
                    <a:pt x="16225" y="9103"/>
                    <a:pt x="17124" y="1"/>
                    <a:pt x="171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33"/>
            <p:cNvSpPr/>
            <p:nvPr/>
          </p:nvSpPr>
          <p:spPr>
            <a:xfrm rot="8100000">
              <a:off x="-206924" y="51016"/>
              <a:ext cx="442626" cy="418484"/>
            </a:xfrm>
            <a:custGeom>
              <a:avLst/>
              <a:gdLst/>
              <a:ahLst/>
              <a:cxnLst/>
              <a:rect l="l" t="t" r="r" b="b"/>
              <a:pathLst>
                <a:path w="17124" h="16190" extrusionOk="0">
                  <a:moveTo>
                    <a:pt x="17123" y="0"/>
                  </a:moveTo>
                  <a:cubicBezTo>
                    <a:pt x="17123" y="0"/>
                    <a:pt x="8021" y="900"/>
                    <a:pt x="4010" y="4910"/>
                  </a:cubicBezTo>
                  <a:cubicBezTo>
                    <a:pt x="0" y="8920"/>
                    <a:pt x="334" y="12259"/>
                    <a:pt x="2599" y="14524"/>
                  </a:cubicBezTo>
                  <a:cubicBezTo>
                    <a:pt x="3633" y="15558"/>
                    <a:pt x="4890" y="16189"/>
                    <a:pt x="6333" y="16189"/>
                  </a:cubicBezTo>
                  <a:cubicBezTo>
                    <a:pt x="8051" y="16189"/>
                    <a:pt x="10033" y="15293"/>
                    <a:pt x="12213" y="13113"/>
                  </a:cubicBezTo>
                  <a:cubicBezTo>
                    <a:pt x="16224" y="9102"/>
                    <a:pt x="17123" y="0"/>
                    <a:pt x="1712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33"/>
            <p:cNvSpPr/>
            <p:nvPr/>
          </p:nvSpPr>
          <p:spPr>
            <a:xfrm rot="8100000">
              <a:off x="58375" y="-84119"/>
              <a:ext cx="299840" cy="530872"/>
            </a:xfrm>
            <a:custGeom>
              <a:avLst/>
              <a:gdLst/>
              <a:ahLst/>
              <a:cxnLst/>
              <a:rect l="l" t="t" r="r" b="b"/>
              <a:pathLst>
                <a:path w="11600" h="20538" extrusionOk="0">
                  <a:moveTo>
                    <a:pt x="5802" y="0"/>
                  </a:moveTo>
                  <a:cubicBezTo>
                    <a:pt x="5802" y="0"/>
                    <a:pt x="1" y="7068"/>
                    <a:pt x="1" y="12740"/>
                  </a:cubicBezTo>
                  <a:cubicBezTo>
                    <a:pt x="1" y="18413"/>
                    <a:pt x="2596" y="20538"/>
                    <a:pt x="5802" y="20538"/>
                  </a:cubicBezTo>
                  <a:cubicBezTo>
                    <a:pt x="9005" y="20538"/>
                    <a:pt x="11600" y="18413"/>
                    <a:pt x="11600" y="12740"/>
                  </a:cubicBezTo>
                  <a:cubicBezTo>
                    <a:pt x="11600" y="7068"/>
                    <a:pt x="5802" y="0"/>
                    <a:pt x="580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33"/>
            <p:cNvSpPr/>
            <p:nvPr/>
          </p:nvSpPr>
          <p:spPr>
            <a:xfrm rot="8100000">
              <a:off x="40636" y="-101870"/>
              <a:ext cx="299840" cy="530898"/>
            </a:xfrm>
            <a:custGeom>
              <a:avLst/>
              <a:gdLst/>
              <a:ahLst/>
              <a:cxnLst/>
              <a:rect l="l" t="t" r="r" b="b"/>
              <a:pathLst>
                <a:path w="11600" h="20539" extrusionOk="0">
                  <a:moveTo>
                    <a:pt x="5802" y="1"/>
                  </a:moveTo>
                  <a:cubicBezTo>
                    <a:pt x="5802" y="1"/>
                    <a:pt x="1" y="7070"/>
                    <a:pt x="1" y="12742"/>
                  </a:cubicBezTo>
                  <a:cubicBezTo>
                    <a:pt x="1" y="18414"/>
                    <a:pt x="2596" y="20539"/>
                    <a:pt x="5802" y="20539"/>
                  </a:cubicBezTo>
                  <a:cubicBezTo>
                    <a:pt x="9005" y="20539"/>
                    <a:pt x="11600" y="18414"/>
                    <a:pt x="11600" y="12742"/>
                  </a:cubicBezTo>
                  <a:cubicBezTo>
                    <a:pt x="11600" y="7070"/>
                    <a:pt x="5802" y="1"/>
                    <a:pt x="58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5" name="Google Shape;275;p33"/>
          <p:cNvGrpSpPr/>
          <p:nvPr/>
        </p:nvGrpSpPr>
        <p:grpSpPr>
          <a:xfrm>
            <a:off x="-290060" y="-287300"/>
            <a:ext cx="906765" cy="906820"/>
            <a:chOff x="-290060" y="-317019"/>
            <a:chExt cx="906765" cy="906820"/>
          </a:xfrm>
        </p:grpSpPr>
        <p:sp>
          <p:nvSpPr>
            <p:cNvPr id="276" name="Google Shape;276;p33"/>
            <p:cNvSpPr/>
            <p:nvPr/>
          </p:nvSpPr>
          <p:spPr>
            <a:xfrm rot="8100000">
              <a:off x="147943" y="5386"/>
              <a:ext cx="299840" cy="531001"/>
            </a:xfrm>
            <a:custGeom>
              <a:avLst/>
              <a:gdLst/>
              <a:ahLst/>
              <a:cxnLst/>
              <a:rect l="l" t="t" r="r" b="b"/>
              <a:pathLst>
                <a:path w="11600" h="20543" extrusionOk="0">
                  <a:moveTo>
                    <a:pt x="5802" y="1"/>
                  </a:moveTo>
                  <a:cubicBezTo>
                    <a:pt x="5802" y="1"/>
                    <a:pt x="1" y="7073"/>
                    <a:pt x="1" y="12745"/>
                  </a:cubicBezTo>
                  <a:cubicBezTo>
                    <a:pt x="1" y="18414"/>
                    <a:pt x="2596" y="20543"/>
                    <a:pt x="5802" y="20543"/>
                  </a:cubicBezTo>
                  <a:cubicBezTo>
                    <a:pt x="9005" y="20543"/>
                    <a:pt x="11600" y="18414"/>
                    <a:pt x="11600" y="12745"/>
                  </a:cubicBezTo>
                  <a:cubicBezTo>
                    <a:pt x="11600" y="7073"/>
                    <a:pt x="5802" y="1"/>
                    <a:pt x="580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33"/>
            <p:cNvSpPr/>
            <p:nvPr/>
          </p:nvSpPr>
          <p:spPr>
            <a:xfrm rot="8100000">
              <a:off x="130187" y="-12358"/>
              <a:ext cx="299840" cy="530976"/>
            </a:xfrm>
            <a:custGeom>
              <a:avLst/>
              <a:gdLst/>
              <a:ahLst/>
              <a:cxnLst/>
              <a:rect l="l" t="t" r="r" b="b"/>
              <a:pathLst>
                <a:path w="11600" h="20542" extrusionOk="0">
                  <a:moveTo>
                    <a:pt x="5802" y="0"/>
                  </a:moveTo>
                  <a:cubicBezTo>
                    <a:pt x="5802" y="0"/>
                    <a:pt x="1" y="7073"/>
                    <a:pt x="1" y="12745"/>
                  </a:cubicBezTo>
                  <a:cubicBezTo>
                    <a:pt x="1" y="18413"/>
                    <a:pt x="2596" y="20541"/>
                    <a:pt x="5802" y="20541"/>
                  </a:cubicBezTo>
                  <a:cubicBezTo>
                    <a:pt x="9005" y="20541"/>
                    <a:pt x="11600" y="18413"/>
                    <a:pt x="11600" y="12745"/>
                  </a:cubicBezTo>
                  <a:cubicBezTo>
                    <a:pt x="11600" y="7073"/>
                    <a:pt x="5802" y="0"/>
                    <a:pt x="58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33"/>
            <p:cNvSpPr/>
            <p:nvPr/>
          </p:nvSpPr>
          <p:spPr>
            <a:xfrm rot="8100000">
              <a:off x="281216" y="135463"/>
              <a:ext cx="172150" cy="243594"/>
            </a:xfrm>
            <a:custGeom>
              <a:avLst/>
              <a:gdLst/>
              <a:ahLst/>
              <a:cxnLst/>
              <a:rect l="l" t="t" r="r" b="b"/>
              <a:pathLst>
                <a:path w="6660" h="9424" extrusionOk="0">
                  <a:moveTo>
                    <a:pt x="1757" y="1"/>
                  </a:moveTo>
                  <a:cubicBezTo>
                    <a:pt x="1757" y="1"/>
                    <a:pt x="0" y="3924"/>
                    <a:pt x="699" y="6497"/>
                  </a:cubicBezTo>
                  <a:cubicBezTo>
                    <a:pt x="1273" y="8614"/>
                    <a:pt x="2349" y="9423"/>
                    <a:pt x="3522" y="9423"/>
                  </a:cubicBezTo>
                  <a:cubicBezTo>
                    <a:pt x="3774" y="9423"/>
                    <a:pt x="4031" y="9386"/>
                    <a:pt x="4287" y="9316"/>
                  </a:cubicBezTo>
                  <a:cubicBezTo>
                    <a:pt x="5741" y="8921"/>
                    <a:pt x="6660" y="7639"/>
                    <a:pt x="5958" y="5066"/>
                  </a:cubicBezTo>
                  <a:cubicBezTo>
                    <a:pt x="5259" y="2494"/>
                    <a:pt x="1757" y="1"/>
                    <a:pt x="175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33"/>
            <p:cNvSpPr/>
            <p:nvPr/>
          </p:nvSpPr>
          <p:spPr>
            <a:xfrm rot="8100000">
              <a:off x="271013" y="129595"/>
              <a:ext cx="172175" cy="243543"/>
            </a:xfrm>
            <a:custGeom>
              <a:avLst/>
              <a:gdLst/>
              <a:ahLst/>
              <a:cxnLst/>
              <a:rect l="l" t="t" r="r" b="b"/>
              <a:pathLst>
                <a:path w="6661" h="9422" extrusionOk="0">
                  <a:moveTo>
                    <a:pt x="1762" y="0"/>
                  </a:moveTo>
                  <a:cubicBezTo>
                    <a:pt x="1762" y="0"/>
                    <a:pt x="1" y="3923"/>
                    <a:pt x="699" y="6496"/>
                  </a:cubicBezTo>
                  <a:cubicBezTo>
                    <a:pt x="1274" y="8613"/>
                    <a:pt x="2353" y="9422"/>
                    <a:pt x="3526" y="9422"/>
                  </a:cubicBezTo>
                  <a:cubicBezTo>
                    <a:pt x="3779" y="9422"/>
                    <a:pt x="4035" y="9385"/>
                    <a:pt x="4293" y="9315"/>
                  </a:cubicBezTo>
                  <a:cubicBezTo>
                    <a:pt x="5746" y="8921"/>
                    <a:pt x="6660" y="7638"/>
                    <a:pt x="5962" y="5065"/>
                  </a:cubicBezTo>
                  <a:cubicBezTo>
                    <a:pt x="5263" y="2493"/>
                    <a:pt x="1762" y="0"/>
                    <a:pt x="176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33"/>
            <p:cNvSpPr/>
            <p:nvPr/>
          </p:nvSpPr>
          <p:spPr>
            <a:xfrm rot="8100000">
              <a:off x="198071" y="218608"/>
              <a:ext cx="172150" cy="243594"/>
            </a:xfrm>
            <a:custGeom>
              <a:avLst/>
              <a:gdLst/>
              <a:ahLst/>
              <a:cxnLst/>
              <a:rect l="l" t="t" r="r" b="b"/>
              <a:pathLst>
                <a:path w="6660" h="9424" extrusionOk="0">
                  <a:moveTo>
                    <a:pt x="4899" y="1"/>
                  </a:moveTo>
                  <a:cubicBezTo>
                    <a:pt x="4899" y="1"/>
                    <a:pt x="1397" y="2494"/>
                    <a:pt x="699" y="5066"/>
                  </a:cubicBezTo>
                  <a:cubicBezTo>
                    <a:pt x="1" y="7639"/>
                    <a:pt x="915" y="8921"/>
                    <a:pt x="2368" y="9316"/>
                  </a:cubicBezTo>
                  <a:cubicBezTo>
                    <a:pt x="2625" y="9386"/>
                    <a:pt x="2882" y="9423"/>
                    <a:pt x="3134" y="9423"/>
                  </a:cubicBezTo>
                  <a:cubicBezTo>
                    <a:pt x="4307" y="9423"/>
                    <a:pt x="5383" y="8614"/>
                    <a:pt x="5958" y="6497"/>
                  </a:cubicBezTo>
                  <a:cubicBezTo>
                    <a:pt x="6659" y="3924"/>
                    <a:pt x="4899" y="1"/>
                    <a:pt x="489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33"/>
            <p:cNvSpPr/>
            <p:nvPr/>
          </p:nvSpPr>
          <p:spPr>
            <a:xfrm rot="8100000">
              <a:off x="192263" y="208371"/>
              <a:ext cx="172124" cy="243543"/>
            </a:xfrm>
            <a:custGeom>
              <a:avLst/>
              <a:gdLst/>
              <a:ahLst/>
              <a:cxnLst/>
              <a:rect l="l" t="t" r="r" b="b"/>
              <a:pathLst>
                <a:path w="6659" h="9422" extrusionOk="0">
                  <a:moveTo>
                    <a:pt x="4899" y="0"/>
                  </a:moveTo>
                  <a:cubicBezTo>
                    <a:pt x="4899" y="0"/>
                    <a:pt x="1397" y="2493"/>
                    <a:pt x="698" y="5065"/>
                  </a:cubicBezTo>
                  <a:cubicBezTo>
                    <a:pt x="1" y="7638"/>
                    <a:pt x="919" y="8921"/>
                    <a:pt x="2368" y="9315"/>
                  </a:cubicBezTo>
                  <a:cubicBezTo>
                    <a:pt x="2625" y="9385"/>
                    <a:pt x="2882" y="9422"/>
                    <a:pt x="3134" y="9422"/>
                  </a:cubicBezTo>
                  <a:cubicBezTo>
                    <a:pt x="4308" y="9422"/>
                    <a:pt x="5386" y="8613"/>
                    <a:pt x="5960" y="6496"/>
                  </a:cubicBezTo>
                  <a:cubicBezTo>
                    <a:pt x="6659" y="3923"/>
                    <a:pt x="4899" y="0"/>
                    <a:pt x="489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33"/>
            <p:cNvSpPr/>
            <p:nvPr/>
          </p:nvSpPr>
          <p:spPr>
            <a:xfrm rot="8100000">
              <a:off x="110689" y="-142417"/>
              <a:ext cx="327394" cy="463305"/>
            </a:xfrm>
            <a:custGeom>
              <a:avLst/>
              <a:gdLst/>
              <a:ahLst/>
              <a:cxnLst/>
              <a:rect l="l" t="t" r="r" b="b"/>
              <a:pathLst>
                <a:path w="12666" h="17924" extrusionOk="0">
                  <a:moveTo>
                    <a:pt x="3347" y="0"/>
                  </a:moveTo>
                  <a:cubicBezTo>
                    <a:pt x="3347" y="0"/>
                    <a:pt x="1" y="7460"/>
                    <a:pt x="1329" y="12351"/>
                  </a:cubicBezTo>
                  <a:cubicBezTo>
                    <a:pt x="2425" y="16380"/>
                    <a:pt x="4474" y="17923"/>
                    <a:pt x="6707" y="17923"/>
                  </a:cubicBezTo>
                  <a:cubicBezTo>
                    <a:pt x="7186" y="17923"/>
                    <a:pt x="7673" y="17852"/>
                    <a:pt x="8162" y="17719"/>
                  </a:cubicBezTo>
                  <a:cubicBezTo>
                    <a:pt x="10924" y="16968"/>
                    <a:pt x="12666" y="14524"/>
                    <a:pt x="11338" y="9633"/>
                  </a:cubicBezTo>
                  <a:cubicBezTo>
                    <a:pt x="10010" y="4739"/>
                    <a:pt x="3347" y="0"/>
                    <a:pt x="334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33"/>
            <p:cNvSpPr/>
            <p:nvPr/>
          </p:nvSpPr>
          <p:spPr>
            <a:xfrm rot="8100000">
              <a:off x="91223" y="-153522"/>
              <a:ext cx="327394" cy="463253"/>
            </a:xfrm>
            <a:custGeom>
              <a:avLst/>
              <a:gdLst/>
              <a:ahLst/>
              <a:cxnLst/>
              <a:rect l="l" t="t" r="r" b="b"/>
              <a:pathLst>
                <a:path w="12666" h="17922" extrusionOk="0">
                  <a:moveTo>
                    <a:pt x="3347" y="1"/>
                  </a:moveTo>
                  <a:cubicBezTo>
                    <a:pt x="3347" y="1"/>
                    <a:pt x="1" y="7457"/>
                    <a:pt x="1328" y="12351"/>
                  </a:cubicBezTo>
                  <a:cubicBezTo>
                    <a:pt x="2426" y="16380"/>
                    <a:pt x="4476" y="17921"/>
                    <a:pt x="6710" y="17921"/>
                  </a:cubicBezTo>
                  <a:cubicBezTo>
                    <a:pt x="7188" y="17921"/>
                    <a:pt x="7674" y="17851"/>
                    <a:pt x="8161" y="17719"/>
                  </a:cubicBezTo>
                  <a:cubicBezTo>
                    <a:pt x="10924" y="16968"/>
                    <a:pt x="12665" y="14525"/>
                    <a:pt x="11338" y="9630"/>
                  </a:cubicBezTo>
                  <a:cubicBezTo>
                    <a:pt x="10010" y="4740"/>
                    <a:pt x="3347" y="1"/>
                    <a:pt x="33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33"/>
            <p:cNvSpPr/>
            <p:nvPr/>
          </p:nvSpPr>
          <p:spPr>
            <a:xfrm rot="8100000">
              <a:off x="-47481" y="15766"/>
              <a:ext cx="327369" cy="463305"/>
            </a:xfrm>
            <a:custGeom>
              <a:avLst/>
              <a:gdLst/>
              <a:ahLst/>
              <a:cxnLst/>
              <a:rect l="l" t="t" r="r" b="b"/>
              <a:pathLst>
                <a:path w="12665" h="17924" extrusionOk="0">
                  <a:moveTo>
                    <a:pt x="9318" y="0"/>
                  </a:moveTo>
                  <a:cubicBezTo>
                    <a:pt x="9318" y="0"/>
                    <a:pt x="2656" y="4739"/>
                    <a:pt x="1328" y="9633"/>
                  </a:cubicBezTo>
                  <a:cubicBezTo>
                    <a:pt x="0" y="14524"/>
                    <a:pt x="1742" y="16968"/>
                    <a:pt x="4504" y="17719"/>
                  </a:cubicBezTo>
                  <a:cubicBezTo>
                    <a:pt x="4993" y="17852"/>
                    <a:pt x="5480" y="17923"/>
                    <a:pt x="5960" y="17923"/>
                  </a:cubicBezTo>
                  <a:cubicBezTo>
                    <a:pt x="8194" y="17923"/>
                    <a:pt x="10244" y="16380"/>
                    <a:pt x="11337" y="12351"/>
                  </a:cubicBezTo>
                  <a:cubicBezTo>
                    <a:pt x="12665" y="7460"/>
                    <a:pt x="9318" y="0"/>
                    <a:pt x="93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33"/>
            <p:cNvSpPr/>
            <p:nvPr/>
          </p:nvSpPr>
          <p:spPr>
            <a:xfrm rot="8100000">
              <a:off x="-58634" y="-3665"/>
              <a:ext cx="327394" cy="463253"/>
            </a:xfrm>
            <a:custGeom>
              <a:avLst/>
              <a:gdLst/>
              <a:ahLst/>
              <a:cxnLst/>
              <a:rect l="l" t="t" r="r" b="b"/>
              <a:pathLst>
                <a:path w="12666" h="17922" extrusionOk="0">
                  <a:moveTo>
                    <a:pt x="9319" y="1"/>
                  </a:moveTo>
                  <a:cubicBezTo>
                    <a:pt x="9319" y="1"/>
                    <a:pt x="2657" y="4740"/>
                    <a:pt x="1328" y="9630"/>
                  </a:cubicBezTo>
                  <a:cubicBezTo>
                    <a:pt x="1" y="14525"/>
                    <a:pt x="1743" y="16968"/>
                    <a:pt x="4504" y="17719"/>
                  </a:cubicBezTo>
                  <a:cubicBezTo>
                    <a:pt x="4992" y="17851"/>
                    <a:pt x="5478" y="17921"/>
                    <a:pt x="5956" y="17921"/>
                  </a:cubicBezTo>
                  <a:cubicBezTo>
                    <a:pt x="8191" y="17921"/>
                    <a:pt x="10244" y="16380"/>
                    <a:pt x="11338" y="12351"/>
                  </a:cubicBezTo>
                  <a:cubicBezTo>
                    <a:pt x="12665" y="7457"/>
                    <a:pt x="9319" y="1"/>
                    <a:pt x="93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33"/>
            <p:cNvSpPr/>
            <p:nvPr/>
          </p:nvSpPr>
          <p:spPr>
            <a:xfrm rot="8100000">
              <a:off x="91032" y="-221776"/>
              <a:ext cx="442523" cy="418484"/>
            </a:xfrm>
            <a:custGeom>
              <a:avLst/>
              <a:gdLst/>
              <a:ahLst/>
              <a:cxnLst/>
              <a:rect l="l" t="t" r="r" b="b"/>
              <a:pathLst>
                <a:path w="17120" h="16190" extrusionOk="0">
                  <a:moveTo>
                    <a:pt x="1" y="0"/>
                  </a:moveTo>
                  <a:cubicBezTo>
                    <a:pt x="1" y="1"/>
                    <a:pt x="897" y="9103"/>
                    <a:pt x="4907" y="13113"/>
                  </a:cubicBezTo>
                  <a:cubicBezTo>
                    <a:pt x="7087" y="15293"/>
                    <a:pt x="9069" y="16190"/>
                    <a:pt x="10788" y="16190"/>
                  </a:cubicBezTo>
                  <a:cubicBezTo>
                    <a:pt x="12231" y="16190"/>
                    <a:pt x="13488" y="15558"/>
                    <a:pt x="14521" y="14524"/>
                  </a:cubicBezTo>
                  <a:cubicBezTo>
                    <a:pt x="16787" y="12260"/>
                    <a:pt x="17120" y="8921"/>
                    <a:pt x="13110" y="4910"/>
                  </a:cubicBezTo>
                  <a:cubicBezTo>
                    <a:pt x="9100" y="900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33"/>
            <p:cNvSpPr/>
            <p:nvPr/>
          </p:nvSpPr>
          <p:spPr>
            <a:xfrm rot="8100000">
              <a:off x="65904" y="-221812"/>
              <a:ext cx="442626" cy="418484"/>
            </a:xfrm>
            <a:custGeom>
              <a:avLst/>
              <a:gdLst/>
              <a:ahLst/>
              <a:cxnLst/>
              <a:rect l="l" t="t" r="r" b="b"/>
              <a:pathLst>
                <a:path w="17124" h="16190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900" y="9102"/>
                    <a:pt x="4911" y="13113"/>
                  </a:cubicBezTo>
                  <a:cubicBezTo>
                    <a:pt x="7091" y="15293"/>
                    <a:pt x="9073" y="16189"/>
                    <a:pt x="10792" y="16189"/>
                  </a:cubicBezTo>
                  <a:cubicBezTo>
                    <a:pt x="12234" y="16189"/>
                    <a:pt x="13491" y="15558"/>
                    <a:pt x="14525" y="14524"/>
                  </a:cubicBezTo>
                  <a:cubicBezTo>
                    <a:pt x="16790" y="12259"/>
                    <a:pt x="17124" y="8920"/>
                    <a:pt x="13113" y="4910"/>
                  </a:cubicBezTo>
                  <a:cubicBezTo>
                    <a:pt x="9103" y="900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33"/>
            <p:cNvSpPr/>
            <p:nvPr/>
          </p:nvSpPr>
          <p:spPr>
            <a:xfrm rot="8100000">
              <a:off x="-206906" y="76111"/>
              <a:ext cx="442626" cy="418484"/>
            </a:xfrm>
            <a:custGeom>
              <a:avLst/>
              <a:gdLst/>
              <a:ahLst/>
              <a:cxnLst/>
              <a:rect l="l" t="t" r="r" b="b"/>
              <a:pathLst>
                <a:path w="17124" h="16190" extrusionOk="0">
                  <a:moveTo>
                    <a:pt x="17124" y="0"/>
                  </a:moveTo>
                  <a:cubicBezTo>
                    <a:pt x="17123" y="0"/>
                    <a:pt x="8021" y="900"/>
                    <a:pt x="4011" y="4910"/>
                  </a:cubicBezTo>
                  <a:cubicBezTo>
                    <a:pt x="1" y="8921"/>
                    <a:pt x="335" y="12260"/>
                    <a:pt x="2600" y="14524"/>
                  </a:cubicBezTo>
                  <a:cubicBezTo>
                    <a:pt x="3633" y="15558"/>
                    <a:pt x="4891" y="16190"/>
                    <a:pt x="6333" y="16190"/>
                  </a:cubicBezTo>
                  <a:cubicBezTo>
                    <a:pt x="8052" y="16190"/>
                    <a:pt x="10034" y="15293"/>
                    <a:pt x="12215" y="13113"/>
                  </a:cubicBezTo>
                  <a:cubicBezTo>
                    <a:pt x="16225" y="9103"/>
                    <a:pt x="17124" y="1"/>
                    <a:pt x="171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33"/>
            <p:cNvSpPr/>
            <p:nvPr/>
          </p:nvSpPr>
          <p:spPr>
            <a:xfrm rot="8100000">
              <a:off x="-206924" y="51016"/>
              <a:ext cx="442626" cy="418484"/>
            </a:xfrm>
            <a:custGeom>
              <a:avLst/>
              <a:gdLst/>
              <a:ahLst/>
              <a:cxnLst/>
              <a:rect l="l" t="t" r="r" b="b"/>
              <a:pathLst>
                <a:path w="17124" h="16190" extrusionOk="0">
                  <a:moveTo>
                    <a:pt x="17123" y="0"/>
                  </a:moveTo>
                  <a:cubicBezTo>
                    <a:pt x="17123" y="0"/>
                    <a:pt x="8021" y="900"/>
                    <a:pt x="4010" y="4910"/>
                  </a:cubicBezTo>
                  <a:cubicBezTo>
                    <a:pt x="0" y="8920"/>
                    <a:pt x="334" y="12259"/>
                    <a:pt x="2599" y="14524"/>
                  </a:cubicBezTo>
                  <a:cubicBezTo>
                    <a:pt x="3633" y="15558"/>
                    <a:pt x="4890" y="16189"/>
                    <a:pt x="6333" y="16189"/>
                  </a:cubicBezTo>
                  <a:cubicBezTo>
                    <a:pt x="8051" y="16189"/>
                    <a:pt x="10033" y="15293"/>
                    <a:pt x="12213" y="13113"/>
                  </a:cubicBezTo>
                  <a:cubicBezTo>
                    <a:pt x="16224" y="9102"/>
                    <a:pt x="17123" y="0"/>
                    <a:pt x="1712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33"/>
            <p:cNvSpPr/>
            <p:nvPr/>
          </p:nvSpPr>
          <p:spPr>
            <a:xfrm rot="8100000">
              <a:off x="58375" y="-84119"/>
              <a:ext cx="299840" cy="530872"/>
            </a:xfrm>
            <a:custGeom>
              <a:avLst/>
              <a:gdLst/>
              <a:ahLst/>
              <a:cxnLst/>
              <a:rect l="l" t="t" r="r" b="b"/>
              <a:pathLst>
                <a:path w="11600" h="20538" extrusionOk="0">
                  <a:moveTo>
                    <a:pt x="5802" y="0"/>
                  </a:moveTo>
                  <a:cubicBezTo>
                    <a:pt x="5802" y="0"/>
                    <a:pt x="1" y="7068"/>
                    <a:pt x="1" y="12740"/>
                  </a:cubicBezTo>
                  <a:cubicBezTo>
                    <a:pt x="1" y="18413"/>
                    <a:pt x="2596" y="20538"/>
                    <a:pt x="5802" y="20538"/>
                  </a:cubicBezTo>
                  <a:cubicBezTo>
                    <a:pt x="9005" y="20538"/>
                    <a:pt x="11600" y="18413"/>
                    <a:pt x="11600" y="12740"/>
                  </a:cubicBezTo>
                  <a:cubicBezTo>
                    <a:pt x="11600" y="7068"/>
                    <a:pt x="5802" y="0"/>
                    <a:pt x="580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33"/>
            <p:cNvSpPr/>
            <p:nvPr/>
          </p:nvSpPr>
          <p:spPr>
            <a:xfrm rot="8100000">
              <a:off x="40636" y="-101870"/>
              <a:ext cx="299840" cy="530898"/>
            </a:xfrm>
            <a:custGeom>
              <a:avLst/>
              <a:gdLst/>
              <a:ahLst/>
              <a:cxnLst/>
              <a:rect l="l" t="t" r="r" b="b"/>
              <a:pathLst>
                <a:path w="11600" h="20539" extrusionOk="0">
                  <a:moveTo>
                    <a:pt x="5802" y="1"/>
                  </a:moveTo>
                  <a:cubicBezTo>
                    <a:pt x="5802" y="1"/>
                    <a:pt x="1" y="7070"/>
                    <a:pt x="1" y="12742"/>
                  </a:cubicBezTo>
                  <a:cubicBezTo>
                    <a:pt x="1" y="18414"/>
                    <a:pt x="2596" y="20539"/>
                    <a:pt x="5802" y="20539"/>
                  </a:cubicBezTo>
                  <a:cubicBezTo>
                    <a:pt x="9005" y="20539"/>
                    <a:pt x="11600" y="18414"/>
                    <a:pt x="11600" y="12742"/>
                  </a:cubicBezTo>
                  <a:cubicBezTo>
                    <a:pt x="11600" y="7070"/>
                    <a:pt x="5802" y="1"/>
                    <a:pt x="58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9_1"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3" name="Google Shape;293;p34"/>
          <p:cNvGrpSpPr/>
          <p:nvPr/>
        </p:nvGrpSpPr>
        <p:grpSpPr>
          <a:xfrm rot="-2700000">
            <a:off x="-290057" y="3873986"/>
            <a:ext cx="906756" cy="906811"/>
            <a:chOff x="-290060" y="-317019"/>
            <a:chExt cx="906765" cy="906820"/>
          </a:xfrm>
        </p:grpSpPr>
        <p:sp>
          <p:nvSpPr>
            <p:cNvPr id="294" name="Google Shape;294;p34"/>
            <p:cNvSpPr/>
            <p:nvPr/>
          </p:nvSpPr>
          <p:spPr>
            <a:xfrm rot="8100000">
              <a:off x="147943" y="5386"/>
              <a:ext cx="299840" cy="531001"/>
            </a:xfrm>
            <a:custGeom>
              <a:avLst/>
              <a:gdLst/>
              <a:ahLst/>
              <a:cxnLst/>
              <a:rect l="l" t="t" r="r" b="b"/>
              <a:pathLst>
                <a:path w="11600" h="20543" extrusionOk="0">
                  <a:moveTo>
                    <a:pt x="5802" y="1"/>
                  </a:moveTo>
                  <a:cubicBezTo>
                    <a:pt x="5802" y="1"/>
                    <a:pt x="1" y="7073"/>
                    <a:pt x="1" y="12745"/>
                  </a:cubicBezTo>
                  <a:cubicBezTo>
                    <a:pt x="1" y="18414"/>
                    <a:pt x="2596" y="20543"/>
                    <a:pt x="5802" y="20543"/>
                  </a:cubicBezTo>
                  <a:cubicBezTo>
                    <a:pt x="9005" y="20543"/>
                    <a:pt x="11600" y="18414"/>
                    <a:pt x="11600" y="12745"/>
                  </a:cubicBezTo>
                  <a:cubicBezTo>
                    <a:pt x="11600" y="7073"/>
                    <a:pt x="5802" y="1"/>
                    <a:pt x="5802" y="1"/>
                  </a:cubicBezTo>
                  <a:close/>
                </a:path>
              </a:pathLst>
            </a:custGeom>
            <a:solidFill>
              <a:srgbClr val="334C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34"/>
            <p:cNvSpPr/>
            <p:nvPr/>
          </p:nvSpPr>
          <p:spPr>
            <a:xfrm rot="8100000">
              <a:off x="130187" y="-12358"/>
              <a:ext cx="299840" cy="530976"/>
            </a:xfrm>
            <a:custGeom>
              <a:avLst/>
              <a:gdLst/>
              <a:ahLst/>
              <a:cxnLst/>
              <a:rect l="l" t="t" r="r" b="b"/>
              <a:pathLst>
                <a:path w="11600" h="20542" extrusionOk="0">
                  <a:moveTo>
                    <a:pt x="5802" y="0"/>
                  </a:moveTo>
                  <a:cubicBezTo>
                    <a:pt x="5802" y="0"/>
                    <a:pt x="1" y="7073"/>
                    <a:pt x="1" y="12745"/>
                  </a:cubicBezTo>
                  <a:cubicBezTo>
                    <a:pt x="1" y="18413"/>
                    <a:pt x="2596" y="20541"/>
                    <a:pt x="5802" y="20541"/>
                  </a:cubicBezTo>
                  <a:cubicBezTo>
                    <a:pt x="9005" y="20541"/>
                    <a:pt x="11600" y="18413"/>
                    <a:pt x="11600" y="12745"/>
                  </a:cubicBezTo>
                  <a:cubicBezTo>
                    <a:pt x="11600" y="7073"/>
                    <a:pt x="5802" y="0"/>
                    <a:pt x="580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34"/>
            <p:cNvSpPr/>
            <p:nvPr/>
          </p:nvSpPr>
          <p:spPr>
            <a:xfrm rot="8100000">
              <a:off x="281216" y="135463"/>
              <a:ext cx="172150" cy="243594"/>
            </a:xfrm>
            <a:custGeom>
              <a:avLst/>
              <a:gdLst/>
              <a:ahLst/>
              <a:cxnLst/>
              <a:rect l="l" t="t" r="r" b="b"/>
              <a:pathLst>
                <a:path w="6660" h="9424" extrusionOk="0">
                  <a:moveTo>
                    <a:pt x="1757" y="1"/>
                  </a:moveTo>
                  <a:cubicBezTo>
                    <a:pt x="1757" y="1"/>
                    <a:pt x="0" y="3924"/>
                    <a:pt x="699" y="6497"/>
                  </a:cubicBezTo>
                  <a:cubicBezTo>
                    <a:pt x="1273" y="8614"/>
                    <a:pt x="2349" y="9423"/>
                    <a:pt x="3522" y="9423"/>
                  </a:cubicBezTo>
                  <a:cubicBezTo>
                    <a:pt x="3774" y="9423"/>
                    <a:pt x="4031" y="9386"/>
                    <a:pt x="4287" y="9316"/>
                  </a:cubicBezTo>
                  <a:cubicBezTo>
                    <a:pt x="5741" y="8921"/>
                    <a:pt x="6660" y="7639"/>
                    <a:pt x="5958" y="5066"/>
                  </a:cubicBezTo>
                  <a:cubicBezTo>
                    <a:pt x="5259" y="2494"/>
                    <a:pt x="1757" y="1"/>
                    <a:pt x="1757" y="1"/>
                  </a:cubicBezTo>
                  <a:close/>
                </a:path>
              </a:pathLst>
            </a:custGeom>
            <a:solidFill>
              <a:srgbClr val="771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34"/>
            <p:cNvSpPr/>
            <p:nvPr/>
          </p:nvSpPr>
          <p:spPr>
            <a:xfrm rot="8100000">
              <a:off x="271013" y="129595"/>
              <a:ext cx="172175" cy="243543"/>
            </a:xfrm>
            <a:custGeom>
              <a:avLst/>
              <a:gdLst/>
              <a:ahLst/>
              <a:cxnLst/>
              <a:rect l="l" t="t" r="r" b="b"/>
              <a:pathLst>
                <a:path w="6661" h="9422" extrusionOk="0">
                  <a:moveTo>
                    <a:pt x="1762" y="0"/>
                  </a:moveTo>
                  <a:cubicBezTo>
                    <a:pt x="1762" y="0"/>
                    <a:pt x="1" y="3923"/>
                    <a:pt x="699" y="6496"/>
                  </a:cubicBezTo>
                  <a:cubicBezTo>
                    <a:pt x="1274" y="8613"/>
                    <a:pt x="2353" y="9422"/>
                    <a:pt x="3526" y="9422"/>
                  </a:cubicBezTo>
                  <a:cubicBezTo>
                    <a:pt x="3779" y="9422"/>
                    <a:pt x="4035" y="9385"/>
                    <a:pt x="4293" y="9315"/>
                  </a:cubicBezTo>
                  <a:cubicBezTo>
                    <a:pt x="5746" y="8921"/>
                    <a:pt x="6660" y="7638"/>
                    <a:pt x="5962" y="5065"/>
                  </a:cubicBezTo>
                  <a:cubicBezTo>
                    <a:pt x="5263" y="2493"/>
                    <a:pt x="1762" y="0"/>
                    <a:pt x="176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34"/>
            <p:cNvSpPr/>
            <p:nvPr/>
          </p:nvSpPr>
          <p:spPr>
            <a:xfrm rot="8100000">
              <a:off x="198071" y="218608"/>
              <a:ext cx="172150" cy="243594"/>
            </a:xfrm>
            <a:custGeom>
              <a:avLst/>
              <a:gdLst/>
              <a:ahLst/>
              <a:cxnLst/>
              <a:rect l="l" t="t" r="r" b="b"/>
              <a:pathLst>
                <a:path w="6660" h="9424" extrusionOk="0">
                  <a:moveTo>
                    <a:pt x="4899" y="1"/>
                  </a:moveTo>
                  <a:cubicBezTo>
                    <a:pt x="4899" y="1"/>
                    <a:pt x="1397" y="2494"/>
                    <a:pt x="699" y="5066"/>
                  </a:cubicBezTo>
                  <a:cubicBezTo>
                    <a:pt x="1" y="7639"/>
                    <a:pt x="915" y="8921"/>
                    <a:pt x="2368" y="9316"/>
                  </a:cubicBezTo>
                  <a:cubicBezTo>
                    <a:pt x="2625" y="9386"/>
                    <a:pt x="2882" y="9423"/>
                    <a:pt x="3134" y="9423"/>
                  </a:cubicBezTo>
                  <a:cubicBezTo>
                    <a:pt x="4307" y="9423"/>
                    <a:pt x="5383" y="8614"/>
                    <a:pt x="5958" y="6497"/>
                  </a:cubicBezTo>
                  <a:cubicBezTo>
                    <a:pt x="6659" y="3924"/>
                    <a:pt x="4899" y="1"/>
                    <a:pt x="4899" y="1"/>
                  </a:cubicBezTo>
                  <a:close/>
                </a:path>
              </a:pathLst>
            </a:custGeom>
            <a:solidFill>
              <a:srgbClr val="771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34"/>
            <p:cNvSpPr/>
            <p:nvPr/>
          </p:nvSpPr>
          <p:spPr>
            <a:xfrm rot="8100000">
              <a:off x="192263" y="208371"/>
              <a:ext cx="172124" cy="243543"/>
            </a:xfrm>
            <a:custGeom>
              <a:avLst/>
              <a:gdLst/>
              <a:ahLst/>
              <a:cxnLst/>
              <a:rect l="l" t="t" r="r" b="b"/>
              <a:pathLst>
                <a:path w="6659" h="9422" extrusionOk="0">
                  <a:moveTo>
                    <a:pt x="4899" y="0"/>
                  </a:moveTo>
                  <a:cubicBezTo>
                    <a:pt x="4899" y="0"/>
                    <a:pt x="1397" y="2493"/>
                    <a:pt x="698" y="5065"/>
                  </a:cubicBezTo>
                  <a:cubicBezTo>
                    <a:pt x="1" y="7638"/>
                    <a:pt x="919" y="8921"/>
                    <a:pt x="2368" y="9315"/>
                  </a:cubicBezTo>
                  <a:cubicBezTo>
                    <a:pt x="2625" y="9385"/>
                    <a:pt x="2882" y="9422"/>
                    <a:pt x="3134" y="9422"/>
                  </a:cubicBezTo>
                  <a:cubicBezTo>
                    <a:pt x="4308" y="9422"/>
                    <a:pt x="5386" y="8613"/>
                    <a:pt x="5960" y="6496"/>
                  </a:cubicBezTo>
                  <a:cubicBezTo>
                    <a:pt x="6659" y="3923"/>
                    <a:pt x="4899" y="0"/>
                    <a:pt x="489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34"/>
            <p:cNvSpPr/>
            <p:nvPr/>
          </p:nvSpPr>
          <p:spPr>
            <a:xfrm rot="8100000">
              <a:off x="110689" y="-142417"/>
              <a:ext cx="327394" cy="463305"/>
            </a:xfrm>
            <a:custGeom>
              <a:avLst/>
              <a:gdLst/>
              <a:ahLst/>
              <a:cxnLst/>
              <a:rect l="l" t="t" r="r" b="b"/>
              <a:pathLst>
                <a:path w="12666" h="17924" extrusionOk="0">
                  <a:moveTo>
                    <a:pt x="3347" y="0"/>
                  </a:moveTo>
                  <a:cubicBezTo>
                    <a:pt x="3347" y="0"/>
                    <a:pt x="1" y="7460"/>
                    <a:pt x="1329" y="12351"/>
                  </a:cubicBezTo>
                  <a:cubicBezTo>
                    <a:pt x="2425" y="16380"/>
                    <a:pt x="4474" y="17923"/>
                    <a:pt x="6707" y="17923"/>
                  </a:cubicBezTo>
                  <a:cubicBezTo>
                    <a:pt x="7186" y="17923"/>
                    <a:pt x="7673" y="17852"/>
                    <a:pt x="8162" y="17719"/>
                  </a:cubicBezTo>
                  <a:cubicBezTo>
                    <a:pt x="10924" y="16968"/>
                    <a:pt x="12666" y="14524"/>
                    <a:pt x="11338" y="9633"/>
                  </a:cubicBezTo>
                  <a:cubicBezTo>
                    <a:pt x="10010" y="4739"/>
                    <a:pt x="3347" y="0"/>
                    <a:pt x="3347" y="0"/>
                  </a:cubicBezTo>
                  <a:close/>
                </a:path>
              </a:pathLst>
            </a:custGeom>
            <a:solidFill>
              <a:srgbClr val="334C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34"/>
            <p:cNvSpPr/>
            <p:nvPr/>
          </p:nvSpPr>
          <p:spPr>
            <a:xfrm rot="8100000">
              <a:off x="91223" y="-153522"/>
              <a:ext cx="327394" cy="463253"/>
            </a:xfrm>
            <a:custGeom>
              <a:avLst/>
              <a:gdLst/>
              <a:ahLst/>
              <a:cxnLst/>
              <a:rect l="l" t="t" r="r" b="b"/>
              <a:pathLst>
                <a:path w="12666" h="17922" extrusionOk="0">
                  <a:moveTo>
                    <a:pt x="3347" y="1"/>
                  </a:moveTo>
                  <a:cubicBezTo>
                    <a:pt x="3347" y="1"/>
                    <a:pt x="1" y="7457"/>
                    <a:pt x="1328" y="12351"/>
                  </a:cubicBezTo>
                  <a:cubicBezTo>
                    <a:pt x="2426" y="16380"/>
                    <a:pt x="4476" y="17921"/>
                    <a:pt x="6710" y="17921"/>
                  </a:cubicBezTo>
                  <a:cubicBezTo>
                    <a:pt x="7188" y="17921"/>
                    <a:pt x="7674" y="17851"/>
                    <a:pt x="8161" y="17719"/>
                  </a:cubicBezTo>
                  <a:cubicBezTo>
                    <a:pt x="10924" y="16968"/>
                    <a:pt x="12665" y="14525"/>
                    <a:pt x="11338" y="9630"/>
                  </a:cubicBezTo>
                  <a:cubicBezTo>
                    <a:pt x="10010" y="4740"/>
                    <a:pt x="3347" y="1"/>
                    <a:pt x="33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34"/>
            <p:cNvSpPr/>
            <p:nvPr/>
          </p:nvSpPr>
          <p:spPr>
            <a:xfrm rot="8100000">
              <a:off x="-47481" y="15766"/>
              <a:ext cx="327369" cy="463305"/>
            </a:xfrm>
            <a:custGeom>
              <a:avLst/>
              <a:gdLst/>
              <a:ahLst/>
              <a:cxnLst/>
              <a:rect l="l" t="t" r="r" b="b"/>
              <a:pathLst>
                <a:path w="12665" h="17924" extrusionOk="0">
                  <a:moveTo>
                    <a:pt x="9318" y="0"/>
                  </a:moveTo>
                  <a:cubicBezTo>
                    <a:pt x="9318" y="0"/>
                    <a:pt x="2656" y="4739"/>
                    <a:pt x="1328" y="9633"/>
                  </a:cubicBezTo>
                  <a:cubicBezTo>
                    <a:pt x="0" y="14524"/>
                    <a:pt x="1742" y="16968"/>
                    <a:pt x="4504" y="17719"/>
                  </a:cubicBezTo>
                  <a:cubicBezTo>
                    <a:pt x="4993" y="17852"/>
                    <a:pt x="5480" y="17923"/>
                    <a:pt x="5960" y="17923"/>
                  </a:cubicBezTo>
                  <a:cubicBezTo>
                    <a:pt x="8194" y="17923"/>
                    <a:pt x="10244" y="16380"/>
                    <a:pt x="11337" y="12351"/>
                  </a:cubicBezTo>
                  <a:cubicBezTo>
                    <a:pt x="12665" y="7460"/>
                    <a:pt x="9318" y="0"/>
                    <a:pt x="9318" y="0"/>
                  </a:cubicBezTo>
                  <a:close/>
                </a:path>
              </a:pathLst>
            </a:custGeom>
            <a:solidFill>
              <a:srgbClr val="334C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34"/>
            <p:cNvSpPr/>
            <p:nvPr/>
          </p:nvSpPr>
          <p:spPr>
            <a:xfrm rot="8100000">
              <a:off x="-58634" y="-3665"/>
              <a:ext cx="327394" cy="463253"/>
            </a:xfrm>
            <a:custGeom>
              <a:avLst/>
              <a:gdLst/>
              <a:ahLst/>
              <a:cxnLst/>
              <a:rect l="l" t="t" r="r" b="b"/>
              <a:pathLst>
                <a:path w="12666" h="17922" extrusionOk="0">
                  <a:moveTo>
                    <a:pt x="9319" y="1"/>
                  </a:moveTo>
                  <a:cubicBezTo>
                    <a:pt x="9319" y="1"/>
                    <a:pt x="2657" y="4740"/>
                    <a:pt x="1328" y="9630"/>
                  </a:cubicBezTo>
                  <a:cubicBezTo>
                    <a:pt x="1" y="14525"/>
                    <a:pt x="1743" y="16968"/>
                    <a:pt x="4504" y="17719"/>
                  </a:cubicBezTo>
                  <a:cubicBezTo>
                    <a:pt x="4992" y="17851"/>
                    <a:pt x="5478" y="17921"/>
                    <a:pt x="5956" y="17921"/>
                  </a:cubicBezTo>
                  <a:cubicBezTo>
                    <a:pt x="8191" y="17921"/>
                    <a:pt x="10244" y="16380"/>
                    <a:pt x="11338" y="12351"/>
                  </a:cubicBezTo>
                  <a:cubicBezTo>
                    <a:pt x="12665" y="7457"/>
                    <a:pt x="9319" y="1"/>
                    <a:pt x="931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34"/>
            <p:cNvSpPr/>
            <p:nvPr/>
          </p:nvSpPr>
          <p:spPr>
            <a:xfrm rot="8100000">
              <a:off x="91032" y="-221776"/>
              <a:ext cx="442523" cy="418484"/>
            </a:xfrm>
            <a:custGeom>
              <a:avLst/>
              <a:gdLst/>
              <a:ahLst/>
              <a:cxnLst/>
              <a:rect l="l" t="t" r="r" b="b"/>
              <a:pathLst>
                <a:path w="17120" h="16190" extrusionOk="0">
                  <a:moveTo>
                    <a:pt x="1" y="0"/>
                  </a:moveTo>
                  <a:cubicBezTo>
                    <a:pt x="1" y="1"/>
                    <a:pt x="897" y="9103"/>
                    <a:pt x="4907" y="13113"/>
                  </a:cubicBezTo>
                  <a:cubicBezTo>
                    <a:pt x="7087" y="15293"/>
                    <a:pt x="9069" y="16190"/>
                    <a:pt x="10788" y="16190"/>
                  </a:cubicBezTo>
                  <a:cubicBezTo>
                    <a:pt x="12231" y="16190"/>
                    <a:pt x="13488" y="15558"/>
                    <a:pt x="14521" y="14524"/>
                  </a:cubicBezTo>
                  <a:cubicBezTo>
                    <a:pt x="16787" y="12260"/>
                    <a:pt x="17120" y="8921"/>
                    <a:pt x="13110" y="4910"/>
                  </a:cubicBezTo>
                  <a:cubicBezTo>
                    <a:pt x="9100" y="90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771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34"/>
            <p:cNvSpPr/>
            <p:nvPr/>
          </p:nvSpPr>
          <p:spPr>
            <a:xfrm rot="8100000">
              <a:off x="65904" y="-221812"/>
              <a:ext cx="442626" cy="418484"/>
            </a:xfrm>
            <a:custGeom>
              <a:avLst/>
              <a:gdLst/>
              <a:ahLst/>
              <a:cxnLst/>
              <a:rect l="l" t="t" r="r" b="b"/>
              <a:pathLst>
                <a:path w="17124" h="16190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900" y="9102"/>
                    <a:pt x="4911" y="13113"/>
                  </a:cubicBezTo>
                  <a:cubicBezTo>
                    <a:pt x="7091" y="15293"/>
                    <a:pt x="9073" y="16189"/>
                    <a:pt x="10792" y="16189"/>
                  </a:cubicBezTo>
                  <a:cubicBezTo>
                    <a:pt x="12234" y="16189"/>
                    <a:pt x="13491" y="15558"/>
                    <a:pt x="14525" y="14524"/>
                  </a:cubicBezTo>
                  <a:cubicBezTo>
                    <a:pt x="16790" y="12259"/>
                    <a:pt x="17124" y="8920"/>
                    <a:pt x="13113" y="4910"/>
                  </a:cubicBezTo>
                  <a:cubicBezTo>
                    <a:pt x="9103" y="900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34"/>
            <p:cNvSpPr/>
            <p:nvPr/>
          </p:nvSpPr>
          <p:spPr>
            <a:xfrm rot="8100000">
              <a:off x="-206906" y="76111"/>
              <a:ext cx="442626" cy="418484"/>
            </a:xfrm>
            <a:custGeom>
              <a:avLst/>
              <a:gdLst/>
              <a:ahLst/>
              <a:cxnLst/>
              <a:rect l="l" t="t" r="r" b="b"/>
              <a:pathLst>
                <a:path w="17124" h="16190" extrusionOk="0">
                  <a:moveTo>
                    <a:pt x="17124" y="0"/>
                  </a:moveTo>
                  <a:cubicBezTo>
                    <a:pt x="17123" y="0"/>
                    <a:pt x="8021" y="900"/>
                    <a:pt x="4011" y="4910"/>
                  </a:cubicBezTo>
                  <a:cubicBezTo>
                    <a:pt x="1" y="8921"/>
                    <a:pt x="335" y="12260"/>
                    <a:pt x="2600" y="14524"/>
                  </a:cubicBezTo>
                  <a:cubicBezTo>
                    <a:pt x="3633" y="15558"/>
                    <a:pt x="4891" y="16190"/>
                    <a:pt x="6333" y="16190"/>
                  </a:cubicBezTo>
                  <a:cubicBezTo>
                    <a:pt x="8052" y="16190"/>
                    <a:pt x="10034" y="15293"/>
                    <a:pt x="12215" y="13113"/>
                  </a:cubicBezTo>
                  <a:cubicBezTo>
                    <a:pt x="16225" y="9103"/>
                    <a:pt x="17124" y="1"/>
                    <a:pt x="17124" y="0"/>
                  </a:cubicBezTo>
                  <a:close/>
                </a:path>
              </a:pathLst>
            </a:custGeom>
            <a:solidFill>
              <a:srgbClr val="771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34"/>
            <p:cNvSpPr/>
            <p:nvPr/>
          </p:nvSpPr>
          <p:spPr>
            <a:xfrm rot="8100000">
              <a:off x="-206924" y="51016"/>
              <a:ext cx="442626" cy="418484"/>
            </a:xfrm>
            <a:custGeom>
              <a:avLst/>
              <a:gdLst/>
              <a:ahLst/>
              <a:cxnLst/>
              <a:rect l="l" t="t" r="r" b="b"/>
              <a:pathLst>
                <a:path w="17124" h="16190" extrusionOk="0">
                  <a:moveTo>
                    <a:pt x="17123" y="0"/>
                  </a:moveTo>
                  <a:cubicBezTo>
                    <a:pt x="17123" y="0"/>
                    <a:pt x="8021" y="900"/>
                    <a:pt x="4010" y="4910"/>
                  </a:cubicBezTo>
                  <a:cubicBezTo>
                    <a:pt x="0" y="8920"/>
                    <a:pt x="334" y="12259"/>
                    <a:pt x="2599" y="14524"/>
                  </a:cubicBezTo>
                  <a:cubicBezTo>
                    <a:pt x="3633" y="15558"/>
                    <a:pt x="4890" y="16189"/>
                    <a:pt x="6333" y="16189"/>
                  </a:cubicBezTo>
                  <a:cubicBezTo>
                    <a:pt x="8051" y="16189"/>
                    <a:pt x="10033" y="15293"/>
                    <a:pt x="12213" y="13113"/>
                  </a:cubicBezTo>
                  <a:cubicBezTo>
                    <a:pt x="16224" y="9102"/>
                    <a:pt x="17123" y="0"/>
                    <a:pt x="171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34"/>
            <p:cNvSpPr/>
            <p:nvPr/>
          </p:nvSpPr>
          <p:spPr>
            <a:xfrm rot="8100000">
              <a:off x="58375" y="-84119"/>
              <a:ext cx="299840" cy="530872"/>
            </a:xfrm>
            <a:custGeom>
              <a:avLst/>
              <a:gdLst/>
              <a:ahLst/>
              <a:cxnLst/>
              <a:rect l="l" t="t" r="r" b="b"/>
              <a:pathLst>
                <a:path w="11600" h="20538" extrusionOk="0">
                  <a:moveTo>
                    <a:pt x="5802" y="0"/>
                  </a:moveTo>
                  <a:cubicBezTo>
                    <a:pt x="5802" y="0"/>
                    <a:pt x="1" y="7068"/>
                    <a:pt x="1" y="12740"/>
                  </a:cubicBezTo>
                  <a:cubicBezTo>
                    <a:pt x="1" y="18413"/>
                    <a:pt x="2596" y="20538"/>
                    <a:pt x="5802" y="20538"/>
                  </a:cubicBezTo>
                  <a:cubicBezTo>
                    <a:pt x="9005" y="20538"/>
                    <a:pt x="11600" y="18413"/>
                    <a:pt x="11600" y="12740"/>
                  </a:cubicBezTo>
                  <a:cubicBezTo>
                    <a:pt x="11600" y="7068"/>
                    <a:pt x="5802" y="0"/>
                    <a:pt x="5802" y="0"/>
                  </a:cubicBezTo>
                  <a:close/>
                </a:path>
              </a:pathLst>
            </a:custGeom>
            <a:solidFill>
              <a:srgbClr val="771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34"/>
            <p:cNvSpPr/>
            <p:nvPr/>
          </p:nvSpPr>
          <p:spPr>
            <a:xfrm rot="8100000">
              <a:off x="40636" y="-101870"/>
              <a:ext cx="299840" cy="530898"/>
            </a:xfrm>
            <a:custGeom>
              <a:avLst/>
              <a:gdLst/>
              <a:ahLst/>
              <a:cxnLst/>
              <a:rect l="l" t="t" r="r" b="b"/>
              <a:pathLst>
                <a:path w="11600" h="20539" extrusionOk="0">
                  <a:moveTo>
                    <a:pt x="5802" y="1"/>
                  </a:moveTo>
                  <a:cubicBezTo>
                    <a:pt x="5802" y="1"/>
                    <a:pt x="1" y="7070"/>
                    <a:pt x="1" y="12742"/>
                  </a:cubicBezTo>
                  <a:cubicBezTo>
                    <a:pt x="1" y="18414"/>
                    <a:pt x="2596" y="20539"/>
                    <a:pt x="5802" y="20539"/>
                  </a:cubicBezTo>
                  <a:cubicBezTo>
                    <a:pt x="9005" y="20539"/>
                    <a:pt x="11600" y="18414"/>
                    <a:pt x="11600" y="12742"/>
                  </a:cubicBezTo>
                  <a:cubicBezTo>
                    <a:pt x="11600" y="7070"/>
                    <a:pt x="5802" y="1"/>
                    <a:pt x="580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10" name="Google Shape;310;p34"/>
          <p:cNvGrpSpPr/>
          <p:nvPr/>
        </p:nvGrpSpPr>
        <p:grpSpPr>
          <a:xfrm rot="2700000" flipH="1">
            <a:off x="8549947" y="3873986"/>
            <a:ext cx="906756" cy="906811"/>
            <a:chOff x="-290060" y="-317019"/>
            <a:chExt cx="906765" cy="906820"/>
          </a:xfrm>
        </p:grpSpPr>
        <p:sp>
          <p:nvSpPr>
            <p:cNvPr id="311" name="Google Shape;311;p34"/>
            <p:cNvSpPr/>
            <p:nvPr/>
          </p:nvSpPr>
          <p:spPr>
            <a:xfrm rot="8100000">
              <a:off x="147943" y="5386"/>
              <a:ext cx="299840" cy="531001"/>
            </a:xfrm>
            <a:custGeom>
              <a:avLst/>
              <a:gdLst/>
              <a:ahLst/>
              <a:cxnLst/>
              <a:rect l="l" t="t" r="r" b="b"/>
              <a:pathLst>
                <a:path w="11600" h="20543" extrusionOk="0">
                  <a:moveTo>
                    <a:pt x="5802" y="1"/>
                  </a:moveTo>
                  <a:cubicBezTo>
                    <a:pt x="5802" y="1"/>
                    <a:pt x="1" y="7073"/>
                    <a:pt x="1" y="12745"/>
                  </a:cubicBezTo>
                  <a:cubicBezTo>
                    <a:pt x="1" y="18414"/>
                    <a:pt x="2596" y="20543"/>
                    <a:pt x="5802" y="20543"/>
                  </a:cubicBezTo>
                  <a:cubicBezTo>
                    <a:pt x="9005" y="20543"/>
                    <a:pt x="11600" y="18414"/>
                    <a:pt x="11600" y="12745"/>
                  </a:cubicBezTo>
                  <a:cubicBezTo>
                    <a:pt x="11600" y="7073"/>
                    <a:pt x="5802" y="1"/>
                    <a:pt x="5802" y="1"/>
                  </a:cubicBezTo>
                  <a:close/>
                </a:path>
              </a:pathLst>
            </a:custGeom>
            <a:solidFill>
              <a:srgbClr val="334C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34"/>
            <p:cNvSpPr/>
            <p:nvPr/>
          </p:nvSpPr>
          <p:spPr>
            <a:xfrm rot="8100000">
              <a:off x="130187" y="-12358"/>
              <a:ext cx="299840" cy="530976"/>
            </a:xfrm>
            <a:custGeom>
              <a:avLst/>
              <a:gdLst/>
              <a:ahLst/>
              <a:cxnLst/>
              <a:rect l="l" t="t" r="r" b="b"/>
              <a:pathLst>
                <a:path w="11600" h="20542" extrusionOk="0">
                  <a:moveTo>
                    <a:pt x="5802" y="0"/>
                  </a:moveTo>
                  <a:cubicBezTo>
                    <a:pt x="5802" y="0"/>
                    <a:pt x="1" y="7073"/>
                    <a:pt x="1" y="12745"/>
                  </a:cubicBezTo>
                  <a:cubicBezTo>
                    <a:pt x="1" y="18413"/>
                    <a:pt x="2596" y="20541"/>
                    <a:pt x="5802" y="20541"/>
                  </a:cubicBezTo>
                  <a:cubicBezTo>
                    <a:pt x="9005" y="20541"/>
                    <a:pt x="11600" y="18413"/>
                    <a:pt x="11600" y="12745"/>
                  </a:cubicBezTo>
                  <a:cubicBezTo>
                    <a:pt x="11600" y="7073"/>
                    <a:pt x="5802" y="0"/>
                    <a:pt x="580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34"/>
            <p:cNvSpPr/>
            <p:nvPr/>
          </p:nvSpPr>
          <p:spPr>
            <a:xfrm rot="8100000">
              <a:off x="281216" y="135463"/>
              <a:ext cx="172150" cy="243594"/>
            </a:xfrm>
            <a:custGeom>
              <a:avLst/>
              <a:gdLst/>
              <a:ahLst/>
              <a:cxnLst/>
              <a:rect l="l" t="t" r="r" b="b"/>
              <a:pathLst>
                <a:path w="6660" h="9424" extrusionOk="0">
                  <a:moveTo>
                    <a:pt x="1757" y="1"/>
                  </a:moveTo>
                  <a:cubicBezTo>
                    <a:pt x="1757" y="1"/>
                    <a:pt x="0" y="3924"/>
                    <a:pt x="699" y="6497"/>
                  </a:cubicBezTo>
                  <a:cubicBezTo>
                    <a:pt x="1273" y="8614"/>
                    <a:pt x="2349" y="9423"/>
                    <a:pt x="3522" y="9423"/>
                  </a:cubicBezTo>
                  <a:cubicBezTo>
                    <a:pt x="3774" y="9423"/>
                    <a:pt x="4031" y="9386"/>
                    <a:pt x="4287" y="9316"/>
                  </a:cubicBezTo>
                  <a:cubicBezTo>
                    <a:pt x="5741" y="8921"/>
                    <a:pt x="6660" y="7639"/>
                    <a:pt x="5958" y="5066"/>
                  </a:cubicBezTo>
                  <a:cubicBezTo>
                    <a:pt x="5259" y="2494"/>
                    <a:pt x="1757" y="1"/>
                    <a:pt x="1757" y="1"/>
                  </a:cubicBezTo>
                  <a:close/>
                </a:path>
              </a:pathLst>
            </a:custGeom>
            <a:solidFill>
              <a:srgbClr val="771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34"/>
            <p:cNvSpPr/>
            <p:nvPr/>
          </p:nvSpPr>
          <p:spPr>
            <a:xfrm rot="8100000">
              <a:off x="271013" y="129595"/>
              <a:ext cx="172175" cy="243543"/>
            </a:xfrm>
            <a:custGeom>
              <a:avLst/>
              <a:gdLst/>
              <a:ahLst/>
              <a:cxnLst/>
              <a:rect l="l" t="t" r="r" b="b"/>
              <a:pathLst>
                <a:path w="6661" h="9422" extrusionOk="0">
                  <a:moveTo>
                    <a:pt x="1762" y="0"/>
                  </a:moveTo>
                  <a:cubicBezTo>
                    <a:pt x="1762" y="0"/>
                    <a:pt x="1" y="3923"/>
                    <a:pt x="699" y="6496"/>
                  </a:cubicBezTo>
                  <a:cubicBezTo>
                    <a:pt x="1274" y="8613"/>
                    <a:pt x="2353" y="9422"/>
                    <a:pt x="3526" y="9422"/>
                  </a:cubicBezTo>
                  <a:cubicBezTo>
                    <a:pt x="3779" y="9422"/>
                    <a:pt x="4035" y="9385"/>
                    <a:pt x="4293" y="9315"/>
                  </a:cubicBezTo>
                  <a:cubicBezTo>
                    <a:pt x="5746" y="8921"/>
                    <a:pt x="6660" y="7638"/>
                    <a:pt x="5962" y="5065"/>
                  </a:cubicBezTo>
                  <a:cubicBezTo>
                    <a:pt x="5263" y="2493"/>
                    <a:pt x="1762" y="0"/>
                    <a:pt x="176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34"/>
            <p:cNvSpPr/>
            <p:nvPr/>
          </p:nvSpPr>
          <p:spPr>
            <a:xfrm rot="8100000">
              <a:off x="198071" y="218608"/>
              <a:ext cx="172150" cy="243594"/>
            </a:xfrm>
            <a:custGeom>
              <a:avLst/>
              <a:gdLst/>
              <a:ahLst/>
              <a:cxnLst/>
              <a:rect l="l" t="t" r="r" b="b"/>
              <a:pathLst>
                <a:path w="6660" h="9424" extrusionOk="0">
                  <a:moveTo>
                    <a:pt x="4899" y="1"/>
                  </a:moveTo>
                  <a:cubicBezTo>
                    <a:pt x="4899" y="1"/>
                    <a:pt x="1397" y="2494"/>
                    <a:pt x="699" y="5066"/>
                  </a:cubicBezTo>
                  <a:cubicBezTo>
                    <a:pt x="1" y="7639"/>
                    <a:pt x="915" y="8921"/>
                    <a:pt x="2368" y="9316"/>
                  </a:cubicBezTo>
                  <a:cubicBezTo>
                    <a:pt x="2625" y="9386"/>
                    <a:pt x="2882" y="9423"/>
                    <a:pt x="3134" y="9423"/>
                  </a:cubicBezTo>
                  <a:cubicBezTo>
                    <a:pt x="4307" y="9423"/>
                    <a:pt x="5383" y="8614"/>
                    <a:pt x="5958" y="6497"/>
                  </a:cubicBezTo>
                  <a:cubicBezTo>
                    <a:pt x="6659" y="3924"/>
                    <a:pt x="4899" y="1"/>
                    <a:pt x="4899" y="1"/>
                  </a:cubicBezTo>
                  <a:close/>
                </a:path>
              </a:pathLst>
            </a:custGeom>
            <a:solidFill>
              <a:srgbClr val="771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34"/>
            <p:cNvSpPr/>
            <p:nvPr/>
          </p:nvSpPr>
          <p:spPr>
            <a:xfrm rot="8100000">
              <a:off x="192263" y="208371"/>
              <a:ext cx="172124" cy="243543"/>
            </a:xfrm>
            <a:custGeom>
              <a:avLst/>
              <a:gdLst/>
              <a:ahLst/>
              <a:cxnLst/>
              <a:rect l="l" t="t" r="r" b="b"/>
              <a:pathLst>
                <a:path w="6659" h="9422" extrusionOk="0">
                  <a:moveTo>
                    <a:pt x="4899" y="0"/>
                  </a:moveTo>
                  <a:cubicBezTo>
                    <a:pt x="4899" y="0"/>
                    <a:pt x="1397" y="2493"/>
                    <a:pt x="698" y="5065"/>
                  </a:cubicBezTo>
                  <a:cubicBezTo>
                    <a:pt x="1" y="7638"/>
                    <a:pt x="919" y="8921"/>
                    <a:pt x="2368" y="9315"/>
                  </a:cubicBezTo>
                  <a:cubicBezTo>
                    <a:pt x="2625" y="9385"/>
                    <a:pt x="2882" y="9422"/>
                    <a:pt x="3134" y="9422"/>
                  </a:cubicBezTo>
                  <a:cubicBezTo>
                    <a:pt x="4308" y="9422"/>
                    <a:pt x="5386" y="8613"/>
                    <a:pt x="5960" y="6496"/>
                  </a:cubicBezTo>
                  <a:cubicBezTo>
                    <a:pt x="6659" y="3923"/>
                    <a:pt x="4899" y="0"/>
                    <a:pt x="489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34"/>
            <p:cNvSpPr/>
            <p:nvPr/>
          </p:nvSpPr>
          <p:spPr>
            <a:xfrm rot="8100000">
              <a:off x="110689" y="-142417"/>
              <a:ext cx="327394" cy="463305"/>
            </a:xfrm>
            <a:custGeom>
              <a:avLst/>
              <a:gdLst/>
              <a:ahLst/>
              <a:cxnLst/>
              <a:rect l="l" t="t" r="r" b="b"/>
              <a:pathLst>
                <a:path w="12666" h="17924" extrusionOk="0">
                  <a:moveTo>
                    <a:pt x="3347" y="0"/>
                  </a:moveTo>
                  <a:cubicBezTo>
                    <a:pt x="3347" y="0"/>
                    <a:pt x="1" y="7460"/>
                    <a:pt x="1329" y="12351"/>
                  </a:cubicBezTo>
                  <a:cubicBezTo>
                    <a:pt x="2425" y="16380"/>
                    <a:pt x="4474" y="17923"/>
                    <a:pt x="6707" y="17923"/>
                  </a:cubicBezTo>
                  <a:cubicBezTo>
                    <a:pt x="7186" y="17923"/>
                    <a:pt x="7673" y="17852"/>
                    <a:pt x="8162" y="17719"/>
                  </a:cubicBezTo>
                  <a:cubicBezTo>
                    <a:pt x="10924" y="16968"/>
                    <a:pt x="12666" y="14524"/>
                    <a:pt x="11338" y="9633"/>
                  </a:cubicBezTo>
                  <a:cubicBezTo>
                    <a:pt x="10010" y="4739"/>
                    <a:pt x="3347" y="0"/>
                    <a:pt x="3347" y="0"/>
                  </a:cubicBezTo>
                  <a:close/>
                </a:path>
              </a:pathLst>
            </a:custGeom>
            <a:solidFill>
              <a:srgbClr val="334C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34"/>
            <p:cNvSpPr/>
            <p:nvPr/>
          </p:nvSpPr>
          <p:spPr>
            <a:xfrm rot="8100000">
              <a:off x="91223" y="-153522"/>
              <a:ext cx="327394" cy="463253"/>
            </a:xfrm>
            <a:custGeom>
              <a:avLst/>
              <a:gdLst/>
              <a:ahLst/>
              <a:cxnLst/>
              <a:rect l="l" t="t" r="r" b="b"/>
              <a:pathLst>
                <a:path w="12666" h="17922" extrusionOk="0">
                  <a:moveTo>
                    <a:pt x="3347" y="1"/>
                  </a:moveTo>
                  <a:cubicBezTo>
                    <a:pt x="3347" y="1"/>
                    <a:pt x="1" y="7457"/>
                    <a:pt x="1328" y="12351"/>
                  </a:cubicBezTo>
                  <a:cubicBezTo>
                    <a:pt x="2426" y="16380"/>
                    <a:pt x="4476" y="17921"/>
                    <a:pt x="6710" y="17921"/>
                  </a:cubicBezTo>
                  <a:cubicBezTo>
                    <a:pt x="7188" y="17921"/>
                    <a:pt x="7674" y="17851"/>
                    <a:pt x="8161" y="17719"/>
                  </a:cubicBezTo>
                  <a:cubicBezTo>
                    <a:pt x="10924" y="16968"/>
                    <a:pt x="12665" y="14525"/>
                    <a:pt x="11338" y="9630"/>
                  </a:cubicBezTo>
                  <a:cubicBezTo>
                    <a:pt x="10010" y="4740"/>
                    <a:pt x="3347" y="1"/>
                    <a:pt x="33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34"/>
            <p:cNvSpPr/>
            <p:nvPr/>
          </p:nvSpPr>
          <p:spPr>
            <a:xfrm rot="8100000">
              <a:off x="-47481" y="15766"/>
              <a:ext cx="327369" cy="463305"/>
            </a:xfrm>
            <a:custGeom>
              <a:avLst/>
              <a:gdLst/>
              <a:ahLst/>
              <a:cxnLst/>
              <a:rect l="l" t="t" r="r" b="b"/>
              <a:pathLst>
                <a:path w="12665" h="17924" extrusionOk="0">
                  <a:moveTo>
                    <a:pt x="9318" y="0"/>
                  </a:moveTo>
                  <a:cubicBezTo>
                    <a:pt x="9318" y="0"/>
                    <a:pt x="2656" y="4739"/>
                    <a:pt x="1328" y="9633"/>
                  </a:cubicBezTo>
                  <a:cubicBezTo>
                    <a:pt x="0" y="14524"/>
                    <a:pt x="1742" y="16968"/>
                    <a:pt x="4504" y="17719"/>
                  </a:cubicBezTo>
                  <a:cubicBezTo>
                    <a:pt x="4993" y="17852"/>
                    <a:pt x="5480" y="17923"/>
                    <a:pt x="5960" y="17923"/>
                  </a:cubicBezTo>
                  <a:cubicBezTo>
                    <a:pt x="8194" y="17923"/>
                    <a:pt x="10244" y="16380"/>
                    <a:pt x="11337" y="12351"/>
                  </a:cubicBezTo>
                  <a:cubicBezTo>
                    <a:pt x="12665" y="7460"/>
                    <a:pt x="9318" y="0"/>
                    <a:pt x="9318" y="0"/>
                  </a:cubicBezTo>
                  <a:close/>
                </a:path>
              </a:pathLst>
            </a:custGeom>
            <a:solidFill>
              <a:srgbClr val="334C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34"/>
            <p:cNvSpPr/>
            <p:nvPr/>
          </p:nvSpPr>
          <p:spPr>
            <a:xfrm rot="8100000">
              <a:off x="-58634" y="-3665"/>
              <a:ext cx="327394" cy="463253"/>
            </a:xfrm>
            <a:custGeom>
              <a:avLst/>
              <a:gdLst/>
              <a:ahLst/>
              <a:cxnLst/>
              <a:rect l="l" t="t" r="r" b="b"/>
              <a:pathLst>
                <a:path w="12666" h="17922" extrusionOk="0">
                  <a:moveTo>
                    <a:pt x="9319" y="1"/>
                  </a:moveTo>
                  <a:cubicBezTo>
                    <a:pt x="9319" y="1"/>
                    <a:pt x="2657" y="4740"/>
                    <a:pt x="1328" y="9630"/>
                  </a:cubicBezTo>
                  <a:cubicBezTo>
                    <a:pt x="1" y="14525"/>
                    <a:pt x="1743" y="16968"/>
                    <a:pt x="4504" y="17719"/>
                  </a:cubicBezTo>
                  <a:cubicBezTo>
                    <a:pt x="4992" y="17851"/>
                    <a:pt x="5478" y="17921"/>
                    <a:pt x="5956" y="17921"/>
                  </a:cubicBezTo>
                  <a:cubicBezTo>
                    <a:pt x="8191" y="17921"/>
                    <a:pt x="10244" y="16380"/>
                    <a:pt x="11338" y="12351"/>
                  </a:cubicBezTo>
                  <a:cubicBezTo>
                    <a:pt x="12665" y="7457"/>
                    <a:pt x="9319" y="1"/>
                    <a:pt x="931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34"/>
            <p:cNvSpPr/>
            <p:nvPr/>
          </p:nvSpPr>
          <p:spPr>
            <a:xfrm rot="8100000">
              <a:off x="91032" y="-221776"/>
              <a:ext cx="442523" cy="418484"/>
            </a:xfrm>
            <a:custGeom>
              <a:avLst/>
              <a:gdLst/>
              <a:ahLst/>
              <a:cxnLst/>
              <a:rect l="l" t="t" r="r" b="b"/>
              <a:pathLst>
                <a:path w="17120" h="16190" extrusionOk="0">
                  <a:moveTo>
                    <a:pt x="1" y="0"/>
                  </a:moveTo>
                  <a:cubicBezTo>
                    <a:pt x="1" y="1"/>
                    <a:pt x="897" y="9103"/>
                    <a:pt x="4907" y="13113"/>
                  </a:cubicBezTo>
                  <a:cubicBezTo>
                    <a:pt x="7087" y="15293"/>
                    <a:pt x="9069" y="16190"/>
                    <a:pt x="10788" y="16190"/>
                  </a:cubicBezTo>
                  <a:cubicBezTo>
                    <a:pt x="12231" y="16190"/>
                    <a:pt x="13488" y="15558"/>
                    <a:pt x="14521" y="14524"/>
                  </a:cubicBezTo>
                  <a:cubicBezTo>
                    <a:pt x="16787" y="12260"/>
                    <a:pt x="17120" y="8921"/>
                    <a:pt x="13110" y="4910"/>
                  </a:cubicBezTo>
                  <a:cubicBezTo>
                    <a:pt x="9100" y="90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771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34"/>
            <p:cNvSpPr/>
            <p:nvPr/>
          </p:nvSpPr>
          <p:spPr>
            <a:xfrm rot="8100000">
              <a:off x="65904" y="-221812"/>
              <a:ext cx="442626" cy="418484"/>
            </a:xfrm>
            <a:custGeom>
              <a:avLst/>
              <a:gdLst/>
              <a:ahLst/>
              <a:cxnLst/>
              <a:rect l="l" t="t" r="r" b="b"/>
              <a:pathLst>
                <a:path w="17124" h="16190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900" y="9102"/>
                    <a:pt x="4911" y="13113"/>
                  </a:cubicBezTo>
                  <a:cubicBezTo>
                    <a:pt x="7091" y="15293"/>
                    <a:pt x="9073" y="16189"/>
                    <a:pt x="10792" y="16189"/>
                  </a:cubicBezTo>
                  <a:cubicBezTo>
                    <a:pt x="12234" y="16189"/>
                    <a:pt x="13491" y="15558"/>
                    <a:pt x="14525" y="14524"/>
                  </a:cubicBezTo>
                  <a:cubicBezTo>
                    <a:pt x="16790" y="12259"/>
                    <a:pt x="17124" y="8920"/>
                    <a:pt x="13113" y="4910"/>
                  </a:cubicBezTo>
                  <a:cubicBezTo>
                    <a:pt x="9103" y="900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34"/>
            <p:cNvSpPr/>
            <p:nvPr/>
          </p:nvSpPr>
          <p:spPr>
            <a:xfrm rot="8100000">
              <a:off x="-206906" y="76111"/>
              <a:ext cx="442626" cy="418484"/>
            </a:xfrm>
            <a:custGeom>
              <a:avLst/>
              <a:gdLst/>
              <a:ahLst/>
              <a:cxnLst/>
              <a:rect l="l" t="t" r="r" b="b"/>
              <a:pathLst>
                <a:path w="17124" h="16190" extrusionOk="0">
                  <a:moveTo>
                    <a:pt x="17124" y="0"/>
                  </a:moveTo>
                  <a:cubicBezTo>
                    <a:pt x="17123" y="0"/>
                    <a:pt x="8021" y="900"/>
                    <a:pt x="4011" y="4910"/>
                  </a:cubicBezTo>
                  <a:cubicBezTo>
                    <a:pt x="1" y="8921"/>
                    <a:pt x="335" y="12260"/>
                    <a:pt x="2600" y="14524"/>
                  </a:cubicBezTo>
                  <a:cubicBezTo>
                    <a:pt x="3633" y="15558"/>
                    <a:pt x="4891" y="16190"/>
                    <a:pt x="6333" y="16190"/>
                  </a:cubicBezTo>
                  <a:cubicBezTo>
                    <a:pt x="8052" y="16190"/>
                    <a:pt x="10034" y="15293"/>
                    <a:pt x="12215" y="13113"/>
                  </a:cubicBezTo>
                  <a:cubicBezTo>
                    <a:pt x="16225" y="9103"/>
                    <a:pt x="17124" y="1"/>
                    <a:pt x="17124" y="0"/>
                  </a:cubicBezTo>
                  <a:close/>
                </a:path>
              </a:pathLst>
            </a:custGeom>
            <a:solidFill>
              <a:srgbClr val="771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34"/>
            <p:cNvSpPr/>
            <p:nvPr/>
          </p:nvSpPr>
          <p:spPr>
            <a:xfrm rot="8100000">
              <a:off x="-206924" y="51016"/>
              <a:ext cx="442626" cy="418484"/>
            </a:xfrm>
            <a:custGeom>
              <a:avLst/>
              <a:gdLst/>
              <a:ahLst/>
              <a:cxnLst/>
              <a:rect l="l" t="t" r="r" b="b"/>
              <a:pathLst>
                <a:path w="17124" h="16190" extrusionOk="0">
                  <a:moveTo>
                    <a:pt x="17123" y="0"/>
                  </a:moveTo>
                  <a:cubicBezTo>
                    <a:pt x="17123" y="0"/>
                    <a:pt x="8021" y="900"/>
                    <a:pt x="4010" y="4910"/>
                  </a:cubicBezTo>
                  <a:cubicBezTo>
                    <a:pt x="0" y="8920"/>
                    <a:pt x="334" y="12259"/>
                    <a:pt x="2599" y="14524"/>
                  </a:cubicBezTo>
                  <a:cubicBezTo>
                    <a:pt x="3633" y="15558"/>
                    <a:pt x="4890" y="16189"/>
                    <a:pt x="6333" y="16189"/>
                  </a:cubicBezTo>
                  <a:cubicBezTo>
                    <a:pt x="8051" y="16189"/>
                    <a:pt x="10033" y="15293"/>
                    <a:pt x="12213" y="13113"/>
                  </a:cubicBezTo>
                  <a:cubicBezTo>
                    <a:pt x="16224" y="9102"/>
                    <a:pt x="17123" y="0"/>
                    <a:pt x="171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34"/>
            <p:cNvSpPr/>
            <p:nvPr/>
          </p:nvSpPr>
          <p:spPr>
            <a:xfrm rot="8100000">
              <a:off x="58375" y="-84119"/>
              <a:ext cx="299840" cy="530872"/>
            </a:xfrm>
            <a:custGeom>
              <a:avLst/>
              <a:gdLst/>
              <a:ahLst/>
              <a:cxnLst/>
              <a:rect l="l" t="t" r="r" b="b"/>
              <a:pathLst>
                <a:path w="11600" h="20538" extrusionOk="0">
                  <a:moveTo>
                    <a:pt x="5802" y="0"/>
                  </a:moveTo>
                  <a:cubicBezTo>
                    <a:pt x="5802" y="0"/>
                    <a:pt x="1" y="7068"/>
                    <a:pt x="1" y="12740"/>
                  </a:cubicBezTo>
                  <a:cubicBezTo>
                    <a:pt x="1" y="18413"/>
                    <a:pt x="2596" y="20538"/>
                    <a:pt x="5802" y="20538"/>
                  </a:cubicBezTo>
                  <a:cubicBezTo>
                    <a:pt x="9005" y="20538"/>
                    <a:pt x="11600" y="18413"/>
                    <a:pt x="11600" y="12740"/>
                  </a:cubicBezTo>
                  <a:cubicBezTo>
                    <a:pt x="11600" y="7068"/>
                    <a:pt x="5802" y="0"/>
                    <a:pt x="5802" y="0"/>
                  </a:cubicBezTo>
                  <a:close/>
                </a:path>
              </a:pathLst>
            </a:custGeom>
            <a:solidFill>
              <a:srgbClr val="771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34"/>
            <p:cNvSpPr/>
            <p:nvPr/>
          </p:nvSpPr>
          <p:spPr>
            <a:xfrm rot="8100000">
              <a:off x="40636" y="-101870"/>
              <a:ext cx="299840" cy="530898"/>
            </a:xfrm>
            <a:custGeom>
              <a:avLst/>
              <a:gdLst/>
              <a:ahLst/>
              <a:cxnLst/>
              <a:rect l="l" t="t" r="r" b="b"/>
              <a:pathLst>
                <a:path w="11600" h="20539" extrusionOk="0">
                  <a:moveTo>
                    <a:pt x="5802" y="1"/>
                  </a:moveTo>
                  <a:cubicBezTo>
                    <a:pt x="5802" y="1"/>
                    <a:pt x="1" y="7070"/>
                    <a:pt x="1" y="12742"/>
                  </a:cubicBezTo>
                  <a:cubicBezTo>
                    <a:pt x="1" y="18414"/>
                    <a:pt x="2596" y="20539"/>
                    <a:pt x="5802" y="20539"/>
                  </a:cubicBezTo>
                  <a:cubicBezTo>
                    <a:pt x="9005" y="20539"/>
                    <a:pt x="11600" y="18414"/>
                    <a:pt x="11600" y="12742"/>
                  </a:cubicBezTo>
                  <a:cubicBezTo>
                    <a:pt x="11600" y="7070"/>
                    <a:pt x="5802" y="1"/>
                    <a:pt x="580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27" name="Google Shape;327;p34"/>
          <p:cNvGrpSpPr/>
          <p:nvPr/>
        </p:nvGrpSpPr>
        <p:grpSpPr>
          <a:xfrm rot="-2700000">
            <a:off x="-290057" y="368786"/>
            <a:ext cx="906756" cy="906811"/>
            <a:chOff x="-290060" y="-317019"/>
            <a:chExt cx="906765" cy="906820"/>
          </a:xfrm>
        </p:grpSpPr>
        <p:sp>
          <p:nvSpPr>
            <p:cNvPr id="328" name="Google Shape;328;p34"/>
            <p:cNvSpPr/>
            <p:nvPr/>
          </p:nvSpPr>
          <p:spPr>
            <a:xfrm rot="8100000">
              <a:off x="147943" y="5386"/>
              <a:ext cx="299840" cy="531001"/>
            </a:xfrm>
            <a:custGeom>
              <a:avLst/>
              <a:gdLst/>
              <a:ahLst/>
              <a:cxnLst/>
              <a:rect l="l" t="t" r="r" b="b"/>
              <a:pathLst>
                <a:path w="11600" h="20543" extrusionOk="0">
                  <a:moveTo>
                    <a:pt x="5802" y="1"/>
                  </a:moveTo>
                  <a:cubicBezTo>
                    <a:pt x="5802" y="1"/>
                    <a:pt x="1" y="7073"/>
                    <a:pt x="1" y="12745"/>
                  </a:cubicBezTo>
                  <a:cubicBezTo>
                    <a:pt x="1" y="18414"/>
                    <a:pt x="2596" y="20543"/>
                    <a:pt x="5802" y="20543"/>
                  </a:cubicBezTo>
                  <a:cubicBezTo>
                    <a:pt x="9005" y="20543"/>
                    <a:pt x="11600" y="18414"/>
                    <a:pt x="11600" y="12745"/>
                  </a:cubicBezTo>
                  <a:cubicBezTo>
                    <a:pt x="11600" y="7073"/>
                    <a:pt x="5802" y="1"/>
                    <a:pt x="5802" y="1"/>
                  </a:cubicBezTo>
                  <a:close/>
                </a:path>
              </a:pathLst>
            </a:custGeom>
            <a:solidFill>
              <a:srgbClr val="334C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329;p34"/>
            <p:cNvSpPr/>
            <p:nvPr/>
          </p:nvSpPr>
          <p:spPr>
            <a:xfrm rot="8100000">
              <a:off x="130187" y="-12358"/>
              <a:ext cx="299840" cy="530976"/>
            </a:xfrm>
            <a:custGeom>
              <a:avLst/>
              <a:gdLst/>
              <a:ahLst/>
              <a:cxnLst/>
              <a:rect l="l" t="t" r="r" b="b"/>
              <a:pathLst>
                <a:path w="11600" h="20542" extrusionOk="0">
                  <a:moveTo>
                    <a:pt x="5802" y="0"/>
                  </a:moveTo>
                  <a:cubicBezTo>
                    <a:pt x="5802" y="0"/>
                    <a:pt x="1" y="7073"/>
                    <a:pt x="1" y="12745"/>
                  </a:cubicBezTo>
                  <a:cubicBezTo>
                    <a:pt x="1" y="18413"/>
                    <a:pt x="2596" y="20541"/>
                    <a:pt x="5802" y="20541"/>
                  </a:cubicBezTo>
                  <a:cubicBezTo>
                    <a:pt x="9005" y="20541"/>
                    <a:pt x="11600" y="18413"/>
                    <a:pt x="11600" y="12745"/>
                  </a:cubicBezTo>
                  <a:cubicBezTo>
                    <a:pt x="11600" y="7073"/>
                    <a:pt x="5802" y="0"/>
                    <a:pt x="580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34"/>
            <p:cNvSpPr/>
            <p:nvPr/>
          </p:nvSpPr>
          <p:spPr>
            <a:xfrm rot="8100000">
              <a:off x="281216" y="135463"/>
              <a:ext cx="172150" cy="243594"/>
            </a:xfrm>
            <a:custGeom>
              <a:avLst/>
              <a:gdLst/>
              <a:ahLst/>
              <a:cxnLst/>
              <a:rect l="l" t="t" r="r" b="b"/>
              <a:pathLst>
                <a:path w="6660" h="9424" extrusionOk="0">
                  <a:moveTo>
                    <a:pt x="1757" y="1"/>
                  </a:moveTo>
                  <a:cubicBezTo>
                    <a:pt x="1757" y="1"/>
                    <a:pt x="0" y="3924"/>
                    <a:pt x="699" y="6497"/>
                  </a:cubicBezTo>
                  <a:cubicBezTo>
                    <a:pt x="1273" y="8614"/>
                    <a:pt x="2349" y="9423"/>
                    <a:pt x="3522" y="9423"/>
                  </a:cubicBezTo>
                  <a:cubicBezTo>
                    <a:pt x="3774" y="9423"/>
                    <a:pt x="4031" y="9386"/>
                    <a:pt x="4287" y="9316"/>
                  </a:cubicBezTo>
                  <a:cubicBezTo>
                    <a:pt x="5741" y="8921"/>
                    <a:pt x="6660" y="7639"/>
                    <a:pt x="5958" y="5066"/>
                  </a:cubicBezTo>
                  <a:cubicBezTo>
                    <a:pt x="5259" y="2494"/>
                    <a:pt x="1757" y="1"/>
                    <a:pt x="1757" y="1"/>
                  </a:cubicBezTo>
                  <a:close/>
                </a:path>
              </a:pathLst>
            </a:custGeom>
            <a:solidFill>
              <a:srgbClr val="771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34"/>
            <p:cNvSpPr/>
            <p:nvPr/>
          </p:nvSpPr>
          <p:spPr>
            <a:xfrm rot="8100000">
              <a:off x="271013" y="129595"/>
              <a:ext cx="172175" cy="243543"/>
            </a:xfrm>
            <a:custGeom>
              <a:avLst/>
              <a:gdLst/>
              <a:ahLst/>
              <a:cxnLst/>
              <a:rect l="l" t="t" r="r" b="b"/>
              <a:pathLst>
                <a:path w="6661" h="9422" extrusionOk="0">
                  <a:moveTo>
                    <a:pt x="1762" y="0"/>
                  </a:moveTo>
                  <a:cubicBezTo>
                    <a:pt x="1762" y="0"/>
                    <a:pt x="1" y="3923"/>
                    <a:pt x="699" y="6496"/>
                  </a:cubicBezTo>
                  <a:cubicBezTo>
                    <a:pt x="1274" y="8613"/>
                    <a:pt x="2353" y="9422"/>
                    <a:pt x="3526" y="9422"/>
                  </a:cubicBezTo>
                  <a:cubicBezTo>
                    <a:pt x="3779" y="9422"/>
                    <a:pt x="4035" y="9385"/>
                    <a:pt x="4293" y="9315"/>
                  </a:cubicBezTo>
                  <a:cubicBezTo>
                    <a:pt x="5746" y="8921"/>
                    <a:pt x="6660" y="7638"/>
                    <a:pt x="5962" y="5065"/>
                  </a:cubicBezTo>
                  <a:cubicBezTo>
                    <a:pt x="5263" y="2493"/>
                    <a:pt x="1762" y="0"/>
                    <a:pt x="176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34"/>
            <p:cNvSpPr/>
            <p:nvPr/>
          </p:nvSpPr>
          <p:spPr>
            <a:xfrm rot="8100000">
              <a:off x="198071" y="218608"/>
              <a:ext cx="172150" cy="243594"/>
            </a:xfrm>
            <a:custGeom>
              <a:avLst/>
              <a:gdLst/>
              <a:ahLst/>
              <a:cxnLst/>
              <a:rect l="l" t="t" r="r" b="b"/>
              <a:pathLst>
                <a:path w="6660" h="9424" extrusionOk="0">
                  <a:moveTo>
                    <a:pt x="4899" y="1"/>
                  </a:moveTo>
                  <a:cubicBezTo>
                    <a:pt x="4899" y="1"/>
                    <a:pt x="1397" y="2494"/>
                    <a:pt x="699" y="5066"/>
                  </a:cubicBezTo>
                  <a:cubicBezTo>
                    <a:pt x="1" y="7639"/>
                    <a:pt x="915" y="8921"/>
                    <a:pt x="2368" y="9316"/>
                  </a:cubicBezTo>
                  <a:cubicBezTo>
                    <a:pt x="2625" y="9386"/>
                    <a:pt x="2882" y="9423"/>
                    <a:pt x="3134" y="9423"/>
                  </a:cubicBezTo>
                  <a:cubicBezTo>
                    <a:pt x="4307" y="9423"/>
                    <a:pt x="5383" y="8614"/>
                    <a:pt x="5958" y="6497"/>
                  </a:cubicBezTo>
                  <a:cubicBezTo>
                    <a:pt x="6659" y="3924"/>
                    <a:pt x="4899" y="1"/>
                    <a:pt x="4899" y="1"/>
                  </a:cubicBezTo>
                  <a:close/>
                </a:path>
              </a:pathLst>
            </a:custGeom>
            <a:solidFill>
              <a:srgbClr val="771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34"/>
            <p:cNvSpPr/>
            <p:nvPr/>
          </p:nvSpPr>
          <p:spPr>
            <a:xfrm rot="8100000">
              <a:off x="192263" y="208371"/>
              <a:ext cx="172124" cy="243543"/>
            </a:xfrm>
            <a:custGeom>
              <a:avLst/>
              <a:gdLst/>
              <a:ahLst/>
              <a:cxnLst/>
              <a:rect l="l" t="t" r="r" b="b"/>
              <a:pathLst>
                <a:path w="6659" h="9422" extrusionOk="0">
                  <a:moveTo>
                    <a:pt x="4899" y="0"/>
                  </a:moveTo>
                  <a:cubicBezTo>
                    <a:pt x="4899" y="0"/>
                    <a:pt x="1397" y="2493"/>
                    <a:pt x="698" y="5065"/>
                  </a:cubicBezTo>
                  <a:cubicBezTo>
                    <a:pt x="1" y="7638"/>
                    <a:pt x="919" y="8921"/>
                    <a:pt x="2368" y="9315"/>
                  </a:cubicBezTo>
                  <a:cubicBezTo>
                    <a:pt x="2625" y="9385"/>
                    <a:pt x="2882" y="9422"/>
                    <a:pt x="3134" y="9422"/>
                  </a:cubicBezTo>
                  <a:cubicBezTo>
                    <a:pt x="4308" y="9422"/>
                    <a:pt x="5386" y="8613"/>
                    <a:pt x="5960" y="6496"/>
                  </a:cubicBezTo>
                  <a:cubicBezTo>
                    <a:pt x="6659" y="3923"/>
                    <a:pt x="4899" y="0"/>
                    <a:pt x="489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334;p34"/>
            <p:cNvSpPr/>
            <p:nvPr/>
          </p:nvSpPr>
          <p:spPr>
            <a:xfrm rot="8100000">
              <a:off x="110689" y="-142417"/>
              <a:ext cx="327394" cy="463305"/>
            </a:xfrm>
            <a:custGeom>
              <a:avLst/>
              <a:gdLst/>
              <a:ahLst/>
              <a:cxnLst/>
              <a:rect l="l" t="t" r="r" b="b"/>
              <a:pathLst>
                <a:path w="12666" h="17924" extrusionOk="0">
                  <a:moveTo>
                    <a:pt x="3347" y="0"/>
                  </a:moveTo>
                  <a:cubicBezTo>
                    <a:pt x="3347" y="0"/>
                    <a:pt x="1" y="7460"/>
                    <a:pt x="1329" y="12351"/>
                  </a:cubicBezTo>
                  <a:cubicBezTo>
                    <a:pt x="2425" y="16380"/>
                    <a:pt x="4474" y="17923"/>
                    <a:pt x="6707" y="17923"/>
                  </a:cubicBezTo>
                  <a:cubicBezTo>
                    <a:pt x="7186" y="17923"/>
                    <a:pt x="7673" y="17852"/>
                    <a:pt x="8162" y="17719"/>
                  </a:cubicBezTo>
                  <a:cubicBezTo>
                    <a:pt x="10924" y="16968"/>
                    <a:pt x="12666" y="14524"/>
                    <a:pt x="11338" y="9633"/>
                  </a:cubicBezTo>
                  <a:cubicBezTo>
                    <a:pt x="10010" y="4739"/>
                    <a:pt x="3347" y="0"/>
                    <a:pt x="3347" y="0"/>
                  </a:cubicBezTo>
                  <a:close/>
                </a:path>
              </a:pathLst>
            </a:custGeom>
            <a:solidFill>
              <a:srgbClr val="334C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335;p34"/>
            <p:cNvSpPr/>
            <p:nvPr/>
          </p:nvSpPr>
          <p:spPr>
            <a:xfrm rot="8100000">
              <a:off x="91223" y="-153522"/>
              <a:ext cx="327394" cy="463253"/>
            </a:xfrm>
            <a:custGeom>
              <a:avLst/>
              <a:gdLst/>
              <a:ahLst/>
              <a:cxnLst/>
              <a:rect l="l" t="t" r="r" b="b"/>
              <a:pathLst>
                <a:path w="12666" h="17922" extrusionOk="0">
                  <a:moveTo>
                    <a:pt x="3347" y="1"/>
                  </a:moveTo>
                  <a:cubicBezTo>
                    <a:pt x="3347" y="1"/>
                    <a:pt x="1" y="7457"/>
                    <a:pt x="1328" y="12351"/>
                  </a:cubicBezTo>
                  <a:cubicBezTo>
                    <a:pt x="2426" y="16380"/>
                    <a:pt x="4476" y="17921"/>
                    <a:pt x="6710" y="17921"/>
                  </a:cubicBezTo>
                  <a:cubicBezTo>
                    <a:pt x="7188" y="17921"/>
                    <a:pt x="7674" y="17851"/>
                    <a:pt x="8161" y="17719"/>
                  </a:cubicBezTo>
                  <a:cubicBezTo>
                    <a:pt x="10924" y="16968"/>
                    <a:pt x="12665" y="14525"/>
                    <a:pt x="11338" y="9630"/>
                  </a:cubicBezTo>
                  <a:cubicBezTo>
                    <a:pt x="10010" y="4740"/>
                    <a:pt x="3347" y="1"/>
                    <a:pt x="33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34"/>
            <p:cNvSpPr/>
            <p:nvPr/>
          </p:nvSpPr>
          <p:spPr>
            <a:xfrm rot="8100000">
              <a:off x="-47481" y="15766"/>
              <a:ext cx="327369" cy="463305"/>
            </a:xfrm>
            <a:custGeom>
              <a:avLst/>
              <a:gdLst/>
              <a:ahLst/>
              <a:cxnLst/>
              <a:rect l="l" t="t" r="r" b="b"/>
              <a:pathLst>
                <a:path w="12665" h="17924" extrusionOk="0">
                  <a:moveTo>
                    <a:pt x="9318" y="0"/>
                  </a:moveTo>
                  <a:cubicBezTo>
                    <a:pt x="9318" y="0"/>
                    <a:pt x="2656" y="4739"/>
                    <a:pt x="1328" y="9633"/>
                  </a:cubicBezTo>
                  <a:cubicBezTo>
                    <a:pt x="0" y="14524"/>
                    <a:pt x="1742" y="16968"/>
                    <a:pt x="4504" y="17719"/>
                  </a:cubicBezTo>
                  <a:cubicBezTo>
                    <a:pt x="4993" y="17852"/>
                    <a:pt x="5480" y="17923"/>
                    <a:pt x="5960" y="17923"/>
                  </a:cubicBezTo>
                  <a:cubicBezTo>
                    <a:pt x="8194" y="17923"/>
                    <a:pt x="10244" y="16380"/>
                    <a:pt x="11337" y="12351"/>
                  </a:cubicBezTo>
                  <a:cubicBezTo>
                    <a:pt x="12665" y="7460"/>
                    <a:pt x="9318" y="0"/>
                    <a:pt x="9318" y="0"/>
                  </a:cubicBezTo>
                  <a:close/>
                </a:path>
              </a:pathLst>
            </a:custGeom>
            <a:solidFill>
              <a:srgbClr val="334C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34"/>
            <p:cNvSpPr/>
            <p:nvPr/>
          </p:nvSpPr>
          <p:spPr>
            <a:xfrm rot="8100000">
              <a:off x="-58634" y="-3665"/>
              <a:ext cx="327394" cy="463253"/>
            </a:xfrm>
            <a:custGeom>
              <a:avLst/>
              <a:gdLst/>
              <a:ahLst/>
              <a:cxnLst/>
              <a:rect l="l" t="t" r="r" b="b"/>
              <a:pathLst>
                <a:path w="12666" h="17922" extrusionOk="0">
                  <a:moveTo>
                    <a:pt x="9319" y="1"/>
                  </a:moveTo>
                  <a:cubicBezTo>
                    <a:pt x="9319" y="1"/>
                    <a:pt x="2657" y="4740"/>
                    <a:pt x="1328" y="9630"/>
                  </a:cubicBezTo>
                  <a:cubicBezTo>
                    <a:pt x="1" y="14525"/>
                    <a:pt x="1743" y="16968"/>
                    <a:pt x="4504" y="17719"/>
                  </a:cubicBezTo>
                  <a:cubicBezTo>
                    <a:pt x="4992" y="17851"/>
                    <a:pt x="5478" y="17921"/>
                    <a:pt x="5956" y="17921"/>
                  </a:cubicBezTo>
                  <a:cubicBezTo>
                    <a:pt x="8191" y="17921"/>
                    <a:pt x="10244" y="16380"/>
                    <a:pt x="11338" y="12351"/>
                  </a:cubicBezTo>
                  <a:cubicBezTo>
                    <a:pt x="12665" y="7457"/>
                    <a:pt x="9319" y="1"/>
                    <a:pt x="931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34"/>
            <p:cNvSpPr/>
            <p:nvPr/>
          </p:nvSpPr>
          <p:spPr>
            <a:xfrm rot="8100000">
              <a:off x="91032" y="-221776"/>
              <a:ext cx="442523" cy="418484"/>
            </a:xfrm>
            <a:custGeom>
              <a:avLst/>
              <a:gdLst/>
              <a:ahLst/>
              <a:cxnLst/>
              <a:rect l="l" t="t" r="r" b="b"/>
              <a:pathLst>
                <a:path w="17120" h="16190" extrusionOk="0">
                  <a:moveTo>
                    <a:pt x="1" y="0"/>
                  </a:moveTo>
                  <a:cubicBezTo>
                    <a:pt x="1" y="1"/>
                    <a:pt x="897" y="9103"/>
                    <a:pt x="4907" y="13113"/>
                  </a:cubicBezTo>
                  <a:cubicBezTo>
                    <a:pt x="7087" y="15293"/>
                    <a:pt x="9069" y="16190"/>
                    <a:pt x="10788" y="16190"/>
                  </a:cubicBezTo>
                  <a:cubicBezTo>
                    <a:pt x="12231" y="16190"/>
                    <a:pt x="13488" y="15558"/>
                    <a:pt x="14521" y="14524"/>
                  </a:cubicBezTo>
                  <a:cubicBezTo>
                    <a:pt x="16787" y="12260"/>
                    <a:pt x="17120" y="8921"/>
                    <a:pt x="13110" y="4910"/>
                  </a:cubicBezTo>
                  <a:cubicBezTo>
                    <a:pt x="9100" y="90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771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34"/>
            <p:cNvSpPr/>
            <p:nvPr/>
          </p:nvSpPr>
          <p:spPr>
            <a:xfrm rot="8100000">
              <a:off x="65904" y="-221812"/>
              <a:ext cx="442626" cy="418484"/>
            </a:xfrm>
            <a:custGeom>
              <a:avLst/>
              <a:gdLst/>
              <a:ahLst/>
              <a:cxnLst/>
              <a:rect l="l" t="t" r="r" b="b"/>
              <a:pathLst>
                <a:path w="17124" h="16190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900" y="9102"/>
                    <a:pt x="4911" y="13113"/>
                  </a:cubicBezTo>
                  <a:cubicBezTo>
                    <a:pt x="7091" y="15293"/>
                    <a:pt x="9073" y="16189"/>
                    <a:pt x="10792" y="16189"/>
                  </a:cubicBezTo>
                  <a:cubicBezTo>
                    <a:pt x="12234" y="16189"/>
                    <a:pt x="13491" y="15558"/>
                    <a:pt x="14525" y="14524"/>
                  </a:cubicBezTo>
                  <a:cubicBezTo>
                    <a:pt x="16790" y="12259"/>
                    <a:pt x="17124" y="8920"/>
                    <a:pt x="13113" y="4910"/>
                  </a:cubicBezTo>
                  <a:cubicBezTo>
                    <a:pt x="9103" y="900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34"/>
            <p:cNvSpPr/>
            <p:nvPr/>
          </p:nvSpPr>
          <p:spPr>
            <a:xfrm rot="8100000">
              <a:off x="-206906" y="76111"/>
              <a:ext cx="442626" cy="418484"/>
            </a:xfrm>
            <a:custGeom>
              <a:avLst/>
              <a:gdLst/>
              <a:ahLst/>
              <a:cxnLst/>
              <a:rect l="l" t="t" r="r" b="b"/>
              <a:pathLst>
                <a:path w="17124" h="16190" extrusionOk="0">
                  <a:moveTo>
                    <a:pt x="17124" y="0"/>
                  </a:moveTo>
                  <a:cubicBezTo>
                    <a:pt x="17123" y="0"/>
                    <a:pt x="8021" y="900"/>
                    <a:pt x="4011" y="4910"/>
                  </a:cubicBezTo>
                  <a:cubicBezTo>
                    <a:pt x="1" y="8921"/>
                    <a:pt x="335" y="12260"/>
                    <a:pt x="2600" y="14524"/>
                  </a:cubicBezTo>
                  <a:cubicBezTo>
                    <a:pt x="3633" y="15558"/>
                    <a:pt x="4891" y="16190"/>
                    <a:pt x="6333" y="16190"/>
                  </a:cubicBezTo>
                  <a:cubicBezTo>
                    <a:pt x="8052" y="16190"/>
                    <a:pt x="10034" y="15293"/>
                    <a:pt x="12215" y="13113"/>
                  </a:cubicBezTo>
                  <a:cubicBezTo>
                    <a:pt x="16225" y="9103"/>
                    <a:pt x="17124" y="1"/>
                    <a:pt x="17124" y="0"/>
                  </a:cubicBezTo>
                  <a:close/>
                </a:path>
              </a:pathLst>
            </a:custGeom>
            <a:solidFill>
              <a:srgbClr val="771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34"/>
            <p:cNvSpPr/>
            <p:nvPr/>
          </p:nvSpPr>
          <p:spPr>
            <a:xfrm rot="8100000">
              <a:off x="-206924" y="51016"/>
              <a:ext cx="442626" cy="418484"/>
            </a:xfrm>
            <a:custGeom>
              <a:avLst/>
              <a:gdLst/>
              <a:ahLst/>
              <a:cxnLst/>
              <a:rect l="l" t="t" r="r" b="b"/>
              <a:pathLst>
                <a:path w="17124" h="16190" extrusionOk="0">
                  <a:moveTo>
                    <a:pt x="17123" y="0"/>
                  </a:moveTo>
                  <a:cubicBezTo>
                    <a:pt x="17123" y="0"/>
                    <a:pt x="8021" y="900"/>
                    <a:pt x="4010" y="4910"/>
                  </a:cubicBezTo>
                  <a:cubicBezTo>
                    <a:pt x="0" y="8920"/>
                    <a:pt x="334" y="12259"/>
                    <a:pt x="2599" y="14524"/>
                  </a:cubicBezTo>
                  <a:cubicBezTo>
                    <a:pt x="3633" y="15558"/>
                    <a:pt x="4890" y="16189"/>
                    <a:pt x="6333" y="16189"/>
                  </a:cubicBezTo>
                  <a:cubicBezTo>
                    <a:pt x="8051" y="16189"/>
                    <a:pt x="10033" y="15293"/>
                    <a:pt x="12213" y="13113"/>
                  </a:cubicBezTo>
                  <a:cubicBezTo>
                    <a:pt x="16224" y="9102"/>
                    <a:pt x="17123" y="0"/>
                    <a:pt x="171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34"/>
            <p:cNvSpPr/>
            <p:nvPr/>
          </p:nvSpPr>
          <p:spPr>
            <a:xfrm rot="8100000">
              <a:off x="58375" y="-84119"/>
              <a:ext cx="299840" cy="530872"/>
            </a:xfrm>
            <a:custGeom>
              <a:avLst/>
              <a:gdLst/>
              <a:ahLst/>
              <a:cxnLst/>
              <a:rect l="l" t="t" r="r" b="b"/>
              <a:pathLst>
                <a:path w="11600" h="20538" extrusionOk="0">
                  <a:moveTo>
                    <a:pt x="5802" y="0"/>
                  </a:moveTo>
                  <a:cubicBezTo>
                    <a:pt x="5802" y="0"/>
                    <a:pt x="1" y="7068"/>
                    <a:pt x="1" y="12740"/>
                  </a:cubicBezTo>
                  <a:cubicBezTo>
                    <a:pt x="1" y="18413"/>
                    <a:pt x="2596" y="20538"/>
                    <a:pt x="5802" y="20538"/>
                  </a:cubicBezTo>
                  <a:cubicBezTo>
                    <a:pt x="9005" y="20538"/>
                    <a:pt x="11600" y="18413"/>
                    <a:pt x="11600" y="12740"/>
                  </a:cubicBezTo>
                  <a:cubicBezTo>
                    <a:pt x="11600" y="7068"/>
                    <a:pt x="5802" y="0"/>
                    <a:pt x="5802" y="0"/>
                  </a:cubicBezTo>
                  <a:close/>
                </a:path>
              </a:pathLst>
            </a:custGeom>
            <a:solidFill>
              <a:srgbClr val="771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34"/>
            <p:cNvSpPr/>
            <p:nvPr/>
          </p:nvSpPr>
          <p:spPr>
            <a:xfrm rot="8100000">
              <a:off x="40636" y="-101870"/>
              <a:ext cx="299840" cy="530898"/>
            </a:xfrm>
            <a:custGeom>
              <a:avLst/>
              <a:gdLst/>
              <a:ahLst/>
              <a:cxnLst/>
              <a:rect l="l" t="t" r="r" b="b"/>
              <a:pathLst>
                <a:path w="11600" h="20539" extrusionOk="0">
                  <a:moveTo>
                    <a:pt x="5802" y="1"/>
                  </a:moveTo>
                  <a:cubicBezTo>
                    <a:pt x="5802" y="1"/>
                    <a:pt x="1" y="7070"/>
                    <a:pt x="1" y="12742"/>
                  </a:cubicBezTo>
                  <a:cubicBezTo>
                    <a:pt x="1" y="18414"/>
                    <a:pt x="2596" y="20539"/>
                    <a:pt x="5802" y="20539"/>
                  </a:cubicBezTo>
                  <a:cubicBezTo>
                    <a:pt x="9005" y="20539"/>
                    <a:pt x="11600" y="18414"/>
                    <a:pt x="11600" y="12742"/>
                  </a:cubicBezTo>
                  <a:cubicBezTo>
                    <a:pt x="11600" y="7070"/>
                    <a:pt x="5802" y="1"/>
                    <a:pt x="580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4" name="Google Shape;344;p34"/>
          <p:cNvGrpSpPr/>
          <p:nvPr/>
        </p:nvGrpSpPr>
        <p:grpSpPr>
          <a:xfrm rot="2700000" flipH="1">
            <a:off x="8549947" y="368786"/>
            <a:ext cx="906756" cy="906811"/>
            <a:chOff x="-290060" y="-317019"/>
            <a:chExt cx="906765" cy="906820"/>
          </a:xfrm>
        </p:grpSpPr>
        <p:sp>
          <p:nvSpPr>
            <p:cNvPr id="345" name="Google Shape;345;p34"/>
            <p:cNvSpPr/>
            <p:nvPr/>
          </p:nvSpPr>
          <p:spPr>
            <a:xfrm rot="8100000">
              <a:off x="147943" y="5386"/>
              <a:ext cx="299840" cy="531001"/>
            </a:xfrm>
            <a:custGeom>
              <a:avLst/>
              <a:gdLst/>
              <a:ahLst/>
              <a:cxnLst/>
              <a:rect l="l" t="t" r="r" b="b"/>
              <a:pathLst>
                <a:path w="11600" h="20543" extrusionOk="0">
                  <a:moveTo>
                    <a:pt x="5802" y="1"/>
                  </a:moveTo>
                  <a:cubicBezTo>
                    <a:pt x="5802" y="1"/>
                    <a:pt x="1" y="7073"/>
                    <a:pt x="1" y="12745"/>
                  </a:cubicBezTo>
                  <a:cubicBezTo>
                    <a:pt x="1" y="18414"/>
                    <a:pt x="2596" y="20543"/>
                    <a:pt x="5802" y="20543"/>
                  </a:cubicBezTo>
                  <a:cubicBezTo>
                    <a:pt x="9005" y="20543"/>
                    <a:pt x="11600" y="18414"/>
                    <a:pt x="11600" y="12745"/>
                  </a:cubicBezTo>
                  <a:cubicBezTo>
                    <a:pt x="11600" y="7073"/>
                    <a:pt x="5802" y="1"/>
                    <a:pt x="5802" y="1"/>
                  </a:cubicBezTo>
                  <a:close/>
                </a:path>
              </a:pathLst>
            </a:custGeom>
            <a:solidFill>
              <a:srgbClr val="334C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34"/>
            <p:cNvSpPr/>
            <p:nvPr/>
          </p:nvSpPr>
          <p:spPr>
            <a:xfrm rot="8100000">
              <a:off x="130187" y="-12358"/>
              <a:ext cx="299840" cy="530976"/>
            </a:xfrm>
            <a:custGeom>
              <a:avLst/>
              <a:gdLst/>
              <a:ahLst/>
              <a:cxnLst/>
              <a:rect l="l" t="t" r="r" b="b"/>
              <a:pathLst>
                <a:path w="11600" h="20542" extrusionOk="0">
                  <a:moveTo>
                    <a:pt x="5802" y="0"/>
                  </a:moveTo>
                  <a:cubicBezTo>
                    <a:pt x="5802" y="0"/>
                    <a:pt x="1" y="7073"/>
                    <a:pt x="1" y="12745"/>
                  </a:cubicBezTo>
                  <a:cubicBezTo>
                    <a:pt x="1" y="18413"/>
                    <a:pt x="2596" y="20541"/>
                    <a:pt x="5802" y="20541"/>
                  </a:cubicBezTo>
                  <a:cubicBezTo>
                    <a:pt x="9005" y="20541"/>
                    <a:pt x="11600" y="18413"/>
                    <a:pt x="11600" y="12745"/>
                  </a:cubicBezTo>
                  <a:cubicBezTo>
                    <a:pt x="11600" y="7073"/>
                    <a:pt x="5802" y="0"/>
                    <a:pt x="580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34"/>
            <p:cNvSpPr/>
            <p:nvPr/>
          </p:nvSpPr>
          <p:spPr>
            <a:xfrm rot="8100000">
              <a:off x="281216" y="135463"/>
              <a:ext cx="172150" cy="243594"/>
            </a:xfrm>
            <a:custGeom>
              <a:avLst/>
              <a:gdLst/>
              <a:ahLst/>
              <a:cxnLst/>
              <a:rect l="l" t="t" r="r" b="b"/>
              <a:pathLst>
                <a:path w="6660" h="9424" extrusionOk="0">
                  <a:moveTo>
                    <a:pt x="1757" y="1"/>
                  </a:moveTo>
                  <a:cubicBezTo>
                    <a:pt x="1757" y="1"/>
                    <a:pt x="0" y="3924"/>
                    <a:pt x="699" y="6497"/>
                  </a:cubicBezTo>
                  <a:cubicBezTo>
                    <a:pt x="1273" y="8614"/>
                    <a:pt x="2349" y="9423"/>
                    <a:pt x="3522" y="9423"/>
                  </a:cubicBezTo>
                  <a:cubicBezTo>
                    <a:pt x="3774" y="9423"/>
                    <a:pt x="4031" y="9386"/>
                    <a:pt x="4287" y="9316"/>
                  </a:cubicBezTo>
                  <a:cubicBezTo>
                    <a:pt x="5741" y="8921"/>
                    <a:pt x="6660" y="7639"/>
                    <a:pt x="5958" y="5066"/>
                  </a:cubicBezTo>
                  <a:cubicBezTo>
                    <a:pt x="5259" y="2494"/>
                    <a:pt x="1757" y="1"/>
                    <a:pt x="1757" y="1"/>
                  </a:cubicBezTo>
                  <a:close/>
                </a:path>
              </a:pathLst>
            </a:custGeom>
            <a:solidFill>
              <a:srgbClr val="771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34"/>
            <p:cNvSpPr/>
            <p:nvPr/>
          </p:nvSpPr>
          <p:spPr>
            <a:xfrm rot="8100000">
              <a:off x="271013" y="129595"/>
              <a:ext cx="172175" cy="243543"/>
            </a:xfrm>
            <a:custGeom>
              <a:avLst/>
              <a:gdLst/>
              <a:ahLst/>
              <a:cxnLst/>
              <a:rect l="l" t="t" r="r" b="b"/>
              <a:pathLst>
                <a:path w="6661" h="9422" extrusionOk="0">
                  <a:moveTo>
                    <a:pt x="1762" y="0"/>
                  </a:moveTo>
                  <a:cubicBezTo>
                    <a:pt x="1762" y="0"/>
                    <a:pt x="1" y="3923"/>
                    <a:pt x="699" y="6496"/>
                  </a:cubicBezTo>
                  <a:cubicBezTo>
                    <a:pt x="1274" y="8613"/>
                    <a:pt x="2353" y="9422"/>
                    <a:pt x="3526" y="9422"/>
                  </a:cubicBezTo>
                  <a:cubicBezTo>
                    <a:pt x="3779" y="9422"/>
                    <a:pt x="4035" y="9385"/>
                    <a:pt x="4293" y="9315"/>
                  </a:cubicBezTo>
                  <a:cubicBezTo>
                    <a:pt x="5746" y="8921"/>
                    <a:pt x="6660" y="7638"/>
                    <a:pt x="5962" y="5065"/>
                  </a:cubicBezTo>
                  <a:cubicBezTo>
                    <a:pt x="5263" y="2493"/>
                    <a:pt x="1762" y="0"/>
                    <a:pt x="176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34"/>
            <p:cNvSpPr/>
            <p:nvPr/>
          </p:nvSpPr>
          <p:spPr>
            <a:xfrm rot="8100000">
              <a:off x="198071" y="218608"/>
              <a:ext cx="172150" cy="243594"/>
            </a:xfrm>
            <a:custGeom>
              <a:avLst/>
              <a:gdLst/>
              <a:ahLst/>
              <a:cxnLst/>
              <a:rect l="l" t="t" r="r" b="b"/>
              <a:pathLst>
                <a:path w="6660" h="9424" extrusionOk="0">
                  <a:moveTo>
                    <a:pt x="4899" y="1"/>
                  </a:moveTo>
                  <a:cubicBezTo>
                    <a:pt x="4899" y="1"/>
                    <a:pt x="1397" y="2494"/>
                    <a:pt x="699" y="5066"/>
                  </a:cubicBezTo>
                  <a:cubicBezTo>
                    <a:pt x="1" y="7639"/>
                    <a:pt x="915" y="8921"/>
                    <a:pt x="2368" y="9316"/>
                  </a:cubicBezTo>
                  <a:cubicBezTo>
                    <a:pt x="2625" y="9386"/>
                    <a:pt x="2882" y="9423"/>
                    <a:pt x="3134" y="9423"/>
                  </a:cubicBezTo>
                  <a:cubicBezTo>
                    <a:pt x="4307" y="9423"/>
                    <a:pt x="5383" y="8614"/>
                    <a:pt x="5958" y="6497"/>
                  </a:cubicBezTo>
                  <a:cubicBezTo>
                    <a:pt x="6659" y="3924"/>
                    <a:pt x="4899" y="1"/>
                    <a:pt x="4899" y="1"/>
                  </a:cubicBezTo>
                  <a:close/>
                </a:path>
              </a:pathLst>
            </a:custGeom>
            <a:solidFill>
              <a:srgbClr val="771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34"/>
            <p:cNvSpPr/>
            <p:nvPr/>
          </p:nvSpPr>
          <p:spPr>
            <a:xfrm rot="8100000">
              <a:off x="192263" y="208371"/>
              <a:ext cx="172124" cy="243543"/>
            </a:xfrm>
            <a:custGeom>
              <a:avLst/>
              <a:gdLst/>
              <a:ahLst/>
              <a:cxnLst/>
              <a:rect l="l" t="t" r="r" b="b"/>
              <a:pathLst>
                <a:path w="6659" h="9422" extrusionOk="0">
                  <a:moveTo>
                    <a:pt x="4899" y="0"/>
                  </a:moveTo>
                  <a:cubicBezTo>
                    <a:pt x="4899" y="0"/>
                    <a:pt x="1397" y="2493"/>
                    <a:pt x="698" y="5065"/>
                  </a:cubicBezTo>
                  <a:cubicBezTo>
                    <a:pt x="1" y="7638"/>
                    <a:pt x="919" y="8921"/>
                    <a:pt x="2368" y="9315"/>
                  </a:cubicBezTo>
                  <a:cubicBezTo>
                    <a:pt x="2625" y="9385"/>
                    <a:pt x="2882" y="9422"/>
                    <a:pt x="3134" y="9422"/>
                  </a:cubicBezTo>
                  <a:cubicBezTo>
                    <a:pt x="4308" y="9422"/>
                    <a:pt x="5386" y="8613"/>
                    <a:pt x="5960" y="6496"/>
                  </a:cubicBezTo>
                  <a:cubicBezTo>
                    <a:pt x="6659" y="3923"/>
                    <a:pt x="4899" y="0"/>
                    <a:pt x="489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34"/>
            <p:cNvSpPr/>
            <p:nvPr/>
          </p:nvSpPr>
          <p:spPr>
            <a:xfrm rot="8100000">
              <a:off x="110689" y="-142417"/>
              <a:ext cx="327394" cy="463305"/>
            </a:xfrm>
            <a:custGeom>
              <a:avLst/>
              <a:gdLst/>
              <a:ahLst/>
              <a:cxnLst/>
              <a:rect l="l" t="t" r="r" b="b"/>
              <a:pathLst>
                <a:path w="12666" h="17924" extrusionOk="0">
                  <a:moveTo>
                    <a:pt x="3347" y="0"/>
                  </a:moveTo>
                  <a:cubicBezTo>
                    <a:pt x="3347" y="0"/>
                    <a:pt x="1" y="7460"/>
                    <a:pt x="1329" y="12351"/>
                  </a:cubicBezTo>
                  <a:cubicBezTo>
                    <a:pt x="2425" y="16380"/>
                    <a:pt x="4474" y="17923"/>
                    <a:pt x="6707" y="17923"/>
                  </a:cubicBezTo>
                  <a:cubicBezTo>
                    <a:pt x="7186" y="17923"/>
                    <a:pt x="7673" y="17852"/>
                    <a:pt x="8162" y="17719"/>
                  </a:cubicBezTo>
                  <a:cubicBezTo>
                    <a:pt x="10924" y="16968"/>
                    <a:pt x="12666" y="14524"/>
                    <a:pt x="11338" y="9633"/>
                  </a:cubicBezTo>
                  <a:cubicBezTo>
                    <a:pt x="10010" y="4739"/>
                    <a:pt x="3347" y="0"/>
                    <a:pt x="3347" y="0"/>
                  </a:cubicBezTo>
                  <a:close/>
                </a:path>
              </a:pathLst>
            </a:custGeom>
            <a:solidFill>
              <a:srgbClr val="334C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52;p34"/>
            <p:cNvSpPr/>
            <p:nvPr/>
          </p:nvSpPr>
          <p:spPr>
            <a:xfrm rot="8100000">
              <a:off x="91223" y="-153522"/>
              <a:ext cx="327394" cy="463253"/>
            </a:xfrm>
            <a:custGeom>
              <a:avLst/>
              <a:gdLst/>
              <a:ahLst/>
              <a:cxnLst/>
              <a:rect l="l" t="t" r="r" b="b"/>
              <a:pathLst>
                <a:path w="12666" h="17922" extrusionOk="0">
                  <a:moveTo>
                    <a:pt x="3347" y="1"/>
                  </a:moveTo>
                  <a:cubicBezTo>
                    <a:pt x="3347" y="1"/>
                    <a:pt x="1" y="7457"/>
                    <a:pt x="1328" y="12351"/>
                  </a:cubicBezTo>
                  <a:cubicBezTo>
                    <a:pt x="2426" y="16380"/>
                    <a:pt x="4476" y="17921"/>
                    <a:pt x="6710" y="17921"/>
                  </a:cubicBezTo>
                  <a:cubicBezTo>
                    <a:pt x="7188" y="17921"/>
                    <a:pt x="7674" y="17851"/>
                    <a:pt x="8161" y="17719"/>
                  </a:cubicBezTo>
                  <a:cubicBezTo>
                    <a:pt x="10924" y="16968"/>
                    <a:pt x="12665" y="14525"/>
                    <a:pt x="11338" y="9630"/>
                  </a:cubicBezTo>
                  <a:cubicBezTo>
                    <a:pt x="10010" y="4740"/>
                    <a:pt x="3347" y="1"/>
                    <a:pt x="33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34"/>
            <p:cNvSpPr/>
            <p:nvPr/>
          </p:nvSpPr>
          <p:spPr>
            <a:xfrm rot="8100000">
              <a:off x="-47481" y="15766"/>
              <a:ext cx="327369" cy="463305"/>
            </a:xfrm>
            <a:custGeom>
              <a:avLst/>
              <a:gdLst/>
              <a:ahLst/>
              <a:cxnLst/>
              <a:rect l="l" t="t" r="r" b="b"/>
              <a:pathLst>
                <a:path w="12665" h="17924" extrusionOk="0">
                  <a:moveTo>
                    <a:pt x="9318" y="0"/>
                  </a:moveTo>
                  <a:cubicBezTo>
                    <a:pt x="9318" y="0"/>
                    <a:pt x="2656" y="4739"/>
                    <a:pt x="1328" y="9633"/>
                  </a:cubicBezTo>
                  <a:cubicBezTo>
                    <a:pt x="0" y="14524"/>
                    <a:pt x="1742" y="16968"/>
                    <a:pt x="4504" y="17719"/>
                  </a:cubicBezTo>
                  <a:cubicBezTo>
                    <a:pt x="4993" y="17852"/>
                    <a:pt x="5480" y="17923"/>
                    <a:pt x="5960" y="17923"/>
                  </a:cubicBezTo>
                  <a:cubicBezTo>
                    <a:pt x="8194" y="17923"/>
                    <a:pt x="10244" y="16380"/>
                    <a:pt x="11337" y="12351"/>
                  </a:cubicBezTo>
                  <a:cubicBezTo>
                    <a:pt x="12665" y="7460"/>
                    <a:pt x="9318" y="0"/>
                    <a:pt x="9318" y="0"/>
                  </a:cubicBezTo>
                  <a:close/>
                </a:path>
              </a:pathLst>
            </a:custGeom>
            <a:solidFill>
              <a:srgbClr val="334C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34"/>
            <p:cNvSpPr/>
            <p:nvPr/>
          </p:nvSpPr>
          <p:spPr>
            <a:xfrm rot="8100000">
              <a:off x="-58634" y="-3665"/>
              <a:ext cx="327394" cy="463253"/>
            </a:xfrm>
            <a:custGeom>
              <a:avLst/>
              <a:gdLst/>
              <a:ahLst/>
              <a:cxnLst/>
              <a:rect l="l" t="t" r="r" b="b"/>
              <a:pathLst>
                <a:path w="12666" h="17922" extrusionOk="0">
                  <a:moveTo>
                    <a:pt x="9319" y="1"/>
                  </a:moveTo>
                  <a:cubicBezTo>
                    <a:pt x="9319" y="1"/>
                    <a:pt x="2657" y="4740"/>
                    <a:pt x="1328" y="9630"/>
                  </a:cubicBezTo>
                  <a:cubicBezTo>
                    <a:pt x="1" y="14525"/>
                    <a:pt x="1743" y="16968"/>
                    <a:pt x="4504" y="17719"/>
                  </a:cubicBezTo>
                  <a:cubicBezTo>
                    <a:pt x="4992" y="17851"/>
                    <a:pt x="5478" y="17921"/>
                    <a:pt x="5956" y="17921"/>
                  </a:cubicBezTo>
                  <a:cubicBezTo>
                    <a:pt x="8191" y="17921"/>
                    <a:pt x="10244" y="16380"/>
                    <a:pt x="11338" y="12351"/>
                  </a:cubicBezTo>
                  <a:cubicBezTo>
                    <a:pt x="12665" y="7457"/>
                    <a:pt x="9319" y="1"/>
                    <a:pt x="931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34"/>
            <p:cNvSpPr/>
            <p:nvPr/>
          </p:nvSpPr>
          <p:spPr>
            <a:xfrm rot="8100000">
              <a:off x="91032" y="-221776"/>
              <a:ext cx="442523" cy="418484"/>
            </a:xfrm>
            <a:custGeom>
              <a:avLst/>
              <a:gdLst/>
              <a:ahLst/>
              <a:cxnLst/>
              <a:rect l="l" t="t" r="r" b="b"/>
              <a:pathLst>
                <a:path w="17120" h="16190" extrusionOk="0">
                  <a:moveTo>
                    <a:pt x="1" y="0"/>
                  </a:moveTo>
                  <a:cubicBezTo>
                    <a:pt x="1" y="1"/>
                    <a:pt x="897" y="9103"/>
                    <a:pt x="4907" y="13113"/>
                  </a:cubicBezTo>
                  <a:cubicBezTo>
                    <a:pt x="7087" y="15293"/>
                    <a:pt x="9069" y="16190"/>
                    <a:pt x="10788" y="16190"/>
                  </a:cubicBezTo>
                  <a:cubicBezTo>
                    <a:pt x="12231" y="16190"/>
                    <a:pt x="13488" y="15558"/>
                    <a:pt x="14521" y="14524"/>
                  </a:cubicBezTo>
                  <a:cubicBezTo>
                    <a:pt x="16787" y="12260"/>
                    <a:pt x="17120" y="8921"/>
                    <a:pt x="13110" y="4910"/>
                  </a:cubicBezTo>
                  <a:cubicBezTo>
                    <a:pt x="9100" y="90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771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356;p34"/>
            <p:cNvSpPr/>
            <p:nvPr/>
          </p:nvSpPr>
          <p:spPr>
            <a:xfrm rot="8100000">
              <a:off x="65904" y="-221812"/>
              <a:ext cx="442626" cy="418484"/>
            </a:xfrm>
            <a:custGeom>
              <a:avLst/>
              <a:gdLst/>
              <a:ahLst/>
              <a:cxnLst/>
              <a:rect l="l" t="t" r="r" b="b"/>
              <a:pathLst>
                <a:path w="17124" h="16190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900" y="9102"/>
                    <a:pt x="4911" y="13113"/>
                  </a:cubicBezTo>
                  <a:cubicBezTo>
                    <a:pt x="7091" y="15293"/>
                    <a:pt x="9073" y="16189"/>
                    <a:pt x="10792" y="16189"/>
                  </a:cubicBezTo>
                  <a:cubicBezTo>
                    <a:pt x="12234" y="16189"/>
                    <a:pt x="13491" y="15558"/>
                    <a:pt x="14525" y="14524"/>
                  </a:cubicBezTo>
                  <a:cubicBezTo>
                    <a:pt x="16790" y="12259"/>
                    <a:pt x="17124" y="8920"/>
                    <a:pt x="13113" y="4910"/>
                  </a:cubicBezTo>
                  <a:cubicBezTo>
                    <a:pt x="9103" y="900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357;p34"/>
            <p:cNvSpPr/>
            <p:nvPr/>
          </p:nvSpPr>
          <p:spPr>
            <a:xfrm rot="8100000">
              <a:off x="-206906" y="76111"/>
              <a:ext cx="442626" cy="418484"/>
            </a:xfrm>
            <a:custGeom>
              <a:avLst/>
              <a:gdLst/>
              <a:ahLst/>
              <a:cxnLst/>
              <a:rect l="l" t="t" r="r" b="b"/>
              <a:pathLst>
                <a:path w="17124" h="16190" extrusionOk="0">
                  <a:moveTo>
                    <a:pt x="17124" y="0"/>
                  </a:moveTo>
                  <a:cubicBezTo>
                    <a:pt x="17123" y="0"/>
                    <a:pt x="8021" y="900"/>
                    <a:pt x="4011" y="4910"/>
                  </a:cubicBezTo>
                  <a:cubicBezTo>
                    <a:pt x="1" y="8921"/>
                    <a:pt x="335" y="12260"/>
                    <a:pt x="2600" y="14524"/>
                  </a:cubicBezTo>
                  <a:cubicBezTo>
                    <a:pt x="3633" y="15558"/>
                    <a:pt x="4891" y="16190"/>
                    <a:pt x="6333" y="16190"/>
                  </a:cubicBezTo>
                  <a:cubicBezTo>
                    <a:pt x="8052" y="16190"/>
                    <a:pt x="10034" y="15293"/>
                    <a:pt x="12215" y="13113"/>
                  </a:cubicBezTo>
                  <a:cubicBezTo>
                    <a:pt x="16225" y="9103"/>
                    <a:pt x="17124" y="1"/>
                    <a:pt x="17124" y="0"/>
                  </a:cubicBezTo>
                  <a:close/>
                </a:path>
              </a:pathLst>
            </a:custGeom>
            <a:solidFill>
              <a:srgbClr val="771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358;p34"/>
            <p:cNvSpPr/>
            <p:nvPr/>
          </p:nvSpPr>
          <p:spPr>
            <a:xfrm rot="8100000">
              <a:off x="-206924" y="51016"/>
              <a:ext cx="442626" cy="418484"/>
            </a:xfrm>
            <a:custGeom>
              <a:avLst/>
              <a:gdLst/>
              <a:ahLst/>
              <a:cxnLst/>
              <a:rect l="l" t="t" r="r" b="b"/>
              <a:pathLst>
                <a:path w="17124" h="16190" extrusionOk="0">
                  <a:moveTo>
                    <a:pt x="17123" y="0"/>
                  </a:moveTo>
                  <a:cubicBezTo>
                    <a:pt x="17123" y="0"/>
                    <a:pt x="8021" y="900"/>
                    <a:pt x="4010" y="4910"/>
                  </a:cubicBezTo>
                  <a:cubicBezTo>
                    <a:pt x="0" y="8920"/>
                    <a:pt x="334" y="12259"/>
                    <a:pt x="2599" y="14524"/>
                  </a:cubicBezTo>
                  <a:cubicBezTo>
                    <a:pt x="3633" y="15558"/>
                    <a:pt x="4890" y="16189"/>
                    <a:pt x="6333" y="16189"/>
                  </a:cubicBezTo>
                  <a:cubicBezTo>
                    <a:pt x="8051" y="16189"/>
                    <a:pt x="10033" y="15293"/>
                    <a:pt x="12213" y="13113"/>
                  </a:cubicBezTo>
                  <a:cubicBezTo>
                    <a:pt x="16224" y="9102"/>
                    <a:pt x="17123" y="0"/>
                    <a:pt x="171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359;p34"/>
            <p:cNvSpPr/>
            <p:nvPr/>
          </p:nvSpPr>
          <p:spPr>
            <a:xfrm rot="8100000">
              <a:off x="58375" y="-84119"/>
              <a:ext cx="299840" cy="530872"/>
            </a:xfrm>
            <a:custGeom>
              <a:avLst/>
              <a:gdLst/>
              <a:ahLst/>
              <a:cxnLst/>
              <a:rect l="l" t="t" r="r" b="b"/>
              <a:pathLst>
                <a:path w="11600" h="20538" extrusionOk="0">
                  <a:moveTo>
                    <a:pt x="5802" y="0"/>
                  </a:moveTo>
                  <a:cubicBezTo>
                    <a:pt x="5802" y="0"/>
                    <a:pt x="1" y="7068"/>
                    <a:pt x="1" y="12740"/>
                  </a:cubicBezTo>
                  <a:cubicBezTo>
                    <a:pt x="1" y="18413"/>
                    <a:pt x="2596" y="20538"/>
                    <a:pt x="5802" y="20538"/>
                  </a:cubicBezTo>
                  <a:cubicBezTo>
                    <a:pt x="9005" y="20538"/>
                    <a:pt x="11600" y="18413"/>
                    <a:pt x="11600" y="12740"/>
                  </a:cubicBezTo>
                  <a:cubicBezTo>
                    <a:pt x="11600" y="7068"/>
                    <a:pt x="5802" y="0"/>
                    <a:pt x="5802" y="0"/>
                  </a:cubicBezTo>
                  <a:close/>
                </a:path>
              </a:pathLst>
            </a:custGeom>
            <a:solidFill>
              <a:srgbClr val="771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360;p34"/>
            <p:cNvSpPr/>
            <p:nvPr/>
          </p:nvSpPr>
          <p:spPr>
            <a:xfrm rot="8100000">
              <a:off x="40636" y="-101870"/>
              <a:ext cx="299840" cy="530898"/>
            </a:xfrm>
            <a:custGeom>
              <a:avLst/>
              <a:gdLst/>
              <a:ahLst/>
              <a:cxnLst/>
              <a:rect l="l" t="t" r="r" b="b"/>
              <a:pathLst>
                <a:path w="11600" h="20539" extrusionOk="0">
                  <a:moveTo>
                    <a:pt x="5802" y="1"/>
                  </a:moveTo>
                  <a:cubicBezTo>
                    <a:pt x="5802" y="1"/>
                    <a:pt x="1" y="7070"/>
                    <a:pt x="1" y="12742"/>
                  </a:cubicBezTo>
                  <a:cubicBezTo>
                    <a:pt x="1" y="18414"/>
                    <a:pt x="2596" y="20539"/>
                    <a:pt x="5802" y="20539"/>
                  </a:cubicBezTo>
                  <a:cubicBezTo>
                    <a:pt x="9005" y="20539"/>
                    <a:pt x="11600" y="18414"/>
                    <a:pt x="11600" y="12742"/>
                  </a:cubicBezTo>
                  <a:cubicBezTo>
                    <a:pt x="11600" y="7070"/>
                    <a:pt x="5802" y="1"/>
                    <a:pt x="580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title"/>
          </p:nvPr>
        </p:nvSpPr>
        <p:spPr>
          <a:xfrm>
            <a:off x="2038200" y="1872800"/>
            <a:ext cx="5067600" cy="16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55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3" name="Google Shape;13;p3"/>
          <p:cNvSpPr txBox="1">
            <a:spLocks noGrp="1"/>
          </p:cNvSpPr>
          <p:nvPr>
            <p:ph type="title" idx="2" hasCustomPrompt="1"/>
          </p:nvPr>
        </p:nvSpPr>
        <p:spPr>
          <a:xfrm>
            <a:off x="3868801" y="837675"/>
            <a:ext cx="1406400" cy="841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4" name="Google Shape;14;p3"/>
          <p:cNvSpPr txBox="1">
            <a:spLocks noGrp="1"/>
          </p:cNvSpPr>
          <p:nvPr>
            <p:ph type="subTitle" idx="1"/>
          </p:nvPr>
        </p:nvSpPr>
        <p:spPr>
          <a:xfrm>
            <a:off x="2038200" y="3776725"/>
            <a:ext cx="5067600" cy="37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7"/>
          <p:cNvSpPr txBox="1">
            <a:spLocks noGrp="1"/>
          </p:cNvSpPr>
          <p:nvPr>
            <p:ph type="title"/>
          </p:nvPr>
        </p:nvSpPr>
        <p:spPr>
          <a:xfrm>
            <a:off x="716550" y="539500"/>
            <a:ext cx="7710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ubTitle" idx="1"/>
          </p:nvPr>
        </p:nvSpPr>
        <p:spPr>
          <a:xfrm>
            <a:off x="2951850" y="1541950"/>
            <a:ext cx="3240300" cy="229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●"/>
              <a:defRPr sz="1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600"/>
              <a:buFont typeface="Nunito Light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E76A28"/>
              </a:buClr>
              <a:buSzPts val="1500"/>
              <a:buFont typeface="Nunito Light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E76A28"/>
              </a:buClr>
              <a:buSzPts val="1500"/>
              <a:buFont typeface="Nunito Light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E76A28"/>
              </a:buClr>
              <a:buSzPts val="1600"/>
              <a:buFont typeface="Nunito Light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999999"/>
              </a:buClr>
              <a:buSzPts val="1600"/>
              <a:buFont typeface="Nunito Light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Nunito Light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Nunito Light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rgbClr val="999999"/>
              </a:buClr>
              <a:buSzPts val="1600"/>
              <a:buFont typeface="Nunito Light"/>
              <a:buChar char="■"/>
              <a:defRPr/>
            </a:lvl9pPr>
          </a:lstStyle>
          <a:p>
            <a:endParaRPr/>
          </a:p>
        </p:txBody>
      </p:sp>
      <p:sp>
        <p:nvSpPr>
          <p:cNvPr id="32" name="Google Shape;32;p7"/>
          <p:cNvSpPr/>
          <p:nvPr/>
        </p:nvSpPr>
        <p:spPr>
          <a:xfrm>
            <a:off x="1834500" y="-4935500"/>
            <a:ext cx="5475000" cy="5475000"/>
          </a:xfrm>
          <a:prstGeom prst="ellipse">
            <a:avLst/>
          </a:prstGeom>
          <a:solidFill>
            <a:schemeClr val="l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 txBox="1">
            <a:spLocks noGrp="1"/>
          </p:cNvSpPr>
          <p:nvPr>
            <p:ph type="title"/>
          </p:nvPr>
        </p:nvSpPr>
        <p:spPr>
          <a:xfrm>
            <a:off x="2135550" y="1189100"/>
            <a:ext cx="4872900" cy="196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subTitle" idx="1"/>
          </p:nvPr>
        </p:nvSpPr>
        <p:spPr>
          <a:xfrm>
            <a:off x="2135550" y="3153500"/>
            <a:ext cx="4872900" cy="67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_1_1_1_1_1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3"/>
          <p:cNvSpPr txBox="1">
            <a:spLocks noGrp="1"/>
          </p:cNvSpPr>
          <p:nvPr>
            <p:ph type="title"/>
          </p:nvPr>
        </p:nvSpPr>
        <p:spPr>
          <a:xfrm>
            <a:off x="720000" y="5395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13"/>
          <p:cNvSpPr txBox="1">
            <a:spLocks noGrp="1"/>
          </p:cNvSpPr>
          <p:nvPr>
            <p:ph type="subTitle" idx="1"/>
          </p:nvPr>
        </p:nvSpPr>
        <p:spPr>
          <a:xfrm>
            <a:off x="720000" y="2421088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3"/>
          <p:cNvSpPr txBox="1">
            <a:spLocks noGrp="1"/>
          </p:cNvSpPr>
          <p:nvPr>
            <p:ph type="subTitle" idx="2"/>
          </p:nvPr>
        </p:nvSpPr>
        <p:spPr>
          <a:xfrm>
            <a:off x="3419269" y="2421088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3"/>
          <p:cNvSpPr txBox="1">
            <a:spLocks noGrp="1"/>
          </p:cNvSpPr>
          <p:nvPr>
            <p:ph type="subTitle" idx="3"/>
          </p:nvPr>
        </p:nvSpPr>
        <p:spPr>
          <a:xfrm>
            <a:off x="720000" y="4119200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13"/>
          <p:cNvSpPr txBox="1">
            <a:spLocks noGrp="1"/>
          </p:cNvSpPr>
          <p:nvPr>
            <p:ph type="subTitle" idx="4"/>
          </p:nvPr>
        </p:nvSpPr>
        <p:spPr>
          <a:xfrm>
            <a:off x="3419269" y="4119200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3"/>
          <p:cNvSpPr txBox="1">
            <a:spLocks noGrp="1"/>
          </p:cNvSpPr>
          <p:nvPr>
            <p:ph type="subTitle" idx="5"/>
          </p:nvPr>
        </p:nvSpPr>
        <p:spPr>
          <a:xfrm>
            <a:off x="6118545" y="2421088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3"/>
          <p:cNvSpPr txBox="1">
            <a:spLocks noGrp="1"/>
          </p:cNvSpPr>
          <p:nvPr>
            <p:ph type="subTitle" idx="6"/>
          </p:nvPr>
        </p:nvSpPr>
        <p:spPr>
          <a:xfrm>
            <a:off x="6118545" y="4119200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title" idx="7" hasCustomPrompt="1"/>
          </p:nvPr>
        </p:nvSpPr>
        <p:spPr>
          <a:xfrm>
            <a:off x="720000" y="1648888"/>
            <a:ext cx="825000" cy="44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53" name="Google Shape;53;p13"/>
          <p:cNvSpPr txBox="1">
            <a:spLocks noGrp="1"/>
          </p:cNvSpPr>
          <p:nvPr>
            <p:ph type="title" idx="8" hasCustomPrompt="1"/>
          </p:nvPr>
        </p:nvSpPr>
        <p:spPr>
          <a:xfrm>
            <a:off x="720000" y="3347025"/>
            <a:ext cx="825000" cy="44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54" name="Google Shape;54;p13"/>
          <p:cNvSpPr txBox="1">
            <a:spLocks noGrp="1"/>
          </p:cNvSpPr>
          <p:nvPr>
            <p:ph type="title" idx="9" hasCustomPrompt="1"/>
          </p:nvPr>
        </p:nvSpPr>
        <p:spPr>
          <a:xfrm>
            <a:off x="3419265" y="1648888"/>
            <a:ext cx="825000" cy="44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55" name="Google Shape;55;p13"/>
          <p:cNvSpPr txBox="1">
            <a:spLocks noGrp="1"/>
          </p:cNvSpPr>
          <p:nvPr>
            <p:ph type="title" idx="13" hasCustomPrompt="1"/>
          </p:nvPr>
        </p:nvSpPr>
        <p:spPr>
          <a:xfrm>
            <a:off x="3419265" y="3347025"/>
            <a:ext cx="825000" cy="44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56" name="Google Shape;56;p13"/>
          <p:cNvSpPr txBox="1">
            <a:spLocks noGrp="1"/>
          </p:cNvSpPr>
          <p:nvPr>
            <p:ph type="title" idx="14" hasCustomPrompt="1"/>
          </p:nvPr>
        </p:nvSpPr>
        <p:spPr>
          <a:xfrm>
            <a:off x="6118556" y="1648888"/>
            <a:ext cx="825000" cy="44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57" name="Google Shape;57;p13"/>
          <p:cNvSpPr txBox="1">
            <a:spLocks noGrp="1"/>
          </p:cNvSpPr>
          <p:nvPr>
            <p:ph type="title" idx="15" hasCustomPrompt="1"/>
          </p:nvPr>
        </p:nvSpPr>
        <p:spPr>
          <a:xfrm>
            <a:off x="6118556" y="3347025"/>
            <a:ext cx="825000" cy="44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58" name="Google Shape;58;p13"/>
          <p:cNvSpPr txBox="1">
            <a:spLocks noGrp="1"/>
          </p:cNvSpPr>
          <p:nvPr>
            <p:ph type="subTitle" idx="16"/>
          </p:nvPr>
        </p:nvSpPr>
        <p:spPr>
          <a:xfrm>
            <a:off x="720000" y="2132088"/>
            <a:ext cx="2305500" cy="39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000">
                <a:latin typeface="Aclonica"/>
                <a:ea typeface="Aclonica"/>
                <a:cs typeface="Aclonica"/>
                <a:sym typeface="Aclonica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59" name="Google Shape;59;p13"/>
          <p:cNvSpPr txBox="1">
            <a:spLocks noGrp="1"/>
          </p:cNvSpPr>
          <p:nvPr>
            <p:ph type="subTitle" idx="17"/>
          </p:nvPr>
        </p:nvSpPr>
        <p:spPr>
          <a:xfrm>
            <a:off x="3419275" y="2132088"/>
            <a:ext cx="2305500" cy="39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000">
                <a:latin typeface="Aclonica"/>
                <a:ea typeface="Aclonica"/>
                <a:cs typeface="Aclonica"/>
                <a:sym typeface="Aclonica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60" name="Google Shape;60;p13"/>
          <p:cNvSpPr txBox="1">
            <a:spLocks noGrp="1"/>
          </p:cNvSpPr>
          <p:nvPr>
            <p:ph type="subTitle" idx="18"/>
          </p:nvPr>
        </p:nvSpPr>
        <p:spPr>
          <a:xfrm>
            <a:off x="6118550" y="2132088"/>
            <a:ext cx="2305500" cy="39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000">
                <a:latin typeface="Aclonica"/>
                <a:ea typeface="Aclonica"/>
                <a:cs typeface="Aclonica"/>
                <a:sym typeface="Aclonica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61" name="Google Shape;61;p13"/>
          <p:cNvSpPr txBox="1">
            <a:spLocks noGrp="1"/>
          </p:cNvSpPr>
          <p:nvPr>
            <p:ph type="subTitle" idx="19"/>
          </p:nvPr>
        </p:nvSpPr>
        <p:spPr>
          <a:xfrm>
            <a:off x="720000" y="3830275"/>
            <a:ext cx="2305500" cy="39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000">
                <a:latin typeface="Aclonica"/>
                <a:ea typeface="Aclonica"/>
                <a:cs typeface="Aclonica"/>
                <a:sym typeface="Aclonica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62" name="Google Shape;62;p13"/>
          <p:cNvSpPr txBox="1">
            <a:spLocks noGrp="1"/>
          </p:cNvSpPr>
          <p:nvPr>
            <p:ph type="subTitle" idx="20"/>
          </p:nvPr>
        </p:nvSpPr>
        <p:spPr>
          <a:xfrm>
            <a:off x="3419275" y="3830275"/>
            <a:ext cx="2305500" cy="39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000">
                <a:latin typeface="Aclonica"/>
                <a:ea typeface="Aclonica"/>
                <a:cs typeface="Aclonica"/>
                <a:sym typeface="Aclonica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63" name="Google Shape;63;p13"/>
          <p:cNvSpPr txBox="1">
            <a:spLocks noGrp="1"/>
          </p:cNvSpPr>
          <p:nvPr>
            <p:ph type="subTitle" idx="21"/>
          </p:nvPr>
        </p:nvSpPr>
        <p:spPr>
          <a:xfrm>
            <a:off x="6118550" y="3830275"/>
            <a:ext cx="2305500" cy="39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000">
                <a:latin typeface="Aclonica"/>
                <a:ea typeface="Aclonica"/>
                <a:cs typeface="Aclonica"/>
                <a:sym typeface="Aclonica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64" name="Google Shape;64;p13"/>
          <p:cNvSpPr/>
          <p:nvPr/>
        </p:nvSpPr>
        <p:spPr>
          <a:xfrm>
            <a:off x="1834500" y="-4935500"/>
            <a:ext cx="5475000" cy="5475000"/>
          </a:xfrm>
          <a:prstGeom prst="ellipse">
            <a:avLst/>
          </a:prstGeom>
          <a:solidFill>
            <a:schemeClr val="l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CUSTOM_7"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22"/>
          <p:cNvSpPr txBox="1">
            <a:spLocks noGrp="1"/>
          </p:cNvSpPr>
          <p:nvPr>
            <p:ph type="title"/>
          </p:nvPr>
        </p:nvSpPr>
        <p:spPr>
          <a:xfrm>
            <a:off x="720000" y="539500"/>
            <a:ext cx="7704000" cy="120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84" name="Google Shape;184;p22"/>
          <p:cNvSpPr txBox="1">
            <a:spLocks noGrp="1"/>
          </p:cNvSpPr>
          <p:nvPr>
            <p:ph type="subTitle" idx="1"/>
          </p:nvPr>
        </p:nvSpPr>
        <p:spPr>
          <a:xfrm>
            <a:off x="1109155" y="2609600"/>
            <a:ext cx="19860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85" name="Google Shape;185;p22"/>
          <p:cNvSpPr txBox="1">
            <a:spLocks noGrp="1"/>
          </p:cNvSpPr>
          <p:nvPr>
            <p:ph type="subTitle" idx="2"/>
          </p:nvPr>
        </p:nvSpPr>
        <p:spPr>
          <a:xfrm>
            <a:off x="3579000" y="2609600"/>
            <a:ext cx="19860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86" name="Google Shape;186;p22"/>
          <p:cNvSpPr txBox="1">
            <a:spLocks noGrp="1"/>
          </p:cNvSpPr>
          <p:nvPr>
            <p:ph type="subTitle" idx="3"/>
          </p:nvPr>
        </p:nvSpPr>
        <p:spPr>
          <a:xfrm>
            <a:off x="1109155" y="4119200"/>
            <a:ext cx="19860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87" name="Google Shape;187;p22"/>
          <p:cNvSpPr txBox="1">
            <a:spLocks noGrp="1"/>
          </p:cNvSpPr>
          <p:nvPr>
            <p:ph type="subTitle" idx="4"/>
          </p:nvPr>
        </p:nvSpPr>
        <p:spPr>
          <a:xfrm>
            <a:off x="3579000" y="4119200"/>
            <a:ext cx="19860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88" name="Google Shape;188;p22"/>
          <p:cNvSpPr txBox="1">
            <a:spLocks noGrp="1"/>
          </p:cNvSpPr>
          <p:nvPr>
            <p:ph type="subTitle" idx="5"/>
          </p:nvPr>
        </p:nvSpPr>
        <p:spPr>
          <a:xfrm>
            <a:off x="6048845" y="2609600"/>
            <a:ext cx="19860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89" name="Google Shape;189;p22"/>
          <p:cNvSpPr txBox="1">
            <a:spLocks noGrp="1"/>
          </p:cNvSpPr>
          <p:nvPr>
            <p:ph type="subTitle" idx="6"/>
          </p:nvPr>
        </p:nvSpPr>
        <p:spPr>
          <a:xfrm>
            <a:off x="6048845" y="4119200"/>
            <a:ext cx="19860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90" name="Google Shape;190;p22"/>
          <p:cNvSpPr txBox="1">
            <a:spLocks noGrp="1"/>
          </p:cNvSpPr>
          <p:nvPr>
            <p:ph type="subTitle" idx="7"/>
          </p:nvPr>
        </p:nvSpPr>
        <p:spPr>
          <a:xfrm>
            <a:off x="1113055" y="2249813"/>
            <a:ext cx="1978200" cy="37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000">
                <a:latin typeface="Aclonica"/>
                <a:ea typeface="Aclonica"/>
                <a:cs typeface="Aclonica"/>
                <a:sym typeface="Aclonic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91" name="Google Shape;191;p22"/>
          <p:cNvSpPr txBox="1">
            <a:spLocks noGrp="1"/>
          </p:cNvSpPr>
          <p:nvPr>
            <p:ph type="subTitle" idx="8"/>
          </p:nvPr>
        </p:nvSpPr>
        <p:spPr>
          <a:xfrm>
            <a:off x="3582900" y="2249813"/>
            <a:ext cx="1978200" cy="37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000">
                <a:latin typeface="Aclonica"/>
                <a:ea typeface="Aclonica"/>
                <a:cs typeface="Aclonica"/>
                <a:sym typeface="Aclonic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92" name="Google Shape;192;p22"/>
          <p:cNvSpPr txBox="1">
            <a:spLocks noGrp="1"/>
          </p:cNvSpPr>
          <p:nvPr>
            <p:ph type="subTitle" idx="9"/>
          </p:nvPr>
        </p:nvSpPr>
        <p:spPr>
          <a:xfrm>
            <a:off x="6052745" y="2249813"/>
            <a:ext cx="1978200" cy="37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000">
                <a:latin typeface="Aclonica"/>
                <a:ea typeface="Aclonica"/>
                <a:cs typeface="Aclonica"/>
                <a:sym typeface="Aclonic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93" name="Google Shape;193;p22"/>
          <p:cNvSpPr txBox="1">
            <a:spLocks noGrp="1"/>
          </p:cNvSpPr>
          <p:nvPr>
            <p:ph type="subTitle" idx="13"/>
          </p:nvPr>
        </p:nvSpPr>
        <p:spPr>
          <a:xfrm>
            <a:off x="1113055" y="3758275"/>
            <a:ext cx="1978200" cy="37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000">
                <a:latin typeface="Aclonica"/>
                <a:ea typeface="Aclonica"/>
                <a:cs typeface="Aclonica"/>
                <a:sym typeface="Aclonic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94" name="Google Shape;194;p22"/>
          <p:cNvSpPr txBox="1">
            <a:spLocks noGrp="1"/>
          </p:cNvSpPr>
          <p:nvPr>
            <p:ph type="subTitle" idx="14"/>
          </p:nvPr>
        </p:nvSpPr>
        <p:spPr>
          <a:xfrm>
            <a:off x="3582900" y="3758275"/>
            <a:ext cx="1978200" cy="37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000">
                <a:latin typeface="Aclonica"/>
                <a:ea typeface="Aclonica"/>
                <a:cs typeface="Aclonica"/>
                <a:sym typeface="Aclonic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95" name="Google Shape;195;p22"/>
          <p:cNvSpPr txBox="1">
            <a:spLocks noGrp="1"/>
          </p:cNvSpPr>
          <p:nvPr>
            <p:ph type="subTitle" idx="15"/>
          </p:nvPr>
        </p:nvSpPr>
        <p:spPr>
          <a:xfrm>
            <a:off x="6052745" y="3758275"/>
            <a:ext cx="1978200" cy="37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000">
                <a:latin typeface="Aclonica"/>
                <a:ea typeface="Aclonica"/>
                <a:cs typeface="Aclonica"/>
                <a:sym typeface="Aclonic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96" name="Google Shape;196;p22"/>
          <p:cNvSpPr/>
          <p:nvPr/>
        </p:nvSpPr>
        <p:spPr>
          <a:xfrm>
            <a:off x="1834500" y="-4935500"/>
            <a:ext cx="5475000" cy="5475000"/>
          </a:xfrm>
          <a:prstGeom prst="ellipse">
            <a:avLst/>
          </a:prstGeom>
          <a:solidFill>
            <a:schemeClr val="l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_ONLY_1_1"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26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65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21" name="Google Shape;221;p26"/>
          <p:cNvSpPr/>
          <p:nvPr/>
        </p:nvSpPr>
        <p:spPr>
          <a:xfrm>
            <a:off x="1834500" y="-4935500"/>
            <a:ext cx="5475000" cy="5475000"/>
          </a:xfrm>
          <a:prstGeom prst="ellipse">
            <a:avLst/>
          </a:prstGeom>
          <a:solidFill>
            <a:schemeClr val="l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_AND_TWO_COLUMNS_1_1_1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30"/>
          <p:cNvSpPr txBox="1">
            <a:spLocks noGrp="1"/>
          </p:cNvSpPr>
          <p:nvPr>
            <p:ph type="title"/>
          </p:nvPr>
        </p:nvSpPr>
        <p:spPr>
          <a:xfrm>
            <a:off x="720000" y="5395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35" name="Google Shape;235;p30"/>
          <p:cNvSpPr txBox="1">
            <a:spLocks noGrp="1"/>
          </p:cNvSpPr>
          <p:nvPr>
            <p:ph type="subTitle" idx="1"/>
          </p:nvPr>
        </p:nvSpPr>
        <p:spPr>
          <a:xfrm>
            <a:off x="4851695" y="1387400"/>
            <a:ext cx="3579000" cy="2976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2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36" name="Google Shape;236;p30"/>
          <p:cNvSpPr txBox="1">
            <a:spLocks noGrp="1"/>
          </p:cNvSpPr>
          <p:nvPr>
            <p:ph type="subTitle" idx="2"/>
          </p:nvPr>
        </p:nvSpPr>
        <p:spPr>
          <a:xfrm>
            <a:off x="713300" y="1387400"/>
            <a:ext cx="3579000" cy="2976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200" b="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237" name="Google Shape;237;p30"/>
          <p:cNvSpPr/>
          <p:nvPr/>
        </p:nvSpPr>
        <p:spPr>
          <a:xfrm>
            <a:off x="1834500" y="-4935500"/>
            <a:ext cx="5475000" cy="5475000"/>
          </a:xfrm>
          <a:prstGeom prst="ellipse">
            <a:avLst/>
          </a:prstGeom>
          <a:solidFill>
            <a:schemeClr val="l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Aclonica"/>
              <a:buNone/>
              <a:defRPr sz="3500">
                <a:solidFill>
                  <a:schemeClr val="accent4"/>
                </a:solidFill>
                <a:latin typeface="Aclonica"/>
                <a:ea typeface="Aclonica"/>
                <a:cs typeface="Aclonica"/>
                <a:sym typeface="Aclonic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Aclonica"/>
              <a:buNone/>
              <a:defRPr sz="3500">
                <a:solidFill>
                  <a:schemeClr val="accent4"/>
                </a:solidFill>
                <a:latin typeface="Aclonica"/>
                <a:ea typeface="Aclonica"/>
                <a:cs typeface="Aclonica"/>
                <a:sym typeface="Aclonic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Aclonica"/>
              <a:buNone/>
              <a:defRPr sz="3500">
                <a:solidFill>
                  <a:schemeClr val="accent4"/>
                </a:solidFill>
                <a:latin typeface="Aclonica"/>
                <a:ea typeface="Aclonica"/>
                <a:cs typeface="Aclonica"/>
                <a:sym typeface="Aclonic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Aclonica"/>
              <a:buNone/>
              <a:defRPr sz="3500">
                <a:solidFill>
                  <a:schemeClr val="accent4"/>
                </a:solidFill>
                <a:latin typeface="Aclonica"/>
                <a:ea typeface="Aclonica"/>
                <a:cs typeface="Aclonica"/>
                <a:sym typeface="Aclonic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Aclonica"/>
              <a:buNone/>
              <a:defRPr sz="3500">
                <a:solidFill>
                  <a:schemeClr val="accent4"/>
                </a:solidFill>
                <a:latin typeface="Aclonica"/>
                <a:ea typeface="Aclonica"/>
                <a:cs typeface="Aclonica"/>
                <a:sym typeface="Aclonic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Aclonica"/>
              <a:buNone/>
              <a:defRPr sz="3500">
                <a:solidFill>
                  <a:schemeClr val="accent4"/>
                </a:solidFill>
                <a:latin typeface="Aclonica"/>
                <a:ea typeface="Aclonica"/>
                <a:cs typeface="Aclonica"/>
                <a:sym typeface="Aclonic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Aclonica"/>
              <a:buNone/>
              <a:defRPr sz="3500">
                <a:solidFill>
                  <a:schemeClr val="accent4"/>
                </a:solidFill>
                <a:latin typeface="Aclonica"/>
                <a:ea typeface="Aclonica"/>
                <a:cs typeface="Aclonica"/>
                <a:sym typeface="Aclonic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Aclonica"/>
              <a:buNone/>
              <a:defRPr sz="3500">
                <a:solidFill>
                  <a:schemeClr val="accent4"/>
                </a:solidFill>
                <a:latin typeface="Aclonica"/>
                <a:ea typeface="Aclonica"/>
                <a:cs typeface="Aclonica"/>
                <a:sym typeface="Aclonic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Aclonica"/>
              <a:buNone/>
              <a:defRPr sz="3500">
                <a:solidFill>
                  <a:schemeClr val="accent4"/>
                </a:solidFill>
                <a:latin typeface="Aclonica"/>
                <a:ea typeface="Aclonica"/>
                <a:cs typeface="Aclonica"/>
                <a:sym typeface="Aclonica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Raleway"/>
              <a:buChar char="●"/>
              <a:defRPr sz="16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L="914400" lvl="1" indent="-3302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Raleway"/>
              <a:buChar char="○"/>
              <a:defRPr sz="16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lvl="2" indent="-3302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Raleway"/>
              <a:buChar char="■"/>
              <a:defRPr sz="16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lvl="3" indent="-3302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Raleway"/>
              <a:buChar char="●"/>
              <a:defRPr sz="16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lvl="4" indent="-3302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Raleway"/>
              <a:buChar char="○"/>
              <a:defRPr sz="16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lvl="5" indent="-3302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Raleway"/>
              <a:buChar char="■"/>
              <a:defRPr sz="16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L="3200400" lvl="6" indent="-3302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Raleway"/>
              <a:buChar char="●"/>
              <a:defRPr sz="16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L="3657600" lvl="7" indent="-3302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Raleway"/>
              <a:buChar char="○"/>
              <a:defRPr sz="16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L="4114800" lvl="8" indent="-3302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600"/>
              <a:buFont typeface="Raleway"/>
              <a:buChar char="■"/>
              <a:defRPr sz="16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3" r:id="rId3"/>
    <p:sldLayoutId id="2147483655" r:id="rId4"/>
    <p:sldLayoutId id="2147483658" r:id="rId5"/>
    <p:sldLayoutId id="2147483659" r:id="rId6"/>
    <p:sldLayoutId id="2147483668" r:id="rId7"/>
    <p:sldLayoutId id="2147483672" r:id="rId8"/>
    <p:sldLayoutId id="2147483676" r:id="rId9"/>
    <p:sldLayoutId id="2147483679" r:id="rId10"/>
    <p:sldLayoutId id="2147483680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p38"/>
          <p:cNvSpPr/>
          <p:nvPr/>
        </p:nvSpPr>
        <p:spPr>
          <a:xfrm>
            <a:off x="1834500" y="291450"/>
            <a:ext cx="5475000" cy="5475000"/>
          </a:xfrm>
          <a:prstGeom prst="ellipse">
            <a:avLst/>
          </a:prstGeom>
          <a:solidFill>
            <a:schemeClr val="l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2" name="Google Shape;372;p38"/>
          <p:cNvSpPr txBox="1">
            <a:spLocks noGrp="1"/>
          </p:cNvSpPr>
          <p:nvPr>
            <p:ph type="ctrTitle"/>
          </p:nvPr>
        </p:nvSpPr>
        <p:spPr>
          <a:xfrm>
            <a:off x="1426643" y="1165226"/>
            <a:ext cx="5967003" cy="2592074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dirty="0">
                <a:latin typeface="#9Slide07 SVNZiclets" panose="02000603000000000000" pitchFamily="2" charset="0"/>
              </a:rPr>
              <a:t>LỄ HỘI RỬA LÀNG CỦA NGƯỜI LÔ LÔ</a:t>
            </a:r>
            <a:endParaRPr sz="4800" dirty="0">
              <a:latin typeface="#9Slide07 SVNZiclets" panose="02000603000000000000" pitchFamily="2" charset="0"/>
            </a:endParaRPr>
          </a:p>
        </p:txBody>
      </p:sp>
      <p:sp>
        <p:nvSpPr>
          <p:cNvPr id="373" name="Google Shape;373;p38"/>
          <p:cNvSpPr txBox="1">
            <a:spLocks noGrp="1"/>
          </p:cNvSpPr>
          <p:nvPr>
            <p:ph type="subTitle" idx="1"/>
          </p:nvPr>
        </p:nvSpPr>
        <p:spPr>
          <a:xfrm>
            <a:off x="2052900" y="3758013"/>
            <a:ext cx="5038200" cy="47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 err="1">
                <a:latin typeface="Cambria" panose="02040503050406030204" pitchFamily="18" charset="0"/>
                <a:ea typeface="Cambria" panose="02040503050406030204" pitchFamily="18" charset="0"/>
              </a:rPr>
              <a:t>Phạm</a:t>
            </a:r>
            <a:r>
              <a:rPr lang="en-US" sz="1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Thùy</a:t>
            </a:r>
            <a:r>
              <a:rPr lang="en-US" sz="1800" b="1" dirty="0">
                <a:latin typeface="Cambria" panose="02040503050406030204" pitchFamily="18" charset="0"/>
                <a:ea typeface="Cambria" panose="02040503050406030204" pitchFamily="18" charset="0"/>
              </a:rPr>
              <a:t> Dung</a:t>
            </a:r>
          </a:p>
        </p:txBody>
      </p:sp>
      <p:grpSp>
        <p:nvGrpSpPr>
          <p:cNvPr id="374" name="Google Shape;374;p38"/>
          <p:cNvGrpSpPr/>
          <p:nvPr/>
        </p:nvGrpSpPr>
        <p:grpSpPr>
          <a:xfrm flipH="1">
            <a:off x="747076" y="415556"/>
            <a:ext cx="2038852" cy="884674"/>
            <a:chOff x="554125" y="2675313"/>
            <a:chExt cx="1515875" cy="657750"/>
          </a:xfrm>
        </p:grpSpPr>
        <p:sp>
          <p:nvSpPr>
            <p:cNvPr id="375" name="Google Shape;375;p38"/>
            <p:cNvSpPr/>
            <p:nvPr/>
          </p:nvSpPr>
          <p:spPr>
            <a:xfrm>
              <a:off x="554125" y="2675313"/>
              <a:ext cx="1515875" cy="657750"/>
            </a:xfrm>
            <a:custGeom>
              <a:avLst/>
              <a:gdLst/>
              <a:ahLst/>
              <a:cxnLst/>
              <a:rect l="l" t="t" r="r" b="b"/>
              <a:pathLst>
                <a:path w="60635" h="26310" extrusionOk="0">
                  <a:moveTo>
                    <a:pt x="17431" y="0"/>
                  </a:moveTo>
                  <a:cubicBezTo>
                    <a:pt x="13515" y="0"/>
                    <a:pt x="10283" y="2929"/>
                    <a:pt x="9797" y="6716"/>
                  </a:cubicBezTo>
                  <a:cubicBezTo>
                    <a:pt x="9774" y="6716"/>
                    <a:pt x="9755" y="6712"/>
                    <a:pt x="9733" y="6712"/>
                  </a:cubicBezTo>
                  <a:cubicBezTo>
                    <a:pt x="4356" y="6712"/>
                    <a:pt x="0" y="11068"/>
                    <a:pt x="0" y="16445"/>
                  </a:cubicBezTo>
                  <a:cubicBezTo>
                    <a:pt x="0" y="16596"/>
                    <a:pt x="5" y="16744"/>
                    <a:pt x="12" y="16896"/>
                  </a:cubicBezTo>
                  <a:cubicBezTo>
                    <a:pt x="207" y="21178"/>
                    <a:pt x="3912" y="25275"/>
                    <a:pt x="8817" y="25275"/>
                  </a:cubicBezTo>
                  <a:cubicBezTo>
                    <a:pt x="12091" y="25275"/>
                    <a:pt x="15901" y="23450"/>
                    <a:pt x="19560" y="18637"/>
                  </a:cubicBezTo>
                  <a:lnTo>
                    <a:pt x="19560" y="18637"/>
                  </a:lnTo>
                  <a:cubicBezTo>
                    <a:pt x="19730" y="20781"/>
                    <a:pt x="17677" y="23577"/>
                    <a:pt x="16771" y="24267"/>
                  </a:cubicBezTo>
                  <a:cubicBezTo>
                    <a:pt x="17793" y="25371"/>
                    <a:pt x="20775" y="26310"/>
                    <a:pt x="24139" y="26310"/>
                  </a:cubicBezTo>
                  <a:cubicBezTo>
                    <a:pt x="27044" y="26310"/>
                    <a:pt x="30234" y="25609"/>
                    <a:pt x="32691" y="23710"/>
                  </a:cubicBezTo>
                  <a:cubicBezTo>
                    <a:pt x="34117" y="25228"/>
                    <a:pt x="36140" y="26176"/>
                    <a:pt x="38386" y="26176"/>
                  </a:cubicBezTo>
                  <a:cubicBezTo>
                    <a:pt x="41395" y="26176"/>
                    <a:pt x="44001" y="24477"/>
                    <a:pt x="45311" y="21987"/>
                  </a:cubicBezTo>
                  <a:cubicBezTo>
                    <a:pt x="53539" y="21153"/>
                    <a:pt x="60634" y="13050"/>
                    <a:pt x="60635" y="13049"/>
                  </a:cubicBezTo>
                  <a:lnTo>
                    <a:pt x="60635" y="13049"/>
                  </a:lnTo>
                  <a:cubicBezTo>
                    <a:pt x="60634" y="13049"/>
                    <a:pt x="57846" y="15464"/>
                    <a:pt x="54082" y="15464"/>
                  </a:cubicBezTo>
                  <a:cubicBezTo>
                    <a:pt x="52055" y="15464"/>
                    <a:pt x="49745" y="14764"/>
                    <a:pt x="47435" y="12608"/>
                  </a:cubicBezTo>
                  <a:cubicBezTo>
                    <a:pt x="44455" y="9827"/>
                    <a:pt x="41742" y="9065"/>
                    <a:pt x="39663" y="9065"/>
                  </a:cubicBezTo>
                  <a:cubicBezTo>
                    <a:pt x="37931" y="9065"/>
                    <a:pt x="36639" y="9593"/>
                    <a:pt x="35996" y="9926"/>
                  </a:cubicBezTo>
                  <a:cubicBezTo>
                    <a:pt x="35814" y="14142"/>
                    <a:pt x="33529" y="16049"/>
                    <a:pt x="33529" y="16049"/>
                  </a:cubicBezTo>
                  <a:cubicBezTo>
                    <a:pt x="34178" y="14657"/>
                    <a:pt x="34368" y="13352"/>
                    <a:pt x="34273" y="12172"/>
                  </a:cubicBezTo>
                  <a:cubicBezTo>
                    <a:pt x="34000" y="8704"/>
                    <a:pt x="31184" y="6018"/>
                    <a:pt x="27732" y="5597"/>
                  </a:cubicBezTo>
                  <a:cubicBezTo>
                    <a:pt x="27326" y="5544"/>
                    <a:pt x="26908" y="5521"/>
                    <a:pt x="26488" y="5521"/>
                  </a:cubicBezTo>
                  <a:cubicBezTo>
                    <a:pt x="25934" y="5521"/>
                    <a:pt x="25388" y="5567"/>
                    <a:pt x="24856" y="5654"/>
                  </a:cubicBezTo>
                  <a:cubicBezTo>
                    <a:pt x="23957" y="2395"/>
                    <a:pt x="20975" y="0"/>
                    <a:pt x="17431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38"/>
            <p:cNvSpPr/>
            <p:nvPr/>
          </p:nvSpPr>
          <p:spPr>
            <a:xfrm>
              <a:off x="1452575" y="2901913"/>
              <a:ext cx="617425" cy="182025"/>
            </a:xfrm>
            <a:custGeom>
              <a:avLst/>
              <a:gdLst/>
              <a:ahLst/>
              <a:cxnLst/>
              <a:rect l="l" t="t" r="r" b="b"/>
              <a:pathLst>
                <a:path w="24697" h="7281" extrusionOk="0">
                  <a:moveTo>
                    <a:pt x="3725" y="1"/>
                  </a:moveTo>
                  <a:cubicBezTo>
                    <a:pt x="1993" y="1"/>
                    <a:pt x="701" y="529"/>
                    <a:pt x="58" y="862"/>
                  </a:cubicBezTo>
                  <a:cubicBezTo>
                    <a:pt x="46" y="1127"/>
                    <a:pt x="27" y="1382"/>
                    <a:pt x="1" y="1628"/>
                  </a:cubicBezTo>
                  <a:cubicBezTo>
                    <a:pt x="697" y="1300"/>
                    <a:pt x="1891" y="880"/>
                    <a:pt x="3434" y="880"/>
                  </a:cubicBezTo>
                  <a:cubicBezTo>
                    <a:pt x="5513" y="880"/>
                    <a:pt x="8225" y="1643"/>
                    <a:pt x="11205" y="4425"/>
                  </a:cubicBezTo>
                  <a:cubicBezTo>
                    <a:pt x="13515" y="6580"/>
                    <a:pt x="15823" y="7281"/>
                    <a:pt x="17849" y="7281"/>
                  </a:cubicBezTo>
                  <a:cubicBezTo>
                    <a:pt x="19810" y="7281"/>
                    <a:pt x="21506" y="6624"/>
                    <a:pt x="22682" y="5996"/>
                  </a:cubicBezTo>
                  <a:cubicBezTo>
                    <a:pt x="23956" y="4827"/>
                    <a:pt x="24697" y="3985"/>
                    <a:pt x="24697" y="3985"/>
                  </a:cubicBezTo>
                  <a:lnTo>
                    <a:pt x="24697" y="3985"/>
                  </a:lnTo>
                  <a:cubicBezTo>
                    <a:pt x="24696" y="3985"/>
                    <a:pt x="21908" y="6400"/>
                    <a:pt x="18144" y="6400"/>
                  </a:cubicBezTo>
                  <a:cubicBezTo>
                    <a:pt x="16117" y="6400"/>
                    <a:pt x="13807" y="5700"/>
                    <a:pt x="11497" y="3544"/>
                  </a:cubicBezTo>
                  <a:cubicBezTo>
                    <a:pt x="8517" y="763"/>
                    <a:pt x="5804" y="1"/>
                    <a:pt x="37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77;p38"/>
            <p:cNvSpPr/>
            <p:nvPr/>
          </p:nvSpPr>
          <p:spPr>
            <a:xfrm>
              <a:off x="563225" y="2843188"/>
              <a:ext cx="232700" cy="177325"/>
            </a:xfrm>
            <a:custGeom>
              <a:avLst/>
              <a:gdLst/>
              <a:ahLst/>
              <a:cxnLst/>
              <a:rect l="l" t="t" r="r" b="b"/>
              <a:pathLst>
                <a:path w="9308" h="7093" extrusionOk="0">
                  <a:moveTo>
                    <a:pt x="9307" y="1"/>
                  </a:moveTo>
                  <a:cubicBezTo>
                    <a:pt x="4872" y="28"/>
                    <a:pt x="1147" y="3018"/>
                    <a:pt x="0" y="7092"/>
                  </a:cubicBezTo>
                  <a:cubicBezTo>
                    <a:pt x="1412" y="3457"/>
                    <a:pt x="4940" y="878"/>
                    <a:pt x="9073" y="878"/>
                  </a:cubicBezTo>
                  <a:cubicBezTo>
                    <a:pt x="9095" y="878"/>
                    <a:pt x="9118" y="878"/>
                    <a:pt x="9141" y="881"/>
                  </a:cubicBezTo>
                  <a:cubicBezTo>
                    <a:pt x="9179" y="582"/>
                    <a:pt x="9236" y="286"/>
                    <a:pt x="93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38"/>
            <p:cNvSpPr/>
            <p:nvPr/>
          </p:nvSpPr>
          <p:spPr>
            <a:xfrm>
              <a:off x="803950" y="2675313"/>
              <a:ext cx="609100" cy="389500"/>
            </a:xfrm>
            <a:custGeom>
              <a:avLst/>
              <a:gdLst/>
              <a:ahLst/>
              <a:cxnLst/>
              <a:rect l="l" t="t" r="r" b="b"/>
              <a:pathLst>
                <a:path w="24364" h="15580" extrusionOk="0">
                  <a:moveTo>
                    <a:pt x="7438" y="0"/>
                  </a:moveTo>
                  <a:cubicBezTo>
                    <a:pt x="3871" y="0"/>
                    <a:pt x="874" y="2425"/>
                    <a:pt x="1" y="5719"/>
                  </a:cubicBezTo>
                  <a:cubicBezTo>
                    <a:pt x="1135" y="2884"/>
                    <a:pt x="3905" y="881"/>
                    <a:pt x="7145" y="881"/>
                  </a:cubicBezTo>
                  <a:cubicBezTo>
                    <a:pt x="10689" y="881"/>
                    <a:pt x="13672" y="3275"/>
                    <a:pt x="14567" y="6534"/>
                  </a:cubicBezTo>
                  <a:cubicBezTo>
                    <a:pt x="15102" y="6447"/>
                    <a:pt x="15645" y="6402"/>
                    <a:pt x="16202" y="6402"/>
                  </a:cubicBezTo>
                  <a:cubicBezTo>
                    <a:pt x="16624" y="6402"/>
                    <a:pt x="17037" y="6424"/>
                    <a:pt x="17447" y="6477"/>
                  </a:cubicBezTo>
                  <a:cubicBezTo>
                    <a:pt x="20899" y="6898"/>
                    <a:pt x="23715" y="9584"/>
                    <a:pt x="23988" y="13053"/>
                  </a:cubicBezTo>
                  <a:cubicBezTo>
                    <a:pt x="24049" y="13841"/>
                    <a:pt x="23981" y="14688"/>
                    <a:pt x="23737" y="15579"/>
                  </a:cubicBezTo>
                  <a:cubicBezTo>
                    <a:pt x="24223" y="14365"/>
                    <a:pt x="24364" y="13219"/>
                    <a:pt x="24280" y="12172"/>
                  </a:cubicBezTo>
                  <a:cubicBezTo>
                    <a:pt x="24007" y="8704"/>
                    <a:pt x="21191" y="6018"/>
                    <a:pt x="17739" y="5597"/>
                  </a:cubicBezTo>
                  <a:cubicBezTo>
                    <a:pt x="17333" y="5544"/>
                    <a:pt x="16915" y="5521"/>
                    <a:pt x="16495" y="5521"/>
                  </a:cubicBezTo>
                  <a:cubicBezTo>
                    <a:pt x="15941" y="5521"/>
                    <a:pt x="15395" y="5567"/>
                    <a:pt x="14863" y="5654"/>
                  </a:cubicBezTo>
                  <a:cubicBezTo>
                    <a:pt x="13964" y="2395"/>
                    <a:pt x="10982" y="0"/>
                    <a:pt x="74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79" name="Google Shape;379;p38"/>
          <p:cNvGrpSpPr/>
          <p:nvPr/>
        </p:nvGrpSpPr>
        <p:grpSpPr>
          <a:xfrm>
            <a:off x="7141274" y="1473923"/>
            <a:ext cx="1898447" cy="2847589"/>
            <a:chOff x="7141274" y="1473923"/>
            <a:chExt cx="1898447" cy="2847589"/>
          </a:xfrm>
        </p:grpSpPr>
        <p:sp>
          <p:nvSpPr>
            <p:cNvPr id="380" name="Google Shape;380;p38"/>
            <p:cNvSpPr/>
            <p:nvPr/>
          </p:nvSpPr>
          <p:spPr>
            <a:xfrm>
              <a:off x="8449132" y="3468366"/>
              <a:ext cx="139393" cy="168106"/>
            </a:xfrm>
            <a:custGeom>
              <a:avLst/>
              <a:gdLst/>
              <a:ahLst/>
              <a:cxnLst/>
              <a:rect l="l" t="t" r="r" b="b"/>
              <a:pathLst>
                <a:path w="4243" h="5117" extrusionOk="0">
                  <a:moveTo>
                    <a:pt x="0" y="1"/>
                  </a:moveTo>
                  <a:lnTo>
                    <a:pt x="0" y="1"/>
                  </a:lnTo>
                  <a:cubicBezTo>
                    <a:pt x="821" y="2175"/>
                    <a:pt x="1277" y="5117"/>
                    <a:pt x="3311" y="5117"/>
                  </a:cubicBezTo>
                  <a:cubicBezTo>
                    <a:pt x="3386" y="5117"/>
                    <a:pt x="3462" y="5113"/>
                    <a:pt x="3540" y="5105"/>
                  </a:cubicBezTo>
                  <a:cubicBezTo>
                    <a:pt x="3810" y="5100"/>
                    <a:pt x="4041" y="5059"/>
                    <a:pt x="4243" y="4986"/>
                  </a:cubicBezTo>
                  <a:cubicBezTo>
                    <a:pt x="3700" y="3310"/>
                    <a:pt x="2945" y="1606"/>
                    <a:pt x="2709" y="1086"/>
                  </a:cubicBezTo>
                  <a:cubicBezTo>
                    <a:pt x="1742" y="866"/>
                    <a:pt x="823" y="513"/>
                    <a:pt x="0" y="1"/>
                  </a:cubicBezTo>
                  <a:close/>
                </a:path>
              </a:pathLst>
            </a:custGeom>
            <a:solidFill>
              <a:srgbClr val="FBB2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381;p38"/>
            <p:cNvSpPr/>
            <p:nvPr/>
          </p:nvSpPr>
          <p:spPr>
            <a:xfrm>
              <a:off x="8441412" y="3423391"/>
              <a:ext cx="116298" cy="80686"/>
            </a:xfrm>
            <a:custGeom>
              <a:avLst/>
              <a:gdLst/>
              <a:ahLst/>
              <a:cxnLst/>
              <a:rect l="l" t="t" r="r" b="b"/>
              <a:pathLst>
                <a:path w="3540" h="2456" extrusionOk="0">
                  <a:moveTo>
                    <a:pt x="1650" y="0"/>
                  </a:moveTo>
                  <a:lnTo>
                    <a:pt x="816" y="805"/>
                  </a:lnTo>
                  <a:cubicBezTo>
                    <a:pt x="816" y="805"/>
                    <a:pt x="642" y="765"/>
                    <a:pt x="401" y="765"/>
                  </a:cubicBezTo>
                  <a:cubicBezTo>
                    <a:pt x="280" y="765"/>
                    <a:pt x="142" y="775"/>
                    <a:pt x="0" y="805"/>
                  </a:cubicBezTo>
                  <a:cubicBezTo>
                    <a:pt x="84" y="987"/>
                    <a:pt x="159" y="1177"/>
                    <a:pt x="235" y="1370"/>
                  </a:cubicBezTo>
                  <a:cubicBezTo>
                    <a:pt x="1058" y="1882"/>
                    <a:pt x="1977" y="2235"/>
                    <a:pt x="2944" y="2455"/>
                  </a:cubicBezTo>
                  <a:cubicBezTo>
                    <a:pt x="2899" y="2357"/>
                    <a:pt x="2872" y="2296"/>
                    <a:pt x="2872" y="2296"/>
                  </a:cubicBezTo>
                  <a:lnTo>
                    <a:pt x="3540" y="1707"/>
                  </a:lnTo>
                  <a:cubicBezTo>
                    <a:pt x="2770" y="1362"/>
                    <a:pt x="2094" y="790"/>
                    <a:pt x="1650" y="0"/>
                  </a:cubicBezTo>
                  <a:close/>
                </a:path>
              </a:pathLst>
            </a:custGeom>
            <a:solidFill>
              <a:srgbClr val="D78B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82;p38"/>
            <p:cNvSpPr/>
            <p:nvPr/>
          </p:nvSpPr>
          <p:spPr>
            <a:xfrm>
              <a:off x="8397521" y="3449837"/>
              <a:ext cx="222543" cy="306645"/>
            </a:xfrm>
            <a:custGeom>
              <a:avLst/>
              <a:gdLst/>
              <a:ahLst/>
              <a:cxnLst/>
              <a:rect l="l" t="t" r="r" b="b"/>
              <a:pathLst>
                <a:path w="6774" h="9334" extrusionOk="0">
                  <a:moveTo>
                    <a:pt x="1336" y="0"/>
                  </a:moveTo>
                  <a:cubicBezTo>
                    <a:pt x="983" y="76"/>
                    <a:pt x="604" y="277"/>
                    <a:pt x="414" y="770"/>
                  </a:cubicBezTo>
                  <a:cubicBezTo>
                    <a:pt x="0" y="1851"/>
                    <a:pt x="2030" y="3790"/>
                    <a:pt x="2289" y="4799"/>
                  </a:cubicBezTo>
                  <a:cubicBezTo>
                    <a:pt x="2550" y="5809"/>
                    <a:pt x="3613" y="9329"/>
                    <a:pt x="5737" y="9334"/>
                  </a:cubicBezTo>
                  <a:cubicBezTo>
                    <a:pt x="6773" y="9334"/>
                    <a:pt x="6432" y="7462"/>
                    <a:pt x="5814" y="5550"/>
                  </a:cubicBezTo>
                  <a:lnTo>
                    <a:pt x="5814" y="5550"/>
                  </a:lnTo>
                  <a:cubicBezTo>
                    <a:pt x="5612" y="5623"/>
                    <a:pt x="5381" y="5664"/>
                    <a:pt x="5111" y="5669"/>
                  </a:cubicBezTo>
                  <a:cubicBezTo>
                    <a:pt x="5032" y="5677"/>
                    <a:pt x="4955" y="5681"/>
                    <a:pt x="4880" y="5681"/>
                  </a:cubicBezTo>
                  <a:cubicBezTo>
                    <a:pt x="2661" y="5681"/>
                    <a:pt x="2323" y="2184"/>
                    <a:pt x="133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38"/>
            <p:cNvSpPr/>
            <p:nvPr/>
          </p:nvSpPr>
          <p:spPr>
            <a:xfrm>
              <a:off x="8495619" y="3387121"/>
              <a:ext cx="122080" cy="92381"/>
            </a:xfrm>
            <a:custGeom>
              <a:avLst/>
              <a:gdLst/>
              <a:ahLst/>
              <a:cxnLst/>
              <a:rect l="l" t="t" r="r" b="b"/>
              <a:pathLst>
                <a:path w="3716" h="2812" extrusionOk="0">
                  <a:moveTo>
                    <a:pt x="1157" y="0"/>
                  </a:moveTo>
                  <a:lnTo>
                    <a:pt x="0" y="1104"/>
                  </a:lnTo>
                  <a:cubicBezTo>
                    <a:pt x="444" y="1894"/>
                    <a:pt x="1120" y="2466"/>
                    <a:pt x="1890" y="2811"/>
                  </a:cubicBezTo>
                  <a:lnTo>
                    <a:pt x="3715" y="1218"/>
                  </a:lnTo>
                  <a:lnTo>
                    <a:pt x="115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38"/>
            <p:cNvSpPr/>
            <p:nvPr/>
          </p:nvSpPr>
          <p:spPr>
            <a:xfrm>
              <a:off x="8365128" y="3965490"/>
              <a:ext cx="114458" cy="80784"/>
            </a:xfrm>
            <a:custGeom>
              <a:avLst/>
              <a:gdLst/>
              <a:ahLst/>
              <a:cxnLst/>
              <a:rect l="l" t="t" r="r" b="b"/>
              <a:pathLst>
                <a:path w="3484" h="2459" extrusionOk="0">
                  <a:moveTo>
                    <a:pt x="2736" y="0"/>
                  </a:moveTo>
                  <a:lnTo>
                    <a:pt x="0" y="770"/>
                  </a:lnTo>
                  <a:lnTo>
                    <a:pt x="1362" y="2459"/>
                  </a:lnTo>
                  <a:cubicBezTo>
                    <a:pt x="2193" y="2189"/>
                    <a:pt x="2925" y="1730"/>
                    <a:pt x="3483" y="1021"/>
                  </a:cubicBezTo>
                  <a:lnTo>
                    <a:pt x="27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38"/>
            <p:cNvSpPr/>
            <p:nvPr/>
          </p:nvSpPr>
          <p:spPr>
            <a:xfrm>
              <a:off x="8308918" y="4043876"/>
              <a:ext cx="258385" cy="277636"/>
            </a:xfrm>
            <a:custGeom>
              <a:avLst/>
              <a:gdLst/>
              <a:ahLst/>
              <a:cxnLst/>
              <a:rect l="l" t="t" r="r" b="b"/>
              <a:pathLst>
                <a:path w="7865" h="8451" extrusionOk="0">
                  <a:moveTo>
                    <a:pt x="6951" y="1"/>
                  </a:moveTo>
                  <a:cubicBezTo>
                    <a:pt x="5851" y="1841"/>
                    <a:pt x="4515" y="3396"/>
                    <a:pt x="2819" y="4990"/>
                  </a:cubicBezTo>
                  <a:cubicBezTo>
                    <a:pt x="2399" y="5252"/>
                    <a:pt x="1966" y="5376"/>
                    <a:pt x="1547" y="5376"/>
                  </a:cubicBezTo>
                  <a:cubicBezTo>
                    <a:pt x="1414" y="5376"/>
                    <a:pt x="1282" y="5364"/>
                    <a:pt x="1153" y="5339"/>
                  </a:cubicBezTo>
                  <a:cubicBezTo>
                    <a:pt x="402" y="6879"/>
                    <a:pt x="0" y="8272"/>
                    <a:pt x="899" y="8424"/>
                  </a:cubicBezTo>
                  <a:cubicBezTo>
                    <a:pt x="1004" y="8442"/>
                    <a:pt x="1109" y="8450"/>
                    <a:pt x="1212" y="8450"/>
                  </a:cubicBezTo>
                  <a:cubicBezTo>
                    <a:pt x="3155" y="8450"/>
                    <a:pt x="4677" y="5439"/>
                    <a:pt x="5091" y="4535"/>
                  </a:cubicBezTo>
                  <a:cubicBezTo>
                    <a:pt x="5524" y="3586"/>
                    <a:pt x="7865" y="2015"/>
                    <a:pt x="7649" y="881"/>
                  </a:cubicBezTo>
                  <a:cubicBezTo>
                    <a:pt x="7554" y="403"/>
                    <a:pt x="7258" y="141"/>
                    <a:pt x="695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38"/>
            <p:cNvSpPr/>
            <p:nvPr/>
          </p:nvSpPr>
          <p:spPr>
            <a:xfrm>
              <a:off x="8346764" y="4072654"/>
              <a:ext cx="164230" cy="147869"/>
            </a:xfrm>
            <a:custGeom>
              <a:avLst/>
              <a:gdLst/>
              <a:ahLst/>
              <a:cxnLst/>
              <a:rect l="l" t="t" r="r" b="b"/>
              <a:pathLst>
                <a:path w="4999" h="4501" extrusionOk="0">
                  <a:moveTo>
                    <a:pt x="2570" y="1"/>
                  </a:moveTo>
                  <a:lnTo>
                    <a:pt x="2631" y="77"/>
                  </a:lnTo>
                  <a:cubicBezTo>
                    <a:pt x="2631" y="77"/>
                    <a:pt x="1007" y="2403"/>
                    <a:pt x="1" y="4463"/>
                  </a:cubicBezTo>
                  <a:cubicBezTo>
                    <a:pt x="130" y="4488"/>
                    <a:pt x="262" y="4500"/>
                    <a:pt x="395" y="4500"/>
                  </a:cubicBezTo>
                  <a:cubicBezTo>
                    <a:pt x="814" y="4500"/>
                    <a:pt x="1247" y="4376"/>
                    <a:pt x="1667" y="4114"/>
                  </a:cubicBezTo>
                  <a:cubicBezTo>
                    <a:pt x="2972" y="2888"/>
                    <a:pt x="4061" y="1682"/>
                    <a:pt x="4998" y="354"/>
                  </a:cubicBezTo>
                  <a:cubicBezTo>
                    <a:pt x="4171" y="312"/>
                    <a:pt x="3359" y="195"/>
                    <a:pt x="2570" y="1"/>
                  </a:cubicBezTo>
                  <a:close/>
                </a:path>
              </a:pathLst>
            </a:custGeom>
            <a:solidFill>
              <a:srgbClr val="FBB2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38"/>
            <p:cNvSpPr/>
            <p:nvPr/>
          </p:nvSpPr>
          <p:spPr>
            <a:xfrm>
              <a:off x="8409874" y="3998999"/>
              <a:ext cx="127402" cy="85318"/>
            </a:xfrm>
            <a:custGeom>
              <a:avLst/>
              <a:gdLst/>
              <a:ahLst/>
              <a:cxnLst/>
              <a:rect l="l" t="t" r="r" b="b"/>
              <a:pathLst>
                <a:path w="3878" h="2597" extrusionOk="0">
                  <a:moveTo>
                    <a:pt x="2121" y="1"/>
                  </a:moveTo>
                  <a:cubicBezTo>
                    <a:pt x="1563" y="710"/>
                    <a:pt x="831" y="1169"/>
                    <a:pt x="0" y="1439"/>
                  </a:cubicBezTo>
                  <a:lnTo>
                    <a:pt x="649" y="2243"/>
                  </a:lnTo>
                  <a:cubicBezTo>
                    <a:pt x="1438" y="2437"/>
                    <a:pt x="2250" y="2554"/>
                    <a:pt x="3077" y="2596"/>
                  </a:cubicBezTo>
                  <a:cubicBezTo>
                    <a:pt x="3354" y="2197"/>
                    <a:pt x="3624" y="1787"/>
                    <a:pt x="3878" y="1367"/>
                  </a:cubicBezTo>
                  <a:cubicBezTo>
                    <a:pt x="3542" y="1211"/>
                    <a:pt x="3191" y="1194"/>
                    <a:pt x="3057" y="1194"/>
                  </a:cubicBezTo>
                  <a:cubicBezTo>
                    <a:pt x="3022" y="1194"/>
                    <a:pt x="3002" y="1196"/>
                    <a:pt x="3002" y="1196"/>
                  </a:cubicBezTo>
                  <a:lnTo>
                    <a:pt x="2121" y="1"/>
                  </a:lnTo>
                  <a:close/>
                </a:path>
              </a:pathLst>
            </a:custGeom>
            <a:solidFill>
              <a:srgbClr val="D78B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38"/>
            <p:cNvSpPr/>
            <p:nvPr/>
          </p:nvSpPr>
          <p:spPr>
            <a:xfrm>
              <a:off x="8248338" y="2157189"/>
              <a:ext cx="366470" cy="156476"/>
            </a:xfrm>
            <a:custGeom>
              <a:avLst/>
              <a:gdLst/>
              <a:ahLst/>
              <a:cxnLst/>
              <a:rect l="l" t="t" r="r" b="b"/>
              <a:pathLst>
                <a:path w="11155" h="4763" extrusionOk="0">
                  <a:moveTo>
                    <a:pt x="2888" y="1"/>
                  </a:moveTo>
                  <a:cubicBezTo>
                    <a:pt x="1100" y="847"/>
                    <a:pt x="0" y="1439"/>
                    <a:pt x="0" y="1439"/>
                  </a:cubicBezTo>
                  <a:lnTo>
                    <a:pt x="645" y="4763"/>
                  </a:lnTo>
                  <a:cubicBezTo>
                    <a:pt x="645" y="4763"/>
                    <a:pt x="7623" y="2468"/>
                    <a:pt x="11155" y="593"/>
                  </a:cubicBezTo>
                  <a:lnTo>
                    <a:pt x="11155" y="593"/>
                  </a:lnTo>
                  <a:cubicBezTo>
                    <a:pt x="9254" y="738"/>
                    <a:pt x="7368" y="821"/>
                    <a:pt x="5611" y="1003"/>
                  </a:cubicBezTo>
                  <a:cubicBezTo>
                    <a:pt x="5387" y="1071"/>
                    <a:pt x="5168" y="1102"/>
                    <a:pt x="4955" y="1102"/>
                  </a:cubicBezTo>
                  <a:cubicBezTo>
                    <a:pt x="4189" y="1102"/>
                    <a:pt x="3494" y="680"/>
                    <a:pt x="2888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38"/>
            <p:cNvSpPr/>
            <p:nvPr/>
          </p:nvSpPr>
          <p:spPr>
            <a:xfrm>
              <a:off x="8343183" y="1612396"/>
              <a:ext cx="371003" cy="580996"/>
            </a:xfrm>
            <a:custGeom>
              <a:avLst/>
              <a:gdLst/>
              <a:ahLst/>
              <a:cxnLst/>
              <a:rect l="l" t="t" r="r" b="b"/>
              <a:pathLst>
                <a:path w="11293" h="17685" extrusionOk="0">
                  <a:moveTo>
                    <a:pt x="7566" y="0"/>
                  </a:moveTo>
                  <a:cubicBezTo>
                    <a:pt x="6158" y="6981"/>
                    <a:pt x="7319" y="13526"/>
                    <a:pt x="7319" y="13526"/>
                  </a:cubicBezTo>
                  <a:cubicBezTo>
                    <a:pt x="4447" y="14558"/>
                    <a:pt x="1852" y="15708"/>
                    <a:pt x="1" y="16584"/>
                  </a:cubicBezTo>
                  <a:cubicBezTo>
                    <a:pt x="607" y="17265"/>
                    <a:pt x="1302" y="17685"/>
                    <a:pt x="2071" y="17685"/>
                  </a:cubicBezTo>
                  <a:cubicBezTo>
                    <a:pt x="2283" y="17685"/>
                    <a:pt x="2501" y="17653"/>
                    <a:pt x="2724" y="17586"/>
                  </a:cubicBezTo>
                  <a:cubicBezTo>
                    <a:pt x="4481" y="17404"/>
                    <a:pt x="6367" y="17321"/>
                    <a:pt x="8268" y="17176"/>
                  </a:cubicBezTo>
                  <a:cubicBezTo>
                    <a:pt x="9235" y="16664"/>
                    <a:pt x="9941" y="16182"/>
                    <a:pt x="10180" y="15787"/>
                  </a:cubicBezTo>
                  <a:cubicBezTo>
                    <a:pt x="11292" y="13951"/>
                    <a:pt x="9436" y="475"/>
                    <a:pt x="9436" y="475"/>
                  </a:cubicBezTo>
                  <a:lnTo>
                    <a:pt x="7566" y="0"/>
                  </a:lnTo>
                  <a:close/>
                </a:path>
              </a:pathLst>
            </a:custGeom>
            <a:solidFill>
              <a:srgbClr val="FBB2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38"/>
            <p:cNvSpPr/>
            <p:nvPr/>
          </p:nvSpPr>
          <p:spPr>
            <a:xfrm>
              <a:off x="8343183" y="2067338"/>
              <a:ext cx="292059" cy="126055"/>
            </a:xfrm>
            <a:custGeom>
              <a:avLst/>
              <a:gdLst/>
              <a:ahLst/>
              <a:cxnLst/>
              <a:rect l="l" t="t" r="r" b="b"/>
              <a:pathLst>
                <a:path w="8890" h="3837" extrusionOk="0">
                  <a:moveTo>
                    <a:pt x="6447" y="1"/>
                  </a:moveTo>
                  <a:cubicBezTo>
                    <a:pt x="3923" y="946"/>
                    <a:pt x="1662" y="1947"/>
                    <a:pt x="1" y="2736"/>
                  </a:cubicBezTo>
                  <a:cubicBezTo>
                    <a:pt x="607" y="3417"/>
                    <a:pt x="1302" y="3837"/>
                    <a:pt x="2071" y="3837"/>
                  </a:cubicBezTo>
                  <a:cubicBezTo>
                    <a:pt x="2283" y="3837"/>
                    <a:pt x="2501" y="3805"/>
                    <a:pt x="2724" y="3738"/>
                  </a:cubicBezTo>
                  <a:cubicBezTo>
                    <a:pt x="4481" y="3556"/>
                    <a:pt x="6367" y="3473"/>
                    <a:pt x="8268" y="3328"/>
                  </a:cubicBezTo>
                  <a:cubicBezTo>
                    <a:pt x="8487" y="3210"/>
                    <a:pt x="8697" y="3093"/>
                    <a:pt x="8890" y="2983"/>
                  </a:cubicBezTo>
                  <a:lnTo>
                    <a:pt x="6447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38"/>
            <p:cNvSpPr/>
            <p:nvPr/>
          </p:nvSpPr>
          <p:spPr>
            <a:xfrm>
              <a:off x="8571541" y="1474252"/>
              <a:ext cx="105851" cy="157725"/>
            </a:xfrm>
            <a:custGeom>
              <a:avLst/>
              <a:gdLst/>
              <a:ahLst/>
              <a:cxnLst/>
              <a:rect l="l" t="t" r="r" b="b"/>
              <a:pathLst>
                <a:path w="3222" h="4801" extrusionOk="0">
                  <a:moveTo>
                    <a:pt x="2388" y="0"/>
                  </a:moveTo>
                  <a:cubicBezTo>
                    <a:pt x="2269" y="0"/>
                    <a:pt x="2097" y="95"/>
                    <a:pt x="1863" y="312"/>
                  </a:cubicBezTo>
                  <a:cubicBezTo>
                    <a:pt x="0" y="2039"/>
                    <a:pt x="690" y="4801"/>
                    <a:pt x="690" y="4801"/>
                  </a:cubicBezTo>
                  <a:cubicBezTo>
                    <a:pt x="1523" y="4621"/>
                    <a:pt x="3221" y="0"/>
                    <a:pt x="2388" y="0"/>
                  </a:cubicBezTo>
                  <a:close/>
                </a:path>
              </a:pathLst>
            </a:custGeom>
            <a:solidFill>
              <a:srgbClr val="FBB2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38"/>
            <p:cNvSpPr/>
            <p:nvPr/>
          </p:nvSpPr>
          <p:spPr>
            <a:xfrm>
              <a:off x="8605937" y="1473923"/>
              <a:ext cx="195965" cy="212030"/>
            </a:xfrm>
            <a:custGeom>
              <a:avLst/>
              <a:gdLst/>
              <a:ahLst/>
              <a:cxnLst/>
              <a:rect l="l" t="t" r="r" b="b"/>
              <a:pathLst>
                <a:path w="5965" h="6454" extrusionOk="0">
                  <a:moveTo>
                    <a:pt x="4962" y="1"/>
                  </a:moveTo>
                  <a:cubicBezTo>
                    <a:pt x="3516" y="1"/>
                    <a:pt x="20" y="3217"/>
                    <a:pt x="20" y="3217"/>
                  </a:cubicBezTo>
                  <a:lnTo>
                    <a:pt x="0" y="5767"/>
                  </a:lnTo>
                  <a:lnTo>
                    <a:pt x="972" y="6453"/>
                  </a:lnTo>
                  <a:lnTo>
                    <a:pt x="1139" y="6389"/>
                  </a:lnTo>
                  <a:cubicBezTo>
                    <a:pt x="2026" y="6036"/>
                    <a:pt x="2804" y="5464"/>
                    <a:pt x="3392" y="4727"/>
                  </a:cubicBezTo>
                  <a:cubicBezTo>
                    <a:pt x="4459" y="3384"/>
                    <a:pt x="5965" y="1237"/>
                    <a:pt x="5483" y="288"/>
                  </a:cubicBezTo>
                  <a:cubicBezTo>
                    <a:pt x="5381" y="87"/>
                    <a:pt x="5199" y="1"/>
                    <a:pt x="4962" y="1"/>
                  </a:cubicBezTo>
                  <a:close/>
                </a:path>
              </a:pathLst>
            </a:custGeom>
            <a:solidFill>
              <a:srgbClr val="FBB2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38"/>
            <p:cNvSpPr/>
            <p:nvPr/>
          </p:nvSpPr>
          <p:spPr>
            <a:xfrm>
              <a:off x="7332804" y="1641438"/>
              <a:ext cx="648180" cy="591181"/>
            </a:xfrm>
            <a:custGeom>
              <a:avLst/>
              <a:gdLst/>
              <a:ahLst/>
              <a:cxnLst/>
              <a:rect l="l" t="t" r="r" b="b"/>
              <a:pathLst>
                <a:path w="19730" h="17995" extrusionOk="0">
                  <a:moveTo>
                    <a:pt x="1358" y="0"/>
                  </a:moveTo>
                  <a:lnTo>
                    <a:pt x="0" y="1347"/>
                  </a:lnTo>
                  <a:cubicBezTo>
                    <a:pt x="0" y="1347"/>
                    <a:pt x="5501" y="13837"/>
                    <a:pt x="7417" y="14854"/>
                  </a:cubicBezTo>
                  <a:cubicBezTo>
                    <a:pt x="8206" y="15271"/>
                    <a:pt x="10532" y="16440"/>
                    <a:pt x="12999" y="17670"/>
                  </a:cubicBezTo>
                  <a:cubicBezTo>
                    <a:pt x="14068" y="17869"/>
                    <a:pt x="15134" y="17995"/>
                    <a:pt x="16184" y="17995"/>
                  </a:cubicBezTo>
                  <a:cubicBezTo>
                    <a:pt x="17392" y="17995"/>
                    <a:pt x="18579" y="17829"/>
                    <a:pt x="19729" y="17419"/>
                  </a:cubicBezTo>
                  <a:cubicBezTo>
                    <a:pt x="18375" y="16182"/>
                    <a:pt x="14911" y="13484"/>
                    <a:pt x="8681" y="11481"/>
                  </a:cubicBezTo>
                  <a:cubicBezTo>
                    <a:pt x="8681" y="11481"/>
                    <a:pt x="6233" y="5277"/>
                    <a:pt x="1358" y="0"/>
                  </a:cubicBezTo>
                  <a:close/>
                </a:path>
              </a:pathLst>
            </a:custGeom>
            <a:solidFill>
              <a:srgbClr val="FBB2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38"/>
            <p:cNvSpPr/>
            <p:nvPr/>
          </p:nvSpPr>
          <p:spPr>
            <a:xfrm>
              <a:off x="7677427" y="2067338"/>
              <a:ext cx="303557" cy="165281"/>
            </a:xfrm>
            <a:custGeom>
              <a:avLst/>
              <a:gdLst/>
              <a:ahLst/>
              <a:cxnLst/>
              <a:rect l="l" t="t" r="r" b="b"/>
              <a:pathLst>
                <a:path w="9240" h="5031" extrusionOk="0">
                  <a:moveTo>
                    <a:pt x="2099" y="1"/>
                  </a:moveTo>
                  <a:lnTo>
                    <a:pt x="0" y="3454"/>
                  </a:lnTo>
                  <a:cubicBezTo>
                    <a:pt x="779" y="3841"/>
                    <a:pt x="1636" y="4269"/>
                    <a:pt x="2509" y="4706"/>
                  </a:cubicBezTo>
                  <a:cubicBezTo>
                    <a:pt x="3578" y="4905"/>
                    <a:pt x="4644" y="5031"/>
                    <a:pt x="5694" y="5031"/>
                  </a:cubicBezTo>
                  <a:cubicBezTo>
                    <a:pt x="6902" y="5031"/>
                    <a:pt x="8089" y="4865"/>
                    <a:pt x="9239" y="4455"/>
                  </a:cubicBezTo>
                  <a:cubicBezTo>
                    <a:pt x="8200" y="3506"/>
                    <a:pt x="5919" y="1697"/>
                    <a:pt x="2099" y="1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38"/>
            <p:cNvSpPr/>
            <p:nvPr/>
          </p:nvSpPr>
          <p:spPr>
            <a:xfrm>
              <a:off x="7759821" y="2213696"/>
              <a:ext cx="243470" cy="128158"/>
            </a:xfrm>
            <a:custGeom>
              <a:avLst/>
              <a:gdLst/>
              <a:ahLst/>
              <a:cxnLst/>
              <a:rect l="l" t="t" r="r" b="b"/>
              <a:pathLst>
                <a:path w="7411" h="3901" extrusionOk="0">
                  <a:moveTo>
                    <a:pt x="6731" y="0"/>
                  </a:moveTo>
                  <a:cubicBezTo>
                    <a:pt x="6717" y="7"/>
                    <a:pt x="6705" y="11"/>
                    <a:pt x="6689" y="15"/>
                  </a:cubicBezTo>
                  <a:cubicBezTo>
                    <a:pt x="5551" y="414"/>
                    <a:pt x="4379" y="577"/>
                    <a:pt x="3188" y="577"/>
                  </a:cubicBezTo>
                  <a:cubicBezTo>
                    <a:pt x="2159" y="577"/>
                    <a:pt x="1116" y="455"/>
                    <a:pt x="69" y="262"/>
                  </a:cubicBezTo>
                  <a:cubicBezTo>
                    <a:pt x="61" y="262"/>
                    <a:pt x="57" y="262"/>
                    <a:pt x="54" y="258"/>
                  </a:cubicBezTo>
                  <a:cubicBezTo>
                    <a:pt x="35" y="258"/>
                    <a:pt x="19" y="254"/>
                    <a:pt x="1" y="251"/>
                  </a:cubicBezTo>
                  <a:lnTo>
                    <a:pt x="1" y="251"/>
                  </a:lnTo>
                  <a:cubicBezTo>
                    <a:pt x="3537" y="2011"/>
                    <a:pt x="7361" y="3900"/>
                    <a:pt x="7361" y="3900"/>
                  </a:cubicBezTo>
                  <a:lnTo>
                    <a:pt x="7410" y="675"/>
                  </a:lnTo>
                  <a:cubicBezTo>
                    <a:pt x="7410" y="675"/>
                    <a:pt x="7195" y="421"/>
                    <a:pt x="6731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38"/>
            <p:cNvSpPr/>
            <p:nvPr/>
          </p:nvSpPr>
          <p:spPr>
            <a:xfrm>
              <a:off x="7761562" y="2213696"/>
              <a:ext cx="219422" cy="18956"/>
            </a:xfrm>
            <a:custGeom>
              <a:avLst/>
              <a:gdLst/>
              <a:ahLst/>
              <a:cxnLst/>
              <a:rect l="l" t="t" r="r" b="b"/>
              <a:pathLst>
                <a:path w="6679" h="577" extrusionOk="0">
                  <a:moveTo>
                    <a:pt x="3135" y="577"/>
                  </a:moveTo>
                  <a:lnTo>
                    <a:pt x="3135" y="577"/>
                  </a:lnTo>
                  <a:lnTo>
                    <a:pt x="3135" y="577"/>
                  </a:lnTo>
                  <a:lnTo>
                    <a:pt x="3135" y="577"/>
                  </a:lnTo>
                  <a:close/>
                  <a:moveTo>
                    <a:pt x="1" y="258"/>
                  </a:moveTo>
                  <a:cubicBezTo>
                    <a:pt x="4" y="262"/>
                    <a:pt x="8" y="262"/>
                    <a:pt x="16" y="262"/>
                  </a:cubicBezTo>
                  <a:cubicBezTo>
                    <a:pt x="8" y="262"/>
                    <a:pt x="4" y="262"/>
                    <a:pt x="1" y="258"/>
                  </a:cubicBezTo>
                  <a:close/>
                  <a:moveTo>
                    <a:pt x="6636" y="15"/>
                  </a:moveTo>
                  <a:cubicBezTo>
                    <a:pt x="5498" y="414"/>
                    <a:pt x="4326" y="577"/>
                    <a:pt x="3135" y="577"/>
                  </a:cubicBezTo>
                  <a:cubicBezTo>
                    <a:pt x="4326" y="577"/>
                    <a:pt x="5498" y="414"/>
                    <a:pt x="6636" y="15"/>
                  </a:cubicBezTo>
                  <a:close/>
                  <a:moveTo>
                    <a:pt x="6678" y="0"/>
                  </a:moveTo>
                  <a:lnTo>
                    <a:pt x="6678" y="0"/>
                  </a:lnTo>
                  <a:lnTo>
                    <a:pt x="6678" y="0"/>
                  </a:lnTo>
                  <a:lnTo>
                    <a:pt x="6678" y="0"/>
                  </a:lnTo>
                  <a:close/>
                </a:path>
              </a:pathLst>
            </a:custGeom>
            <a:solidFill>
              <a:srgbClr val="C8C8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38"/>
            <p:cNvSpPr/>
            <p:nvPr/>
          </p:nvSpPr>
          <p:spPr>
            <a:xfrm>
              <a:off x="7214207" y="1550502"/>
              <a:ext cx="171326" cy="109432"/>
            </a:xfrm>
            <a:custGeom>
              <a:avLst/>
              <a:gdLst/>
              <a:ahLst/>
              <a:cxnLst/>
              <a:rect l="l" t="t" r="r" b="b"/>
              <a:pathLst>
                <a:path w="5215" h="3331" extrusionOk="0">
                  <a:moveTo>
                    <a:pt x="1460" y="1"/>
                  </a:moveTo>
                  <a:cubicBezTo>
                    <a:pt x="1" y="1"/>
                    <a:pt x="4024" y="3330"/>
                    <a:pt x="5102" y="3330"/>
                  </a:cubicBezTo>
                  <a:cubicBezTo>
                    <a:pt x="5144" y="3330"/>
                    <a:pt x="5182" y="3325"/>
                    <a:pt x="5215" y="3315"/>
                  </a:cubicBezTo>
                  <a:cubicBezTo>
                    <a:pt x="5215" y="3315"/>
                    <a:pt x="4353" y="597"/>
                    <a:pt x="1845" y="51"/>
                  </a:cubicBezTo>
                  <a:cubicBezTo>
                    <a:pt x="1689" y="17"/>
                    <a:pt x="1562" y="1"/>
                    <a:pt x="1460" y="1"/>
                  </a:cubicBezTo>
                  <a:close/>
                </a:path>
              </a:pathLst>
            </a:custGeom>
            <a:solidFill>
              <a:srgbClr val="FBB2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38"/>
            <p:cNvSpPr/>
            <p:nvPr/>
          </p:nvSpPr>
          <p:spPr>
            <a:xfrm>
              <a:off x="7141274" y="1602869"/>
              <a:ext cx="250632" cy="127731"/>
            </a:xfrm>
            <a:custGeom>
              <a:avLst/>
              <a:gdLst/>
              <a:ahLst/>
              <a:cxnLst/>
              <a:rect l="l" t="t" r="r" b="b"/>
              <a:pathLst>
                <a:path w="7629" h="3888" extrusionOk="0">
                  <a:moveTo>
                    <a:pt x="1904" y="1"/>
                  </a:moveTo>
                  <a:cubicBezTo>
                    <a:pt x="833" y="1"/>
                    <a:pt x="0" y="186"/>
                    <a:pt x="48" y="772"/>
                  </a:cubicBezTo>
                  <a:cubicBezTo>
                    <a:pt x="131" y="1826"/>
                    <a:pt x="2556" y="2915"/>
                    <a:pt x="4176" y="3530"/>
                  </a:cubicBezTo>
                  <a:cubicBezTo>
                    <a:pt x="4805" y="3769"/>
                    <a:pt x="5473" y="3888"/>
                    <a:pt x="6145" y="3888"/>
                  </a:cubicBezTo>
                  <a:cubicBezTo>
                    <a:pt x="6424" y="3888"/>
                    <a:pt x="6704" y="3867"/>
                    <a:pt x="6983" y="3826"/>
                  </a:cubicBezTo>
                  <a:lnTo>
                    <a:pt x="7158" y="3800"/>
                  </a:lnTo>
                  <a:lnTo>
                    <a:pt x="7629" y="2718"/>
                  </a:lnTo>
                  <a:lnTo>
                    <a:pt x="6274" y="544"/>
                  </a:lnTo>
                  <a:cubicBezTo>
                    <a:pt x="6274" y="544"/>
                    <a:pt x="3739" y="1"/>
                    <a:pt x="1904" y="1"/>
                  </a:cubicBezTo>
                  <a:close/>
                </a:path>
              </a:pathLst>
            </a:custGeom>
            <a:solidFill>
              <a:srgbClr val="FBB2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38"/>
            <p:cNvSpPr/>
            <p:nvPr/>
          </p:nvSpPr>
          <p:spPr>
            <a:xfrm>
              <a:off x="8093865" y="2072561"/>
              <a:ext cx="98295" cy="92775"/>
            </a:xfrm>
            <a:custGeom>
              <a:avLst/>
              <a:gdLst/>
              <a:ahLst/>
              <a:cxnLst/>
              <a:rect l="l" t="t" r="r" b="b"/>
              <a:pathLst>
                <a:path w="2992" h="2824" extrusionOk="0">
                  <a:moveTo>
                    <a:pt x="4" y="1"/>
                  </a:moveTo>
                  <a:cubicBezTo>
                    <a:pt x="4" y="1"/>
                    <a:pt x="277" y="1276"/>
                    <a:pt x="1" y="2463"/>
                  </a:cubicBezTo>
                  <a:cubicBezTo>
                    <a:pt x="493" y="2712"/>
                    <a:pt x="1052" y="2824"/>
                    <a:pt x="1631" y="2824"/>
                  </a:cubicBezTo>
                  <a:cubicBezTo>
                    <a:pt x="2079" y="2824"/>
                    <a:pt x="2539" y="2757"/>
                    <a:pt x="2991" y="2634"/>
                  </a:cubicBezTo>
                  <a:cubicBezTo>
                    <a:pt x="2778" y="2144"/>
                    <a:pt x="2619" y="1461"/>
                    <a:pt x="2562" y="514"/>
                  </a:cubicBezTo>
                  <a:lnTo>
                    <a:pt x="4" y="1"/>
                  </a:lnTo>
                  <a:close/>
                </a:path>
              </a:pathLst>
            </a:custGeom>
            <a:solidFill>
              <a:srgbClr val="D78B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38"/>
            <p:cNvSpPr/>
            <p:nvPr/>
          </p:nvSpPr>
          <p:spPr>
            <a:xfrm>
              <a:off x="7957528" y="2274506"/>
              <a:ext cx="231742" cy="679751"/>
            </a:xfrm>
            <a:custGeom>
              <a:avLst/>
              <a:gdLst/>
              <a:ahLst/>
              <a:cxnLst/>
              <a:rect l="l" t="t" r="r" b="b"/>
              <a:pathLst>
                <a:path w="7054" h="20691" extrusionOk="0">
                  <a:moveTo>
                    <a:pt x="524" y="0"/>
                  </a:moveTo>
                  <a:lnTo>
                    <a:pt x="0" y="672"/>
                  </a:lnTo>
                  <a:lnTo>
                    <a:pt x="3077" y="2979"/>
                  </a:lnTo>
                  <a:lnTo>
                    <a:pt x="4511" y="20690"/>
                  </a:lnTo>
                  <a:lnTo>
                    <a:pt x="7054" y="20478"/>
                  </a:lnTo>
                  <a:lnTo>
                    <a:pt x="4917" y="1165"/>
                  </a:lnTo>
                  <a:cubicBezTo>
                    <a:pt x="4908" y="1165"/>
                    <a:pt x="4899" y="1165"/>
                    <a:pt x="4890" y="1165"/>
                  </a:cubicBezTo>
                  <a:cubicBezTo>
                    <a:pt x="3379" y="1165"/>
                    <a:pt x="1934" y="483"/>
                    <a:pt x="52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p38"/>
            <p:cNvSpPr/>
            <p:nvPr/>
          </p:nvSpPr>
          <p:spPr>
            <a:xfrm>
              <a:off x="7974709" y="2153477"/>
              <a:ext cx="333091" cy="793815"/>
            </a:xfrm>
            <a:custGeom>
              <a:avLst/>
              <a:gdLst/>
              <a:ahLst/>
              <a:cxnLst/>
              <a:rect l="l" t="t" r="r" b="b"/>
              <a:pathLst>
                <a:path w="10139" h="24163" extrusionOk="0">
                  <a:moveTo>
                    <a:pt x="3628" y="0"/>
                  </a:moveTo>
                  <a:cubicBezTo>
                    <a:pt x="3400" y="991"/>
                    <a:pt x="2794" y="1921"/>
                    <a:pt x="1325" y="1996"/>
                  </a:cubicBezTo>
                  <a:lnTo>
                    <a:pt x="1" y="3684"/>
                  </a:lnTo>
                  <a:cubicBezTo>
                    <a:pt x="1411" y="4167"/>
                    <a:pt x="2856" y="4849"/>
                    <a:pt x="4367" y="4849"/>
                  </a:cubicBezTo>
                  <a:cubicBezTo>
                    <a:pt x="4376" y="4849"/>
                    <a:pt x="4385" y="4849"/>
                    <a:pt x="4394" y="4849"/>
                  </a:cubicBezTo>
                  <a:lnTo>
                    <a:pt x="6531" y="24162"/>
                  </a:lnTo>
                  <a:lnTo>
                    <a:pt x="8648" y="23984"/>
                  </a:lnTo>
                  <a:lnTo>
                    <a:pt x="6857" y="4155"/>
                  </a:lnTo>
                  <a:cubicBezTo>
                    <a:pt x="7984" y="4033"/>
                    <a:pt x="9217" y="3821"/>
                    <a:pt x="10138" y="3287"/>
                  </a:cubicBezTo>
                  <a:lnTo>
                    <a:pt x="9126" y="1028"/>
                  </a:lnTo>
                  <a:cubicBezTo>
                    <a:pt x="9126" y="1028"/>
                    <a:pt x="8666" y="1316"/>
                    <a:pt x="8108" y="1316"/>
                  </a:cubicBezTo>
                  <a:cubicBezTo>
                    <a:pt x="7601" y="1316"/>
                    <a:pt x="7014" y="1078"/>
                    <a:pt x="6618" y="171"/>
                  </a:cubicBezTo>
                  <a:cubicBezTo>
                    <a:pt x="6166" y="294"/>
                    <a:pt x="5706" y="361"/>
                    <a:pt x="5258" y="361"/>
                  </a:cubicBezTo>
                  <a:cubicBezTo>
                    <a:pt x="4679" y="361"/>
                    <a:pt x="4120" y="249"/>
                    <a:pt x="3628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38"/>
            <p:cNvSpPr/>
            <p:nvPr/>
          </p:nvSpPr>
          <p:spPr>
            <a:xfrm>
              <a:off x="8199946" y="2261430"/>
              <a:ext cx="150234" cy="679981"/>
            </a:xfrm>
            <a:custGeom>
              <a:avLst/>
              <a:gdLst/>
              <a:ahLst/>
              <a:cxnLst/>
              <a:rect l="l" t="t" r="r" b="b"/>
              <a:pathLst>
                <a:path w="4573" h="20698" extrusionOk="0">
                  <a:moveTo>
                    <a:pt x="3282" y="1"/>
                  </a:moveTo>
                  <a:cubicBezTo>
                    <a:pt x="2361" y="535"/>
                    <a:pt x="1128" y="747"/>
                    <a:pt x="1" y="869"/>
                  </a:cubicBezTo>
                  <a:lnTo>
                    <a:pt x="1792" y="20698"/>
                  </a:lnTo>
                  <a:lnTo>
                    <a:pt x="4573" y="20470"/>
                  </a:lnTo>
                  <a:lnTo>
                    <a:pt x="2300" y="4053"/>
                  </a:lnTo>
                  <a:lnTo>
                    <a:pt x="3844" y="1244"/>
                  </a:lnTo>
                  <a:lnTo>
                    <a:pt x="328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38"/>
            <p:cNvSpPr/>
            <p:nvPr/>
          </p:nvSpPr>
          <p:spPr>
            <a:xfrm>
              <a:off x="7944419" y="1645249"/>
              <a:ext cx="391043" cy="455303"/>
            </a:xfrm>
            <a:custGeom>
              <a:avLst/>
              <a:gdLst/>
              <a:ahLst/>
              <a:cxnLst/>
              <a:rect l="l" t="t" r="r" b="b"/>
              <a:pathLst>
                <a:path w="11903" h="13859" extrusionOk="0">
                  <a:moveTo>
                    <a:pt x="5671" y="1"/>
                  </a:moveTo>
                  <a:cubicBezTo>
                    <a:pt x="5517" y="1"/>
                    <a:pt x="5362" y="9"/>
                    <a:pt x="5206" y="25"/>
                  </a:cubicBezTo>
                  <a:cubicBezTo>
                    <a:pt x="2145" y="340"/>
                    <a:pt x="0" y="3690"/>
                    <a:pt x="410" y="7502"/>
                  </a:cubicBezTo>
                  <a:cubicBezTo>
                    <a:pt x="803" y="11122"/>
                    <a:pt x="3355" y="13859"/>
                    <a:pt x="6232" y="13859"/>
                  </a:cubicBezTo>
                  <a:cubicBezTo>
                    <a:pt x="6387" y="13859"/>
                    <a:pt x="6542" y="13851"/>
                    <a:pt x="6698" y="13835"/>
                  </a:cubicBezTo>
                  <a:cubicBezTo>
                    <a:pt x="9756" y="13521"/>
                    <a:pt x="11903" y="10174"/>
                    <a:pt x="11489" y="6361"/>
                  </a:cubicBezTo>
                  <a:cubicBezTo>
                    <a:pt x="11100" y="2742"/>
                    <a:pt x="8544" y="1"/>
                    <a:pt x="5671" y="1"/>
                  </a:cubicBezTo>
                  <a:close/>
                </a:path>
              </a:pathLst>
            </a:custGeom>
            <a:solidFill>
              <a:srgbClr val="FBB2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38"/>
            <p:cNvSpPr/>
            <p:nvPr/>
          </p:nvSpPr>
          <p:spPr>
            <a:xfrm>
              <a:off x="8014724" y="1841641"/>
              <a:ext cx="97013" cy="47373"/>
            </a:xfrm>
            <a:custGeom>
              <a:avLst/>
              <a:gdLst/>
              <a:ahLst/>
              <a:cxnLst/>
              <a:rect l="l" t="t" r="r" b="b"/>
              <a:pathLst>
                <a:path w="2953" h="1442" extrusionOk="0">
                  <a:moveTo>
                    <a:pt x="1476" y="1"/>
                  </a:moveTo>
                  <a:cubicBezTo>
                    <a:pt x="1379" y="1"/>
                    <a:pt x="1282" y="16"/>
                    <a:pt x="1189" y="26"/>
                  </a:cubicBezTo>
                  <a:cubicBezTo>
                    <a:pt x="1052" y="57"/>
                    <a:pt x="919" y="109"/>
                    <a:pt x="805" y="162"/>
                  </a:cubicBezTo>
                  <a:cubicBezTo>
                    <a:pt x="695" y="227"/>
                    <a:pt x="597" y="295"/>
                    <a:pt x="506" y="360"/>
                  </a:cubicBezTo>
                  <a:cubicBezTo>
                    <a:pt x="425" y="440"/>
                    <a:pt x="357" y="515"/>
                    <a:pt x="296" y="584"/>
                  </a:cubicBezTo>
                  <a:cubicBezTo>
                    <a:pt x="266" y="622"/>
                    <a:pt x="236" y="652"/>
                    <a:pt x="213" y="690"/>
                  </a:cubicBezTo>
                  <a:cubicBezTo>
                    <a:pt x="191" y="728"/>
                    <a:pt x="171" y="762"/>
                    <a:pt x="152" y="792"/>
                  </a:cubicBezTo>
                  <a:cubicBezTo>
                    <a:pt x="114" y="857"/>
                    <a:pt x="88" y="918"/>
                    <a:pt x="65" y="967"/>
                  </a:cubicBezTo>
                  <a:cubicBezTo>
                    <a:pt x="19" y="1062"/>
                    <a:pt x="0" y="1123"/>
                    <a:pt x="0" y="1123"/>
                  </a:cubicBezTo>
                  <a:cubicBezTo>
                    <a:pt x="0" y="1123"/>
                    <a:pt x="65" y="1100"/>
                    <a:pt x="164" y="1058"/>
                  </a:cubicBezTo>
                  <a:cubicBezTo>
                    <a:pt x="210" y="1035"/>
                    <a:pt x="270" y="1013"/>
                    <a:pt x="331" y="978"/>
                  </a:cubicBezTo>
                  <a:cubicBezTo>
                    <a:pt x="392" y="948"/>
                    <a:pt x="464" y="913"/>
                    <a:pt x="543" y="887"/>
                  </a:cubicBezTo>
                  <a:cubicBezTo>
                    <a:pt x="619" y="857"/>
                    <a:pt x="699" y="822"/>
                    <a:pt x="779" y="785"/>
                  </a:cubicBezTo>
                  <a:cubicBezTo>
                    <a:pt x="862" y="762"/>
                    <a:pt x="949" y="736"/>
                    <a:pt x="1033" y="705"/>
                  </a:cubicBezTo>
                  <a:cubicBezTo>
                    <a:pt x="1116" y="690"/>
                    <a:pt x="1199" y="675"/>
                    <a:pt x="1287" y="663"/>
                  </a:cubicBezTo>
                  <a:cubicBezTo>
                    <a:pt x="1301" y="664"/>
                    <a:pt x="1315" y="665"/>
                    <a:pt x="1329" y="665"/>
                  </a:cubicBezTo>
                  <a:cubicBezTo>
                    <a:pt x="1368" y="665"/>
                    <a:pt x="1408" y="661"/>
                    <a:pt x="1448" y="661"/>
                  </a:cubicBezTo>
                  <a:cubicBezTo>
                    <a:pt x="1478" y="661"/>
                    <a:pt x="1507" y="663"/>
                    <a:pt x="1537" y="671"/>
                  </a:cubicBezTo>
                  <a:cubicBezTo>
                    <a:pt x="1617" y="675"/>
                    <a:pt x="1700" y="701"/>
                    <a:pt x="1784" y="724"/>
                  </a:cubicBezTo>
                  <a:cubicBezTo>
                    <a:pt x="1863" y="754"/>
                    <a:pt x="1947" y="785"/>
                    <a:pt x="2026" y="827"/>
                  </a:cubicBezTo>
                  <a:cubicBezTo>
                    <a:pt x="2068" y="850"/>
                    <a:pt x="2106" y="868"/>
                    <a:pt x="2148" y="887"/>
                  </a:cubicBezTo>
                  <a:cubicBezTo>
                    <a:pt x="2186" y="910"/>
                    <a:pt x="2224" y="936"/>
                    <a:pt x="2262" y="959"/>
                  </a:cubicBezTo>
                  <a:cubicBezTo>
                    <a:pt x="2341" y="1001"/>
                    <a:pt x="2410" y="1058"/>
                    <a:pt x="2478" y="1100"/>
                  </a:cubicBezTo>
                  <a:cubicBezTo>
                    <a:pt x="2543" y="1149"/>
                    <a:pt x="2611" y="1191"/>
                    <a:pt x="2668" y="1232"/>
                  </a:cubicBezTo>
                  <a:cubicBezTo>
                    <a:pt x="2725" y="1274"/>
                    <a:pt x="2774" y="1312"/>
                    <a:pt x="2816" y="1342"/>
                  </a:cubicBezTo>
                  <a:cubicBezTo>
                    <a:pt x="2903" y="1407"/>
                    <a:pt x="2952" y="1442"/>
                    <a:pt x="2952" y="1442"/>
                  </a:cubicBezTo>
                  <a:cubicBezTo>
                    <a:pt x="2952" y="1442"/>
                    <a:pt x="2952" y="1381"/>
                    <a:pt x="2930" y="1274"/>
                  </a:cubicBezTo>
                  <a:cubicBezTo>
                    <a:pt x="2910" y="1168"/>
                    <a:pt x="2861" y="1024"/>
                    <a:pt x="2778" y="853"/>
                  </a:cubicBezTo>
                  <a:cubicBezTo>
                    <a:pt x="2732" y="773"/>
                    <a:pt x="2686" y="682"/>
                    <a:pt x="2615" y="599"/>
                  </a:cubicBezTo>
                  <a:cubicBezTo>
                    <a:pt x="2581" y="557"/>
                    <a:pt x="2543" y="515"/>
                    <a:pt x="2504" y="470"/>
                  </a:cubicBezTo>
                  <a:cubicBezTo>
                    <a:pt x="2463" y="428"/>
                    <a:pt x="2418" y="386"/>
                    <a:pt x="2372" y="344"/>
                  </a:cubicBezTo>
                  <a:cubicBezTo>
                    <a:pt x="2327" y="303"/>
                    <a:pt x="2269" y="269"/>
                    <a:pt x="2213" y="230"/>
                  </a:cubicBezTo>
                  <a:cubicBezTo>
                    <a:pt x="2156" y="197"/>
                    <a:pt x="2103" y="155"/>
                    <a:pt x="2038" y="132"/>
                  </a:cubicBezTo>
                  <a:cubicBezTo>
                    <a:pt x="1970" y="106"/>
                    <a:pt x="1905" y="79"/>
                    <a:pt x="1837" y="57"/>
                  </a:cubicBezTo>
                  <a:cubicBezTo>
                    <a:pt x="1769" y="34"/>
                    <a:pt x="1693" y="26"/>
                    <a:pt x="1621" y="15"/>
                  </a:cubicBezTo>
                  <a:cubicBezTo>
                    <a:pt x="1573" y="5"/>
                    <a:pt x="1524" y="1"/>
                    <a:pt x="1476" y="1"/>
                  </a:cubicBezTo>
                  <a:close/>
                </a:path>
              </a:pathLst>
            </a:custGeom>
            <a:solidFill>
              <a:srgbClr val="483D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38"/>
            <p:cNvSpPr/>
            <p:nvPr/>
          </p:nvSpPr>
          <p:spPr>
            <a:xfrm>
              <a:off x="8194197" y="1826923"/>
              <a:ext cx="86665" cy="50889"/>
            </a:xfrm>
            <a:custGeom>
              <a:avLst/>
              <a:gdLst/>
              <a:ahLst/>
              <a:cxnLst/>
              <a:rect l="l" t="t" r="r" b="b"/>
              <a:pathLst>
                <a:path w="2638" h="1549" extrusionOk="0">
                  <a:moveTo>
                    <a:pt x="1268" y="0"/>
                  </a:moveTo>
                  <a:cubicBezTo>
                    <a:pt x="1200" y="4"/>
                    <a:pt x="1128" y="18"/>
                    <a:pt x="1056" y="26"/>
                  </a:cubicBezTo>
                  <a:cubicBezTo>
                    <a:pt x="1022" y="34"/>
                    <a:pt x="984" y="41"/>
                    <a:pt x="950" y="49"/>
                  </a:cubicBezTo>
                  <a:lnTo>
                    <a:pt x="851" y="91"/>
                  </a:lnTo>
                  <a:cubicBezTo>
                    <a:pt x="787" y="118"/>
                    <a:pt x="722" y="148"/>
                    <a:pt x="661" y="182"/>
                  </a:cubicBezTo>
                  <a:cubicBezTo>
                    <a:pt x="608" y="219"/>
                    <a:pt x="555" y="261"/>
                    <a:pt x="506" y="303"/>
                  </a:cubicBezTo>
                  <a:cubicBezTo>
                    <a:pt x="456" y="349"/>
                    <a:pt x="403" y="382"/>
                    <a:pt x="373" y="436"/>
                  </a:cubicBezTo>
                  <a:cubicBezTo>
                    <a:pt x="301" y="527"/>
                    <a:pt x="233" y="618"/>
                    <a:pt x="183" y="709"/>
                  </a:cubicBezTo>
                  <a:cubicBezTo>
                    <a:pt x="142" y="804"/>
                    <a:pt x="107" y="895"/>
                    <a:pt x="77" y="974"/>
                  </a:cubicBezTo>
                  <a:cubicBezTo>
                    <a:pt x="43" y="1058"/>
                    <a:pt x="35" y="1138"/>
                    <a:pt x="28" y="1207"/>
                  </a:cubicBezTo>
                  <a:cubicBezTo>
                    <a:pt x="16" y="1275"/>
                    <a:pt x="13" y="1339"/>
                    <a:pt x="9" y="1389"/>
                  </a:cubicBezTo>
                  <a:cubicBezTo>
                    <a:pt x="1" y="1487"/>
                    <a:pt x="9" y="1548"/>
                    <a:pt x="9" y="1548"/>
                  </a:cubicBezTo>
                  <a:cubicBezTo>
                    <a:pt x="9" y="1548"/>
                    <a:pt x="58" y="1510"/>
                    <a:pt x="130" y="1442"/>
                  </a:cubicBezTo>
                  <a:cubicBezTo>
                    <a:pt x="168" y="1407"/>
                    <a:pt x="214" y="1370"/>
                    <a:pt x="259" y="1320"/>
                  </a:cubicBezTo>
                  <a:cubicBezTo>
                    <a:pt x="305" y="1275"/>
                    <a:pt x="354" y="1221"/>
                    <a:pt x="415" y="1172"/>
                  </a:cubicBezTo>
                  <a:cubicBezTo>
                    <a:pt x="475" y="1123"/>
                    <a:pt x="533" y="1070"/>
                    <a:pt x="593" y="1009"/>
                  </a:cubicBezTo>
                  <a:cubicBezTo>
                    <a:pt x="654" y="956"/>
                    <a:pt x="726" y="914"/>
                    <a:pt x="790" y="861"/>
                  </a:cubicBezTo>
                  <a:cubicBezTo>
                    <a:pt x="851" y="808"/>
                    <a:pt x="927" y="785"/>
                    <a:pt x="992" y="739"/>
                  </a:cubicBezTo>
                  <a:cubicBezTo>
                    <a:pt x="1025" y="724"/>
                    <a:pt x="1060" y="720"/>
                    <a:pt x="1094" y="706"/>
                  </a:cubicBezTo>
                  <a:lnTo>
                    <a:pt x="1144" y="683"/>
                  </a:lnTo>
                  <a:lnTo>
                    <a:pt x="1196" y="675"/>
                  </a:lnTo>
                  <a:cubicBezTo>
                    <a:pt x="1230" y="671"/>
                    <a:pt x="1265" y="660"/>
                    <a:pt x="1303" y="656"/>
                  </a:cubicBezTo>
                  <a:cubicBezTo>
                    <a:pt x="1314" y="657"/>
                    <a:pt x="1326" y="658"/>
                    <a:pt x="1338" y="658"/>
                  </a:cubicBezTo>
                  <a:cubicBezTo>
                    <a:pt x="1362" y="658"/>
                    <a:pt x="1387" y="656"/>
                    <a:pt x="1412" y="656"/>
                  </a:cubicBezTo>
                  <a:cubicBezTo>
                    <a:pt x="1489" y="660"/>
                    <a:pt x="1568" y="664"/>
                    <a:pt x="1648" y="678"/>
                  </a:cubicBezTo>
                  <a:cubicBezTo>
                    <a:pt x="1690" y="690"/>
                    <a:pt x="1727" y="698"/>
                    <a:pt x="1769" y="706"/>
                  </a:cubicBezTo>
                  <a:cubicBezTo>
                    <a:pt x="1811" y="717"/>
                    <a:pt x="1849" y="729"/>
                    <a:pt x="1890" y="739"/>
                  </a:cubicBezTo>
                  <a:cubicBezTo>
                    <a:pt x="1970" y="759"/>
                    <a:pt x="2046" y="789"/>
                    <a:pt x="2118" y="811"/>
                  </a:cubicBezTo>
                  <a:cubicBezTo>
                    <a:pt x="2191" y="842"/>
                    <a:pt x="2263" y="861"/>
                    <a:pt x="2323" y="888"/>
                  </a:cubicBezTo>
                  <a:cubicBezTo>
                    <a:pt x="2387" y="911"/>
                    <a:pt x="2441" y="933"/>
                    <a:pt x="2487" y="948"/>
                  </a:cubicBezTo>
                  <a:cubicBezTo>
                    <a:pt x="2581" y="986"/>
                    <a:pt x="2638" y="1005"/>
                    <a:pt x="2638" y="1005"/>
                  </a:cubicBezTo>
                  <a:cubicBezTo>
                    <a:pt x="2638" y="1005"/>
                    <a:pt x="2623" y="948"/>
                    <a:pt x="2581" y="853"/>
                  </a:cubicBezTo>
                  <a:cubicBezTo>
                    <a:pt x="2540" y="759"/>
                    <a:pt x="2464" y="637"/>
                    <a:pt x="2346" y="501"/>
                  </a:cubicBezTo>
                  <a:cubicBezTo>
                    <a:pt x="2286" y="440"/>
                    <a:pt x="2221" y="368"/>
                    <a:pt x="2137" y="303"/>
                  </a:cubicBezTo>
                  <a:cubicBezTo>
                    <a:pt x="2095" y="273"/>
                    <a:pt x="2050" y="242"/>
                    <a:pt x="2004" y="209"/>
                  </a:cubicBezTo>
                  <a:cubicBezTo>
                    <a:pt x="1955" y="182"/>
                    <a:pt x="1902" y="155"/>
                    <a:pt x="1849" y="128"/>
                  </a:cubicBezTo>
                  <a:cubicBezTo>
                    <a:pt x="1796" y="98"/>
                    <a:pt x="1736" y="79"/>
                    <a:pt x="1671" y="60"/>
                  </a:cubicBezTo>
                  <a:cubicBezTo>
                    <a:pt x="1610" y="46"/>
                    <a:pt x="1549" y="18"/>
                    <a:pt x="1477" y="15"/>
                  </a:cubicBezTo>
                  <a:cubicBezTo>
                    <a:pt x="1409" y="11"/>
                    <a:pt x="1340" y="4"/>
                    <a:pt x="1268" y="0"/>
                  </a:cubicBezTo>
                  <a:close/>
                </a:path>
              </a:pathLst>
            </a:custGeom>
            <a:solidFill>
              <a:srgbClr val="483D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38"/>
            <p:cNvSpPr/>
            <p:nvPr/>
          </p:nvSpPr>
          <p:spPr>
            <a:xfrm>
              <a:off x="8036899" y="1920651"/>
              <a:ext cx="67249" cy="14455"/>
            </a:xfrm>
            <a:custGeom>
              <a:avLst/>
              <a:gdLst/>
              <a:ahLst/>
              <a:cxnLst/>
              <a:rect l="l" t="t" r="r" b="b"/>
              <a:pathLst>
                <a:path w="2047" h="440" extrusionOk="0">
                  <a:moveTo>
                    <a:pt x="1491" y="0"/>
                  </a:moveTo>
                  <a:cubicBezTo>
                    <a:pt x="1345" y="0"/>
                    <a:pt x="1179" y="9"/>
                    <a:pt x="1003" y="26"/>
                  </a:cubicBezTo>
                  <a:cubicBezTo>
                    <a:pt x="445" y="84"/>
                    <a:pt x="1" y="216"/>
                    <a:pt x="13" y="322"/>
                  </a:cubicBezTo>
                  <a:cubicBezTo>
                    <a:pt x="20" y="396"/>
                    <a:pt x="246" y="439"/>
                    <a:pt x="570" y="439"/>
                  </a:cubicBezTo>
                  <a:cubicBezTo>
                    <a:pt x="713" y="439"/>
                    <a:pt x="874" y="431"/>
                    <a:pt x="1044" y="413"/>
                  </a:cubicBezTo>
                  <a:cubicBezTo>
                    <a:pt x="1602" y="352"/>
                    <a:pt x="2046" y="220"/>
                    <a:pt x="2034" y="114"/>
                  </a:cubicBezTo>
                  <a:cubicBezTo>
                    <a:pt x="2027" y="41"/>
                    <a:pt x="1808" y="0"/>
                    <a:pt x="1491" y="0"/>
                  </a:cubicBezTo>
                  <a:close/>
                </a:path>
              </a:pathLst>
            </a:custGeom>
            <a:solidFill>
              <a:srgbClr val="F299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38"/>
            <p:cNvSpPr/>
            <p:nvPr/>
          </p:nvSpPr>
          <p:spPr>
            <a:xfrm>
              <a:off x="8210525" y="1902813"/>
              <a:ext cx="67348" cy="14357"/>
            </a:xfrm>
            <a:custGeom>
              <a:avLst/>
              <a:gdLst/>
              <a:ahLst/>
              <a:cxnLst/>
              <a:rect l="l" t="t" r="r" b="b"/>
              <a:pathLst>
                <a:path w="2050" h="437" extrusionOk="0">
                  <a:moveTo>
                    <a:pt x="1493" y="0"/>
                  </a:moveTo>
                  <a:cubicBezTo>
                    <a:pt x="1347" y="0"/>
                    <a:pt x="1182" y="9"/>
                    <a:pt x="1006" y="27"/>
                  </a:cubicBezTo>
                  <a:cubicBezTo>
                    <a:pt x="445" y="84"/>
                    <a:pt x="1" y="217"/>
                    <a:pt x="13" y="323"/>
                  </a:cubicBezTo>
                  <a:cubicBezTo>
                    <a:pt x="20" y="396"/>
                    <a:pt x="241" y="437"/>
                    <a:pt x="559" y="437"/>
                  </a:cubicBezTo>
                  <a:cubicBezTo>
                    <a:pt x="705" y="437"/>
                    <a:pt x="872" y="428"/>
                    <a:pt x="1048" y="410"/>
                  </a:cubicBezTo>
                  <a:cubicBezTo>
                    <a:pt x="1606" y="354"/>
                    <a:pt x="2050" y="221"/>
                    <a:pt x="2039" y="114"/>
                  </a:cubicBezTo>
                  <a:cubicBezTo>
                    <a:pt x="2031" y="41"/>
                    <a:pt x="1810" y="0"/>
                    <a:pt x="1493" y="0"/>
                  </a:cubicBezTo>
                  <a:close/>
                </a:path>
              </a:pathLst>
            </a:custGeom>
            <a:solidFill>
              <a:srgbClr val="F299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38"/>
            <p:cNvSpPr/>
            <p:nvPr/>
          </p:nvSpPr>
          <p:spPr>
            <a:xfrm>
              <a:off x="7882492" y="1790621"/>
              <a:ext cx="518150" cy="345083"/>
            </a:xfrm>
            <a:custGeom>
              <a:avLst/>
              <a:gdLst/>
              <a:ahLst/>
              <a:cxnLst/>
              <a:rect l="l" t="t" r="r" b="b"/>
              <a:pathLst>
                <a:path w="15772" h="10504" extrusionOk="0">
                  <a:moveTo>
                    <a:pt x="13322" y="0"/>
                  </a:moveTo>
                  <a:lnTo>
                    <a:pt x="13082" y="247"/>
                  </a:lnTo>
                  <a:cubicBezTo>
                    <a:pt x="13473" y="5248"/>
                    <a:pt x="11618" y="6697"/>
                    <a:pt x="11618" y="6697"/>
                  </a:cubicBezTo>
                  <a:cubicBezTo>
                    <a:pt x="10881" y="6455"/>
                    <a:pt x="10170" y="6361"/>
                    <a:pt x="9510" y="6361"/>
                  </a:cubicBezTo>
                  <a:cubicBezTo>
                    <a:pt x="7250" y="6361"/>
                    <a:pt x="5596" y="7464"/>
                    <a:pt x="5596" y="7464"/>
                  </a:cubicBezTo>
                  <a:cubicBezTo>
                    <a:pt x="2151" y="4709"/>
                    <a:pt x="2755" y="794"/>
                    <a:pt x="2755" y="794"/>
                  </a:cubicBezTo>
                  <a:lnTo>
                    <a:pt x="2755" y="794"/>
                  </a:lnTo>
                  <a:lnTo>
                    <a:pt x="2197" y="888"/>
                  </a:lnTo>
                  <a:cubicBezTo>
                    <a:pt x="0" y="10273"/>
                    <a:pt x="8300" y="10503"/>
                    <a:pt x="9121" y="10503"/>
                  </a:cubicBezTo>
                  <a:cubicBezTo>
                    <a:pt x="9163" y="10503"/>
                    <a:pt x="9186" y="10502"/>
                    <a:pt x="9186" y="10502"/>
                  </a:cubicBezTo>
                  <a:cubicBezTo>
                    <a:pt x="15772" y="9008"/>
                    <a:pt x="13322" y="1"/>
                    <a:pt x="13322" y="0"/>
                  </a:cubicBezTo>
                  <a:close/>
                </a:path>
              </a:pathLst>
            </a:custGeom>
            <a:solidFill>
              <a:srgbClr val="483D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38"/>
            <p:cNvSpPr/>
            <p:nvPr/>
          </p:nvSpPr>
          <p:spPr>
            <a:xfrm>
              <a:off x="8120673" y="2022264"/>
              <a:ext cx="103255" cy="59726"/>
            </a:xfrm>
            <a:custGeom>
              <a:avLst/>
              <a:gdLst/>
              <a:ahLst/>
              <a:cxnLst/>
              <a:rect l="l" t="t" r="r" b="b"/>
              <a:pathLst>
                <a:path w="3143" h="1818" extrusionOk="0">
                  <a:moveTo>
                    <a:pt x="2827" y="1"/>
                  </a:moveTo>
                  <a:cubicBezTo>
                    <a:pt x="2678" y="1"/>
                    <a:pt x="2504" y="170"/>
                    <a:pt x="2380" y="227"/>
                  </a:cubicBezTo>
                  <a:cubicBezTo>
                    <a:pt x="2084" y="362"/>
                    <a:pt x="1755" y="430"/>
                    <a:pt x="1427" y="430"/>
                  </a:cubicBezTo>
                  <a:cubicBezTo>
                    <a:pt x="1312" y="430"/>
                    <a:pt x="1198" y="422"/>
                    <a:pt x="1086" y="405"/>
                  </a:cubicBezTo>
                  <a:cubicBezTo>
                    <a:pt x="843" y="371"/>
                    <a:pt x="608" y="295"/>
                    <a:pt x="391" y="181"/>
                  </a:cubicBezTo>
                  <a:cubicBezTo>
                    <a:pt x="330" y="147"/>
                    <a:pt x="263" y="111"/>
                    <a:pt x="195" y="111"/>
                  </a:cubicBezTo>
                  <a:cubicBezTo>
                    <a:pt x="180" y="111"/>
                    <a:pt x="164" y="113"/>
                    <a:pt x="149" y="117"/>
                  </a:cubicBezTo>
                  <a:cubicBezTo>
                    <a:pt x="69" y="136"/>
                    <a:pt x="20" y="215"/>
                    <a:pt x="8" y="295"/>
                  </a:cubicBezTo>
                  <a:cubicBezTo>
                    <a:pt x="1" y="371"/>
                    <a:pt x="20" y="451"/>
                    <a:pt x="46" y="527"/>
                  </a:cubicBezTo>
                  <a:cubicBezTo>
                    <a:pt x="195" y="997"/>
                    <a:pt x="449" y="1471"/>
                    <a:pt x="896" y="1695"/>
                  </a:cubicBezTo>
                  <a:cubicBezTo>
                    <a:pt x="1069" y="1779"/>
                    <a:pt x="1261" y="1818"/>
                    <a:pt x="1453" y="1818"/>
                  </a:cubicBezTo>
                  <a:cubicBezTo>
                    <a:pt x="1707" y="1818"/>
                    <a:pt x="1962" y="1750"/>
                    <a:pt x="2182" y="1627"/>
                  </a:cubicBezTo>
                  <a:cubicBezTo>
                    <a:pt x="2569" y="1407"/>
                    <a:pt x="2850" y="1035"/>
                    <a:pt x="3009" y="625"/>
                  </a:cubicBezTo>
                  <a:cubicBezTo>
                    <a:pt x="3077" y="439"/>
                    <a:pt x="3142" y="98"/>
                    <a:pt x="2884" y="10"/>
                  </a:cubicBezTo>
                  <a:cubicBezTo>
                    <a:pt x="2866" y="4"/>
                    <a:pt x="2846" y="1"/>
                    <a:pt x="2827" y="1"/>
                  </a:cubicBezTo>
                  <a:close/>
                </a:path>
              </a:pathLst>
            </a:custGeom>
            <a:solidFill>
              <a:srgbClr val="C957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38"/>
            <p:cNvSpPr/>
            <p:nvPr/>
          </p:nvSpPr>
          <p:spPr>
            <a:xfrm>
              <a:off x="8153985" y="1887865"/>
              <a:ext cx="70666" cy="77039"/>
            </a:xfrm>
            <a:custGeom>
              <a:avLst/>
              <a:gdLst/>
              <a:ahLst/>
              <a:cxnLst/>
              <a:rect l="l" t="t" r="r" b="b"/>
              <a:pathLst>
                <a:path w="2151" h="2345" extrusionOk="0">
                  <a:moveTo>
                    <a:pt x="278" y="1"/>
                  </a:moveTo>
                  <a:cubicBezTo>
                    <a:pt x="180" y="1"/>
                    <a:pt x="79" y="75"/>
                    <a:pt x="34" y="217"/>
                  </a:cubicBezTo>
                  <a:cubicBezTo>
                    <a:pt x="0" y="319"/>
                    <a:pt x="4" y="425"/>
                    <a:pt x="11" y="531"/>
                  </a:cubicBezTo>
                  <a:cubicBezTo>
                    <a:pt x="46" y="979"/>
                    <a:pt x="144" y="1438"/>
                    <a:pt x="413" y="1802"/>
                  </a:cubicBezTo>
                  <a:cubicBezTo>
                    <a:pt x="645" y="2118"/>
                    <a:pt x="1024" y="2345"/>
                    <a:pt x="1410" y="2345"/>
                  </a:cubicBezTo>
                  <a:cubicBezTo>
                    <a:pt x="1474" y="2345"/>
                    <a:pt x="1538" y="2338"/>
                    <a:pt x="1601" y="2326"/>
                  </a:cubicBezTo>
                  <a:cubicBezTo>
                    <a:pt x="1764" y="2292"/>
                    <a:pt x="1923" y="2212"/>
                    <a:pt x="2022" y="2079"/>
                  </a:cubicBezTo>
                  <a:cubicBezTo>
                    <a:pt x="2121" y="1950"/>
                    <a:pt x="2151" y="1765"/>
                    <a:pt x="2079" y="1620"/>
                  </a:cubicBezTo>
                  <a:cubicBezTo>
                    <a:pt x="1988" y="1453"/>
                    <a:pt x="1790" y="1373"/>
                    <a:pt x="1608" y="1305"/>
                  </a:cubicBezTo>
                  <a:cubicBezTo>
                    <a:pt x="1347" y="1203"/>
                    <a:pt x="1088" y="1085"/>
                    <a:pt x="872" y="903"/>
                  </a:cubicBezTo>
                  <a:cubicBezTo>
                    <a:pt x="599" y="672"/>
                    <a:pt x="596" y="459"/>
                    <a:pt x="485" y="163"/>
                  </a:cubicBezTo>
                  <a:cubicBezTo>
                    <a:pt x="442" y="54"/>
                    <a:pt x="361" y="1"/>
                    <a:pt x="278" y="1"/>
                  </a:cubicBezTo>
                  <a:close/>
                </a:path>
              </a:pathLst>
            </a:custGeom>
            <a:solidFill>
              <a:srgbClr val="F299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38"/>
            <p:cNvSpPr/>
            <p:nvPr/>
          </p:nvSpPr>
          <p:spPr>
            <a:xfrm>
              <a:off x="7915739" y="1845025"/>
              <a:ext cx="82197" cy="99674"/>
            </a:xfrm>
            <a:custGeom>
              <a:avLst/>
              <a:gdLst/>
              <a:ahLst/>
              <a:cxnLst/>
              <a:rect l="l" t="t" r="r" b="b"/>
              <a:pathLst>
                <a:path w="2502" h="3034" extrusionOk="0">
                  <a:moveTo>
                    <a:pt x="1024" y="0"/>
                  </a:moveTo>
                  <a:cubicBezTo>
                    <a:pt x="960" y="0"/>
                    <a:pt x="896" y="8"/>
                    <a:pt x="832" y="25"/>
                  </a:cubicBezTo>
                  <a:cubicBezTo>
                    <a:pt x="270" y="178"/>
                    <a:pt x="1" y="966"/>
                    <a:pt x="232" y="1789"/>
                  </a:cubicBezTo>
                  <a:cubicBezTo>
                    <a:pt x="437" y="2521"/>
                    <a:pt x="969" y="3033"/>
                    <a:pt x="1478" y="3033"/>
                  </a:cubicBezTo>
                  <a:cubicBezTo>
                    <a:pt x="1543" y="3033"/>
                    <a:pt x="1607" y="3025"/>
                    <a:pt x="1670" y="3008"/>
                  </a:cubicBezTo>
                  <a:cubicBezTo>
                    <a:pt x="2232" y="2859"/>
                    <a:pt x="2501" y="2071"/>
                    <a:pt x="2270" y="1243"/>
                  </a:cubicBezTo>
                  <a:cubicBezTo>
                    <a:pt x="2065" y="513"/>
                    <a:pt x="1534" y="0"/>
                    <a:pt x="1024" y="0"/>
                  </a:cubicBezTo>
                  <a:close/>
                </a:path>
              </a:pathLst>
            </a:custGeom>
            <a:solidFill>
              <a:srgbClr val="FBB2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38"/>
            <p:cNvSpPr/>
            <p:nvPr/>
          </p:nvSpPr>
          <p:spPr>
            <a:xfrm>
              <a:off x="7937685" y="2163563"/>
              <a:ext cx="90049" cy="736717"/>
            </a:xfrm>
            <a:custGeom>
              <a:avLst/>
              <a:gdLst/>
              <a:ahLst/>
              <a:cxnLst/>
              <a:rect l="l" t="t" r="r" b="b"/>
              <a:pathLst>
                <a:path w="2741" h="22425" extrusionOk="0">
                  <a:moveTo>
                    <a:pt x="699" y="1"/>
                  </a:moveTo>
                  <a:lnTo>
                    <a:pt x="305" y="22341"/>
                  </a:lnTo>
                  <a:lnTo>
                    <a:pt x="2740" y="22424"/>
                  </a:lnTo>
                  <a:cubicBezTo>
                    <a:pt x="0" y="15891"/>
                    <a:pt x="1321" y="7255"/>
                    <a:pt x="1435" y="270"/>
                  </a:cubicBezTo>
                  <a:lnTo>
                    <a:pt x="69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38"/>
            <p:cNvSpPr/>
            <p:nvPr/>
          </p:nvSpPr>
          <p:spPr>
            <a:xfrm>
              <a:off x="7937685" y="2172433"/>
              <a:ext cx="222543" cy="732348"/>
            </a:xfrm>
            <a:custGeom>
              <a:avLst/>
              <a:gdLst/>
              <a:ahLst/>
              <a:cxnLst/>
              <a:rect l="l" t="t" r="r" b="b"/>
              <a:pathLst>
                <a:path w="6774" h="22292" extrusionOk="0">
                  <a:moveTo>
                    <a:pt x="1435" y="0"/>
                  </a:moveTo>
                  <a:cubicBezTo>
                    <a:pt x="1321" y="6985"/>
                    <a:pt x="0" y="15621"/>
                    <a:pt x="2740" y="22154"/>
                  </a:cubicBezTo>
                  <a:lnTo>
                    <a:pt x="6773" y="22291"/>
                  </a:lnTo>
                  <a:lnTo>
                    <a:pt x="5176" y="3270"/>
                  </a:lnTo>
                  <a:cubicBezTo>
                    <a:pt x="3362" y="2641"/>
                    <a:pt x="3541" y="770"/>
                    <a:pt x="3541" y="770"/>
                  </a:cubicBezTo>
                  <a:lnTo>
                    <a:pt x="143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38"/>
            <p:cNvSpPr/>
            <p:nvPr/>
          </p:nvSpPr>
          <p:spPr>
            <a:xfrm>
              <a:off x="8208422" y="2135507"/>
              <a:ext cx="227536" cy="741087"/>
            </a:xfrm>
            <a:custGeom>
              <a:avLst/>
              <a:gdLst/>
              <a:ahLst/>
              <a:cxnLst/>
              <a:rect l="l" t="t" r="r" b="b"/>
              <a:pathLst>
                <a:path w="6926" h="22558" extrusionOk="0">
                  <a:moveTo>
                    <a:pt x="4345" y="1"/>
                  </a:moveTo>
                  <a:lnTo>
                    <a:pt x="1424" y="1041"/>
                  </a:lnTo>
                  <a:cubicBezTo>
                    <a:pt x="1424" y="1041"/>
                    <a:pt x="2186" y="3184"/>
                    <a:pt x="0" y="4004"/>
                  </a:cubicBezTo>
                  <a:lnTo>
                    <a:pt x="2535" y="22557"/>
                  </a:lnTo>
                  <a:lnTo>
                    <a:pt x="4371" y="22288"/>
                  </a:lnTo>
                  <a:cubicBezTo>
                    <a:pt x="6087" y="18892"/>
                    <a:pt x="6864" y="14882"/>
                    <a:pt x="6925" y="10989"/>
                  </a:cubicBezTo>
                  <a:lnTo>
                    <a:pt x="434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38"/>
            <p:cNvSpPr/>
            <p:nvPr/>
          </p:nvSpPr>
          <p:spPr>
            <a:xfrm>
              <a:off x="8352020" y="2496490"/>
              <a:ext cx="165314" cy="371233"/>
            </a:xfrm>
            <a:custGeom>
              <a:avLst/>
              <a:gdLst/>
              <a:ahLst/>
              <a:cxnLst/>
              <a:rect l="l" t="t" r="r" b="b"/>
              <a:pathLst>
                <a:path w="5032" h="11300" extrusionOk="0">
                  <a:moveTo>
                    <a:pt x="2554" y="1"/>
                  </a:moveTo>
                  <a:cubicBezTo>
                    <a:pt x="2493" y="3894"/>
                    <a:pt x="1716" y="7904"/>
                    <a:pt x="0" y="11300"/>
                  </a:cubicBezTo>
                  <a:lnTo>
                    <a:pt x="5031" y="10568"/>
                  </a:lnTo>
                  <a:lnTo>
                    <a:pt x="255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38"/>
            <p:cNvSpPr/>
            <p:nvPr/>
          </p:nvSpPr>
          <p:spPr>
            <a:xfrm>
              <a:off x="8087656" y="3788973"/>
              <a:ext cx="389499" cy="243470"/>
            </a:xfrm>
            <a:custGeom>
              <a:avLst/>
              <a:gdLst/>
              <a:ahLst/>
              <a:cxnLst/>
              <a:rect l="l" t="t" r="r" b="b"/>
              <a:pathLst>
                <a:path w="11856" h="7411" extrusionOk="0">
                  <a:moveTo>
                    <a:pt x="0" y="1"/>
                  </a:moveTo>
                  <a:cubicBezTo>
                    <a:pt x="307" y="577"/>
                    <a:pt x="653" y="1132"/>
                    <a:pt x="1047" y="1651"/>
                  </a:cubicBezTo>
                  <a:cubicBezTo>
                    <a:pt x="4289" y="5940"/>
                    <a:pt x="7023" y="7410"/>
                    <a:pt x="8905" y="7410"/>
                  </a:cubicBezTo>
                  <a:cubicBezTo>
                    <a:pt x="10822" y="7410"/>
                    <a:pt x="11855" y="5885"/>
                    <a:pt x="11640" y="4261"/>
                  </a:cubicBezTo>
                  <a:cubicBezTo>
                    <a:pt x="11553" y="3587"/>
                    <a:pt x="11234" y="2892"/>
                    <a:pt x="10791" y="2212"/>
                  </a:cubicBezTo>
                  <a:cubicBezTo>
                    <a:pt x="10221" y="2740"/>
                    <a:pt x="8751" y="3882"/>
                    <a:pt x="6681" y="3882"/>
                  </a:cubicBezTo>
                  <a:cubicBezTo>
                    <a:pt x="4853" y="3882"/>
                    <a:pt x="2557" y="2992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38"/>
            <p:cNvSpPr/>
            <p:nvPr/>
          </p:nvSpPr>
          <p:spPr>
            <a:xfrm>
              <a:off x="8206812" y="3054424"/>
              <a:ext cx="607081" cy="516211"/>
            </a:xfrm>
            <a:custGeom>
              <a:avLst/>
              <a:gdLst/>
              <a:ahLst/>
              <a:cxnLst/>
              <a:rect l="l" t="t" r="r" b="b"/>
              <a:pathLst>
                <a:path w="18479" h="15713" extrusionOk="0">
                  <a:moveTo>
                    <a:pt x="8116" y="1"/>
                  </a:moveTo>
                  <a:lnTo>
                    <a:pt x="3233" y="1951"/>
                  </a:lnTo>
                  <a:lnTo>
                    <a:pt x="0" y="1067"/>
                  </a:lnTo>
                  <a:lnTo>
                    <a:pt x="0" y="1067"/>
                  </a:lnTo>
                  <a:lnTo>
                    <a:pt x="1301" y="2148"/>
                  </a:lnTo>
                  <a:cubicBezTo>
                    <a:pt x="126" y="6606"/>
                    <a:pt x="1275" y="14271"/>
                    <a:pt x="1511" y="15712"/>
                  </a:cubicBezTo>
                  <a:cubicBezTo>
                    <a:pt x="1336" y="10469"/>
                    <a:pt x="2576" y="4368"/>
                    <a:pt x="2576" y="4368"/>
                  </a:cubicBezTo>
                  <a:lnTo>
                    <a:pt x="13941" y="3568"/>
                  </a:lnTo>
                  <a:lnTo>
                    <a:pt x="13941" y="3568"/>
                  </a:lnTo>
                  <a:cubicBezTo>
                    <a:pt x="13940" y="3568"/>
                    <a:pt x="12100" y="5461"/>
                    <a:pt x="10302" y="7794"/>
                  </a:cubicBezTo>
                  <a:cubicBezTo>
                    <a:pt x="9011" y="9471"/>
                    <a:pt x="8761" y="10620"/>
                    <a:pt x="9664" y="11478"/>
                  </a:cubicBezTo>
                  <a:cubicBezTo>
                    <a:pt x="10153" y="7722"/>
                    <a:pt x="15621" y="3161"/>
                    <a:pt x="15621" y="3161"/>
                  </a:cubicBezTo>
                  <a:cubicBezTo>
                    <a:pt x="17882" y="2694"/>
                    <a:pt x="18478" y="1651"/>
                    <a:pt x="18478" y="1651"/>
                  </a:cubicBezTo>
                  <a:lnTo>
                    <a:pt x="18478" y="1651"/>
                  </a:lnTo>
                  <a:cubicBezTo>
                    <a:pt x="17553" y="2051"/>
                    <a:pt x="16258" y="2195"/>
                    <a:pt x="14870" y="2195"/>
                  </a:cubicBezTo>
                  <a:cubicBezTo>
                    <a:pt x="11254" y="2195"/>
                    <a:pt x="7005" y="1215"/>
                    <a:pt x="7005" y="1215"/>
                  </a:cubicBezTo>
                  <a:lnTo>
                    <a:pt x="811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38"/>
            <p:cNvSpPr/>
            <p:nvPr/>
          </p:nvSpPr>
          <p:spPr>
            <a:xfrm>
              <a:off x="8089266" y="2889505"/>
              <a:ext cx="278228" cy="98623"/>
            </a:xfrm>
            <a:custGeom>
              <a:avLst/>
              <a:gdLst/>
              <a:ahLst/>
              <a:cxnLst/>
              <a:rect l="l" t="t" r="r" b="b"/>
              <a:pathLst>
                <a:path w="8469" h="3002" extrusionOk="0">
                  <a:moveTo>
                    <a:pt x="8101" y="1"/>
                  </a:moveTo>
                  <a:lnTo>
                    <a:pt x="0" y="836"/>
                  </a:lnTo>
                  <a:lnTo>
                    <a:pt x="384" y="3002"/>
                  </a:lnTo>
                  <a:lnTo>
                    <a:pt x="8469" y="1553"/>
                  </a:lnTo>
                  <a:lnTo>
                    <a:pt x="810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38"/>
            <p:cNvSpPr/>
            <p:nvPr/>
          </p:nvSpPr>
          <p:spPr>
            <a:xfrm>
              <a:off x="7929734" y="2918776"/>
              <a:ext cx="1109987" cy="997763"/>
            </a:xfrm>
            <a:custGeom>
              <a:avLst/>
              <a:gdLst/>
              <a:ahLst/>
              <a:cxnLst/>
              <a:rect l="l" t="t" r="r" b="b"/>
              <a:pathLst>
                <a:path w="33787" h="30371" extrusionOk="0">
                  <a:moveTo>
                    <a:pt x="20004" y="0"/>
                  </a:moveTo>
                  <a:cubicBezTo>
                    <a:pt x="16409" y="0"/>
                    <a:pt x="13371" y="844"/>
                    <a:pt x="13371" y="844"/>
                  </a:cubicBezTo>
                  <a:lnTo>
                    <a:pt x="13325" y="662"/>
                  </a:lnTo>
                  <a:lnTo>
                    <a:pt x="5240" y="2111"/>
                  </a:lnTo>
                  <a:lnTo>
                    <a:pt x="5243" y="2126"/>
                  </a:lnTo>
                  <a:cubicBezTo>
                    <a:pt x="5243" y="2126"/>
                    <a:pt x="0" y="17455"/>
                    <a:pt x="4807" y="26489"/>
                  </a:cubicBezTo>
                  <a:cubicBezTo>
                    <a:pt x="7364" y="29480"/>
                    <a:pt x="9660" y="30370"/>
                    <a:pt x="11488" y="30370"/>
                  </a:cubicBezTo>
                  <a:cubicBezTo>
                    <a:pt x="13558" y="30370"/>
                    <a:pt x="15028" y="29228"/>
                    <a:pt x="15598" y="28700"/>
                  </a:cubicBezTo>
                  <a:cubicBezTo>
                    <a:pt x="13932" y="26163"/>
                    <a:pt x="10476" y="23886"/>
                    <a:pt x="10476" y="23886"/>
                  </a:cubicBezTo>
                  <a:cubicBezTo>
                    <a:pt x="10150" y="22706"/>
                    <a:pt x="9990" y="21305"/>
                    <a:pt x="9945" y="19841"/>
                  </a:cubicBezTo>
                  <a:cubicBezTo>
                    <a:pt x="9709" y="18400"/>
                    <a:pt x="8560" y="10735"/>
                    <a:pt x="9735" y="6277"/>
                  </a:cubicBezTo>
                  <a:lnTo>
                    <a:pt x="8434" y="5196"/>
                  </a:lnTo>
                  <a:lnTo>
                    <a:pt x="8434" y="5196"/>
                  </a:lnTo>
                  <a:lnTo>
                    <a:pt x="11667" y="6080"/>
                  </a:lnTo>
                  <a:lnTo>
                    <a:pt x="16550" y="4130"/>
                  </a:lnTo>
                  <a:lnTo>
                    <a:pt x="16550" y="4130"/>
                  </a:lnTo>
                  <a:lnTo>
                    <a:pt x="15439" y="5344"/>
                  </a:lnTo>
                  <a:cubicBezTo>
                    <a:pt x="15439" y="5344"/>
                    <a:pt x="19688" y="6324"/>
                    <a:pt x="23304" y="6324"/>
                  </a:cubicBezTo>
                  <a:cubicBezTo>
                    <a:pt x="24692" y="6324"/>
                    <a:pt x="25987" y="6180"/>
                    <a:pt x="26912" y="5780"/>
                  </a:cubicBezTo>
                  <a:lnTo>
                    <a:pt x="26912" y="5780"/>
                  </a:lnTo>
                  <a:cubicBezTo>
                    <a:pt x="26912" y="5780"/>
                    <a:pt x="26316" y="6823"/>
                    <a:pt x="24055" y="7290"/>
                  </a:cubicBezTo>
                  <a:cubicBezTo>
                    <a:pt x="24055" y="7290"/>
                    <a:pt x="18587" y="11851"/>
                    <a:pt x="18098" y="15607"/>
                  </a:cubicBezTo>
                  <a:cubicBezTo>
                    <a:pt x="18451" y="15941"/>
                    <a:pt x="18978" y="16233"/>
                    <a:pt x="19684" y="16491"/>
                  </a:cubicBezTo>
                  <a:cubicBezTo>
                    <a:pt x="19802" y="16534"/>
                    <a:pt x="19941" y="16555"/>
                    <a:pt x="20097" y="16555"/>
                  </a:cubicBezTo>
                  <a:cubicBezTo>
                    <a:pt x="23281" y="16555"/>
                    <a:pt x="33787" y="7885"/>
                    <a:pt x="28999" y="3011"/>
                  </a:cubicBezTo>
                  <a:cubicBezTo>
                    <a:pt x="26663" y="636"/>
                    <a:pt x="23124" y="0"/>
                    <a:pt x="20004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38"/>
            <p:cNvSpPr/>
            <p:nvPr/>
          </p:nvSpPr>
          <p:spPr>
            <a:xfrm>
              <a:off x="8210820" y="2158832"/>
              <a:ext cx="79142" cy="140510"/>
            </a:xfrm>
            <a:custGeom>
              <a:avLst/>
              <a:gdLst/>
              <a:ahLst/>
              <a:cxnLst/>
              <a:rect l="l" t="t" r="r" b="b"/>
              <a:pathLst>
                <a:path w="2409" h="4277" extrusionOk="0">
                  <a:moveTo>
                    <a:pt x="2280" y="0"/>
                  </a:moveTo>
                  <a:lnTo>
                    <a:pt x="1825" y="164"/>
                  </a:lnTo>
                  <a:cubicBezTo>
                    <a:pt x="1832" y="221"/>
                    <a:pt x="1844" y="282"/>
                    <a:pt x="1848" y="338"/>
                  </a:cubicBezTo>
                  <a:cubicBezTo>
                    <a:pt x="1935" y="1131"/>
                    <a:pt x="1862" y="1742"/>
                    <a:pt x="1711" y="2208"/>
                  </a:cubicBezTo>
                  <a:cubicBezTo>
                    <a:pt x="1480" y="2914"/>
                    <a:pt x="1062" y="3313"/>
                    <a:pt x="641" y="3556"/>
                  </a:cubicBezTo>
                  <a:cubicBezTo>
                    <a:pt x="417" y="3681"/>
                    <a:pt x="193" y="3765"/>
                    <a:pt x="0" y="3817"/>
                  </a:cubicBezTo>
                  <a:lnTo>
                    <a:pt x="60" y="4276"/>
                  </a:lnTo>
                  <a:cubicBezTo>
                    <a:pt x="444" y="4182"/>
                    <a:pt x="937" y="3989"/>
                    <a:pt x="1373" y="3590"/>
                  </a:cubicBezTo>
                  <a:cubicBezTo>
                    <a:pt x="1696" y="3297"/>
                    <a:pt x="1981" y="2891"/>
                    <a:pt x="2158" y="2353"/>
                  </a:cubicBezTo>
                  <a:cubicBezTo>
                    <a:pt x="2337" y="1810"/>
                    <a:pt x="2409" y="1135"/>
                    <a:pt x="2318" y="289"/>
                  </a:cubicBezTo>
                  <a:cubicBezTo>
                    <a:pt x="2307" y="198"/>
                    <a:pt x="2295" y="99"/>
                    <a:pt x="228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38"/>
            <p:cNvSpPr/>
            <p:nvPr/>
          </p:nvSpPr>
          <p:spPr>
            <a:xfrm>
              <a:off x="8284574" y="2788286"/>
              <a:ext cx="223298" cy="51644"/>
            </a:xfrm>
            <a:custGeom>
              <a:avLst/>
              <a:gdLst/>
              <a:ahLst/>
              <a:cxnLst/>
              <a:rect l="l" t="t" r="r" b="b"/>
              <a:pathLst>
                <a:path w="6797" h="1572" extrusionOk="0">
                  <a:moveTo>
                    <a:pt x="6690" y="1"/>
                  </a:moveTo>
                  <a:lnTo>
                    <a:pt x="1" y="1113"/>
                  </a:lnTo>
                  <a:lnTo>
                    <a:pt x="65" y="1572"/>
                  </a:lnTo>
                  <a:lnTo>
                    <a:pt x="6797" y="453"/>
                  </a:lnTo>
                  <a:lnTo>
                    <a:pt x="669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38"/>
            <p:cNvSpPr/>
            <p:nvPr/>
          </p:nvSpPr>
          <p:spPr>
            <a:xfrm>
              <a:off x="7948296" y="2843281"/>
              <a:ext cx="208186" cy="17346"/>
            </a:xfrm>
            <a:custGeom>
              <a:avLst/>
              <a:gdLst/>
              <a:ahLst/>
              <a:cxnLst/>
              <a:rect l="l" t="t" r="r" b="b"/>
              <a:pathLst>
                <a:path w="6337" h="528" extrusionOk="0">
                  <a:moveTo>
                    <a:pt x="12" y="1"/>
                  </a:moveTo>
                  <a:lnTo>
                    <a:pt x="1" y="463"/>
                  </a:lnTo>
                  <a:lnTo>
                    <a:pt x="6337" y="528"/>
                  </a:lnTo>
                  <a:lnTo>
                    <a:pt x="6298" y="69"/>
                  </a:lnTo>
                  <a:lnTo>
                    <a:pt x="1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38"/>
            <p:cNvSpPr/>
            <p:nvPr/>
          </p:nvSpPr>
          <p:spPr>
            <a:xfrm>
              <a:off x="8022575" y="2186264"/>
              <a:ext cx="87913" cy="126548"/>
            </a:xfrm>
            <a:custGeom>
              <a:avLst/>
              <a:gdLst/>
              <a:ahLst/>
              <a:cxnLst/>
              <a:rect l="l" t="t" r="r" b="b"/>
              <a:pathLst>
                <a:path w="2676" h="3852" extrusionOk="0">
                  <a:moveTo>
                    <a:pt x="1" y="0"/>
                  </a:moveTo>
                  <a:cubicBezTo>
                    <a:pt x="1" y="179"/>
                    <a:pt x="8" y="384"/>
                    <a:pt x="31" y="611"/>
                  </a:cubicBezTo>
                  <a:cubicBezTo>
                    <a:pt x="95" y="1207"/>
                    <a:pt x="270" y="1939"/>
                    <a:pt x="717" y="2576"/>
                  </a:cubicBezTo>
                  <a:cubicBezTo>
                    <a:pt x="1120" y="3149"/>
                    <a:pt x="1750" y="3635"/>
                    <a:pt x="2675" y="3851"/>
                  </a:cubicBezTo>
                  <a:lnTo>
                    <a:pt x="2634" y="3366"/>
                  </a:lnTo>
                  <a:cubicBezTo>
                    <a:pt x="1906" y="3157"/>
                    <a:pt x="1431" y="2774"/>
                    <a:pt x="1109" y="2315"/>
                  </a:cubicBezTo>
                  <a:cubicBezTo>
                    <a:pt x="722" y="1769"/>
                    <a:pt x="558" y="1112"/>
                    <a:pt x="502" y="562"/>
                  </a:cubicBezTo>
                  <a:cubicBezTo>
                    <a:pt x="486" y="425"/>
                    <a:pt x="479" y="296"/>
                    <a:pt x="475" y="175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38"/>
            <p:cNvSpPr/>
            <p:nvPr/>
          </p:nvSpPr>
          <p:spPr>
            <a:xfrm>
              <a:off x="7953027" y="1517781"/>
              <a:ext cx="413383" cy="309175"/>
            </a:xfrm>
            <a:custGeom>
              <a:avLst/>
              <a:gdLst/>
              <a:ahLst/>
              <a:cxnLst/>
              <a:rect l="l" t="t" r="r" b="b"/>
              <a:pathLst>
                <a:path w="12583" h="9411" extrusionOk="0">
                  <a:moveTo>
                    <a:pt x="3926" y="0"/>
                  </a:moveTo>
                  <a:cubicBezTo>
                    <a:pt x="30" y="0"/>
                    <a:pt x="137" y="3764"/>
                    <a:pt x="137" y="3764"/>
                  </a:cubicBezTo>
                  <a:lnTo>
                    <a:pt x="1" y="9410"/>
                  </a:lnTo>
                  <a:lnTo>
                    <a:pt x="1" y="9410"/>
                  </a:lnTo>
                  <a:lnTo>
                    <a:pt x="11277" y="8742"/>
                  </a:lnTo>
                  <a:cubicBezTo>
                    <a:pt x="11277" y="8742"/>
                    <a:pt x="12582" y="2595"/>
                    <a:pt x="7346" y="706"/>
                  </a:cubicBezTo>
                  <a:cubicBezTo>
                    <a:pt x="5955" y="204"/>
                    <a:pt x="4833" y="0"/>
                    <a:pt x="39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5" name="Google Shape;425;p38"/>
          <p:cNvGrpSpPr/>
          <p:nvPr/>
        </p:nvGrpSpPr>
        <p:grpSpPr>
          <a:xfrm>
            <a:off x="282763" y="1702565"/>
            <a:ext cx="1139677" cy="2847490"/>
            <a:chOff x="282763" y="1702565"/>
            <a:chExt cx="1139677" cy="2847490"/>
          </a:xfrm>
        </p:grpSpPr>
        <p:sp>
          <p:nvSpPr>
            <p:cNvPr id="426" name="Google Shape;426;p38"/>
            <p:cNvSpPr/>
            <p:nvPr/>
          </p:nvSpPr>
          <p:spPr>
            <a:xfrm flipH="1">
              <a:off x="491674" y="1998408"/>
              <a:ext cx="588476" cy="963685"/>
            </a:xfrm>
            <a:custGeom>
              <a:avLst/>
              <a:gdLst/>
              <a:ahLst/>
              <a:cxnLst/>
              <a:rect l="l" t="t" r="r" b="b"/>
              <a:pathLst>
                <a:path w="17966" h="29421" extrusionOk="0">
                  <a:moveTo>
                    <a:pt x="8656" y="0"/>
                  </a:moveTo>
                  <a:cubicBezTo>
                    <a:pt x="6287" y="0"/>
                    <a:pt x="5272" y="1166"/>
                    <a:pt x="5771" y="2227"/>
                  </a:cubicBezTo>
                  <a:cubicBezTo>
                    <a:pt x="5022" y="1964"/>
                    <a:pt x="4394" y="1844"/>
                    <a:pt x="3868" y="1844"/>
                  </a:cubicBezTo>
                  <a:cubicBezTo>
                    <a:pt x="1" y="1844"/>
                    <a:pt x="1705" y="8303"/>
                    <a:pt x="2105" y="11363"/>
                  </a:cubicBezTo>
                  <a:cubicBezTo>
                    <a:pt x="2587" y="15021"/>
                    <a:pt x="683" y="17969"/>
                    <a:pt x="683" y="17969"/>
                  </a:cubicBezTo>
                  <a:lnTo>
                    <a:pt x="2515" y="23668"/>
                  </a:lnTo>
                  <a:cubicBezTo>
                    <a:pt x="2515" y="23668"/>
                    <a:pt x="8063" y="26684"/>
                    <a:pt x="9208" y="28896"/>
                  </a:cubicBezTo>
                  <a:cubicBezTo>
                    <a:pt x="9396" y="29259"/>
                    <a:pt x="9706" y="29421"/>
                    <a:pt x="10085" y="29421"/>
                  </a:cubicBezTo>
                  <a:cubicBezTo>
                    <a:pt x="12012" y="29421"/>
                    <a:pt x="15700" y="25210"/>
                    <a:pt x="13898" y="21892"/>
                  </a:cubicBezTo>
                  <a:cubicBezTo>
                    <a:pt x="11747" y="17927"/>
                    <a:pt x="15377" y="13993"/>
                    <a:pt x="16375" y="10351"/>
                  </a:cubicBezTo>
                  <a:cubicBezTo>
                    <a:pt x="17965" y="4518"/>
                    <a:pt x="13677" y="443"/>
                    <a:pt x="9425" y="38"/>
                  </a:cubicBezTo>
                  <a:cubicBezTo>
                    <a:pt x="9154" y="12"/>
                    <a:pt x="8898" y="0"/>
                    <a:pt x="8656" y="0"/>
                  </a:cubicBezTo>
                  <a:close/>
                </a:path>
              </a:pathLst>
            </a:custGeom>
            <a:solidFill>
              <a:srgbClr val="2D2D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38"/>
            <p:cNvSpPr/>
            <p:nvPr/>
          </p:nvSpPr>
          <p:spPr>
            <a:xfrm flipH="1">
              <a:off x="282763" y="2274631"/>
              <a:ext cx="712651" cy="1100404"/>
            </a:xfrm>
            <a:custGeom>
              <a:avLst/>
              <a:gdLst/>
              <a:ahLst/>
              <a:cxnLst/>
              <a:rect l="l" t="t" r="r" b="b"/>
              <a:pathLst>
                <a:path w="21757" h="33595" extrusionOk="0">
                  <a:moveTo>
                    <a:pt x="10127" y="1"/>
                  </a:moveTo>
                  <a:cubicBezTo>
                    <a:pt x="8943" y="9"/>
                    <a:pt x="7786" y="392"/>
                    <a:pt x="6735" y="927"/>
                  </a:cubicBezTo>
                  <a:cubicBezTo>
                    <a:pt x="2827" y="2915"/>
                    <a:pt x="163" y="7138"/>
                    <a:pt x="54" y="11520"/>
                  </a:cubicBezTo>
                  <a:cubicBezTo>
                    <a:pt x="0" y="13694"/>
                    <a:pt x="527" y="15838"/>
                    <a:pt x="1047" y="17951"/>
                  </a:cubicBezTo>
                  <a:cubicBezTo>
                    <a:pt x="1552" y="19988"/>
                    <a:pt x="2057" y="22023"/>
                    <a:pt x="2562" y="24060"/>
                  </a:cubicBezTo>
                  <a:cubicBezTo>
                    <a:pt x="2991" y="25802"/>
                    <a:pt x="3491" y="27657"/>
                    <a:pt x="4853" y="28821"/>
                  </a:cubicBezTo>
                  <a:cubicBezTo>
                    <a:pt x="5995" y="29800"/>
                    <a:pt x="7544" y="30112"/>
                    <a:pt x="8950" y="30639"/>
                  </a:cubicBezTo>
                  <a:cubicBezTo>
                    <a:pt x="10358" y="31166"/>
                    <a:pt x="11811" y="32115"/>
                    <a:pt x="12081" y="33595"/>
                  </a:cubicBezTo>
                  <a:cubicBezTo>
                    <a:pt x="12464" y="33511"/>
                    <a:pt x="12848" y="33432"/>
                    <a:pt x="13230" y="33348"/>
                  </a:cubicBezTo>
                  <a:cubicBezTo>
                    <a:pt x="12911" y="32339"/>
                    <a:pt x="13542" y="31257"/>
                    <a:pt x="14346" y="30571"/>
                  </a:cubicBezTo>
                  <a:cubicBezTo>
                    <a:pt x="15151" y="29884"/>
                    <a:pt x="16140" y="29436"/>
                    <a:pt x="16930" y="28730"/>
                  </a:cubicBezTo>
                  <a:cubicBezTo>
                    <a:pt x="17719" y="28024"/>
                    <a:pt x="18300" y="26902"/>
                    <a:pt x="17916" y="25919"/>
                  </a:cubicBezTo>
                  <a:cubicBezTo>
                    <a:pt x="17556" y="25001"/>
                    <a:pt x="16467" y="24459"/>
                    <a:pt x="16285" y="23491"/>
                  </a:cubicBezTo>
                  <a:cubicBezTo>
                    <a:pt x="16171" y="22865"/>
                    <a:pt x="16486" y="22228"/>
                    <a:pt x="16930" y="21776"/>
                  </a:cubicBezTo>
                  <a:cubicBezTo>
                    <a:pt x="17373" y="21321"/>
                    <a:pt x="17939" y="21013"/>
                    <a:pt x="18474" y="20668"/>
                  </a:cubicBezTo>
                  <a:cubicBezTo>
                    <a:pt x="19609" y="19939"/>
                    <a:pt x="20656" y="18991"/>
                    <a:pt x="21206" y="17757"/>
                  </a:cubicBezTo>
                  <a:cubicBezTo>
                    <a:pt x="21756" y="16525"/>
                    <a:pt x="21714" y="14969"/>
                    <a:pt x="20853" y="13929"/>
                  </a:cubicBezTo>
                  <a:cubicBezTo>
                    <a:pt x="20166" y="13106"/>
                    <a:pt x="19104" y="12726"/>
                    <a:pt x="18147" y="12245"/>
                  </a:cubicBezTo>
                  <a:cubicBezTo>
                    <a:pt x="17191" y="11759"/>
                    <a:pt x="16221" y="11015"/>
                    <a:pt x="16076" y="9957"/>
                  </a:cubicBezTo>
                  <a:cubicBezTo>
                    <a:pt x="15939" y="8944"/>
                    <a:pt x="16581" y="7809"/>
                    <a:pt x="16030" y="6949"/>
                  </a:cubicBezTo>
                  <a:cubicBezTo>
                    <a:pt x="15583" y="6247"/>
                    <a:pt x="14585" y="6156"/>
                    <a:pt x="13932" y="5636"/>
                  </a:cubicBezTo>
                  <a:cubicBezTo>
                    <a:pt x="13318" y="5142"/>
                    <a:pt x="13071" y="4296"/>
                    <a:pt x="13109" y="3507"/>
                  </a:cubicBezTo>
                  <a:cubicBezTo>
                    <a:pt x="13158" y="2592"/>
                    <a:pt x="13777" y="1724"/>
                    <a:pt x="13041" y="969"/>
                  </a:cubicBezTo>
                  <a:cubicBezTo>
                    <a:pt x="12351" y="263"/>
                    <a:pt x="11068" y="1"/>
                    <a:pt x="10127" y="1"/>
                  </a:cubicBezTo>
                  <a:close/>
                </a:path>
              </a:pathLst>
            </a:custGeom>
            <a:solidFill>
              <a:srgbClr val="2D2D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38"/>
            <p:cNvSpPr/>
            <p:nvPr/>
          </p:nvSpPr>
          <p:spPr>
            <a:xfrm flipH="1">
              <a:off x="696393" y="2718953"/>
              <a:ext cx="312679" cy="1015241"/>
            </a:xfrm>
            <a:custGeom>
              <a:avLst/>
              <a:gdLst/>
              <a:ahLst/>
              <a:cxnLst/>
              <a:rect l="l" t="t" r="r" b="b"/>
              <a:pathLst>
                <a:path w="9546" h="30995" extrusionOk="0">
                  <a:moveTo>
                    <a:pt x="8684" y="0"/>
                  </a:moveTo>
                  <a:lnTo>
                    <a:pt x="3851" y="4269"/>
                  </a:lnTo>
                  <a:cubicBezTo>
                    <a:pt x="3851" y="4269"/>
                    <a:pt x="3392" y="10161"/>
                    <a:pt x="1696" y="15219"/>
                  </a:cubicBezTo>
                  <a:cubicBezTo>
                    <a:pt x="0" y="20276"/>
                    <a:pt x="7922" y="30946"/>
                    <a:pt x="7922" y="30946"/>
                  </a:cubicBezTo>
                  <a:cubicBezTo>
                    <a:pt x="8073" y="30979"/>
                    <a:pt x="8224" y="30995"/>
                    <a:pt x="8374" y="30995"/>
                  </a:cubicBezTo>
                  <a:cubicBezTo>
                    <a:pt x="8774" y="30995"/>
                    <a:pt x="9171" y="30883"/>
                    <a:pt x="9546" y="30687"/>
                  </a:cubicBezTo>
                  <a:cubicBezTo>
                    <a:pt x="8032" y="26427"/>
                    <a:pt x="8021" y="21471"/>
                    <a:pt x="9030" y="17161"/>
                  </a:cubicBezTo>
                  <a:cubicBezTo>
                    <a:pt x="6128" y="8871"/>
                    <a:pt x="8684" y="1"/>
                    <a:pt x="86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38"/>
            <p:cNvSpPr/>
            <p:nvPr/>
          </p:nvSpPr>
          <p:spPr>
            <a:xfrm flipH="1">
              <a:off x="621417" y="2955935"/>
              <a:ext cx="145105" cy="281660"/>
            </a:xfrm>
            <a:custGeom>
              <a:avLst/>
              <a:gdLst/>
              <a:ahLst/>
              <a:cxnLst/>
              <a:rect l="l" t="t" r="r" b="b"/>
              <a:pathLst>
                <a:path w="4430" h="8599" extrusionOk="0">
                  <a:moveTo>
                    <a:pt x="2923" y="1"/>
                  </a:moveTo>
                  <a:cubicBezTo>
                    <a:pt x="1120" y="2512"/>
                    <a:pt x="1" y="5513"/>
                    <a:pt x="77" y="8599"/>
                  </a:cubicBezTo>
                  <a:cubicBezTo>
                    <a:pt x="821" y="8553"/>
                    <a:pt x="1659" y="8359"/>
                    <a:pt x="2149" y="7775"/>
                  </a:cubicBezTo>
                  <a:cubicBezTo>
                    <a:pt x="3144" y="6591"/>
                    <a:pt x="4367" y="6576"/>
                    <a:pt x="4427" y="6576"/>
                  </a:cubicBezTo>
                  <a:cubicBezTo>
                    <a:pt x="4428" y="6576"/>
                    <a:pt x="4429" y="6576"/>
                    <a:pt x="4429" y="6576"/>
                  </a:cubicBezTo>
                  <a:cubicBezTo>
                    <a:pt x="3496" y="4797"/>
                    <a:pt x="3074" y="2372"/>
                    <a:pt x="2923" y="1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38"/>
            <p:cNvSpPr/>
            <p:nvPr/>
          </p:nvSpPr>
          <p:spPr>
            <a:xfrm flipH="1">
              <a:off x="898459" y="3989421"/>
              <a:ext cx="259125" cy="240782"/>
            </a:xfrm>
            <a:custGeom>
              <a:avLst/>
              <a:gdLst/>
              <a:ahLst/>
              <a:cxnLst/>
              <a:rect l="l" t="t" r="r" b="b"/>
              <a:pathLst>
                <a:path w="7911" h="7351" extrusionOk="0">
                  <a:moveTo>
                    <a:pt x="3832" y="1"/>
                  </a:moveTo>
                  <a:lnTo>
                    <a:pt x="0" y="2069"/>
                  </a:lnTo>
                  <a:lnTo>
                    <a:pt x="3195" y="6265"/>
                  </a:lnTo>
                  <a:cubicBezTo>
                    <a:pt x="4720" y="6800"/>
                    <a:pt x="6310" y="7168"/>
                    <a:pt x="7911" y="7350"/>
                  </a:cubicBezTo>
                  <a:cubicBezTo>
                    <a:pt x="5000" y="2380"/>
                    <a:pt x="3832" y="1"/>
                    <a:pt x="3832" y="1"/>
                  </a:cubicBezTo>
                  <a:close/>
                </a:path>
              </a:pathLst>
            </a:custGeom>
            <a:solidFill>
              <a:srgbClr val="D78B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38"/>
            <p:cNvSpPr/>
            <p:nvPr/>
          </p:nvSpPr>
          <p:spPr>
            <a:xfrm flipH="1">
              <a:off x="865376" y="4194598"/>
              <a:ext cx="187588" cy="255456"/>
            </a:xfrm>
            <a:custGeom>
              <a:avLst/>
              <a:gdLst/>
              <a:ahLst/>
              <a:cxnLst/>
              <a:rect l="l" t="t" r="r" b="b"/>
              <a:pathLst>
                <a:path w="5727" h="7799" extrusionOk="0">
                  <a:moveTo>
                    <a:pt x="1" y="1"/>
                  </a:moveTo>
                  <a:lnTo>
                    <a:pt x="2626" y="3450"/>
                  </a:lnTo>
                  <a:cubicBezTo>
                    <a:pt x="2626" y="3450"/>
                    <a:pt x="2042" y="5559"/>
                    <a:pt x="1629" y="7294"/>
                  </a:cubicBezTo>
                  <a:cubicBezTo>
                    <a:pt x="1796" y="7603"/>
                    <a:pt x="2076" y="7799"/>
                    <a:pt x="2517" y="7799"/>
                  </a:cubicBezTo>
                  <a:cubicBezTo>
                    <a:pt x="2617" y="7799"/>
                    <a:pt x="2726" y="7789"/>
                    <a:pt x="2843" y="7767"/>
                  </a:cubicBezTo>
                  <a:cubicBezTo>
                    <a:pt x="5028" y="7377"/>
                    <a:pt x="5597" y="3063"/>
                    <a:pt x="5726" y="1640"/>
                  </a:cubicBezTo>
                  <a:cubicBezTo>
                    <a:pt x="5331" y="1435"/>
                    <a:pt x="4921" y="1432"/>
                    <a:pt x="4921" y="1432"/>
                  </a:cubicBezTo>
                  <a:cubicBezTo>
                    <a:pt x="4850" y="1314"/>
                    <a:pt x="4785" y="1200"/>
                    <a:pt x="4717" y="1086"/>
                  </a:cubicBezTo>
                  <a:cubicBezTo>
                    <a:pt x="3116" y="904"/>
                    <a:pt x="1526" y="536"/>
                    <a:pt x="1" y="1"/>
                  </a:cubicBezTo>
                  <a:close/>
                </a:path>
              </a:pathLst>
            </a:custGeom>
            <a:solidFill>
              <a:srgbClr val="FBB2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38"/>
            <p:cNvSpPr/>
            <p:nvPr/>
          </p:nvSpPr>
          <p:spPr>
            <a:xfrm flipH="1">
              <a:off x="827872" y="4248316"/>
              <a:ext cx="195875" cy="301739"/>
            </a:xfrm>
            <a:custGeom>
              <a:avLst/>
              <a:gdLst/>
              <a:ahLst/>
              <a:cxnLst/>
              <a:rect l="l" t="t" r="r" b="b"/>
              <a:pathLst>
                <a:path w="5980" h="9212" extrusionOk="0">
                  <a:moveTo>
                    <a:pt x="4834" y="0"/>
                  </a:moveTo>
                  <a:cubicBezTo>
                    <a:pt x="4705" y="1423"/>
                    <a:pt x="4136" y="5737"/>
                    <a:pt x="1951" y="6127"/>
                  </a:cubicBezTo>
                  <a:cubicBezTo>
                    <a:pt x="1834" y="6149"/>
                    <a:pt x="1725" y="6159"/>
                    <a:pt x="1625" y="6159"/>
                  </a:cubicBezTo>
                  <a:cubicBezTo>
                    <a:pt x="1184" y="6159"/>
                    <a:pt x="904" y="5963"/>
                    <a:pt x="737" y="5654"/>
                  </a:cubicBezTo>
                  <a:cubicBezTo>
                    <a:pt x="702" y="5798"/>
                    <a:pt x="668" y="5934"/>
                    <a:pt x="637" y="6071"/>
                  </a:cubicBezTo>
                  <a:cubicBezTo>
                    <a:pt x="637" y="6071"/>
                    <a:pt x="0" y="8943"/>
                    <a:pt x="1021" y="9186"/>
                  </a:cubicBezTo>
                  <a:cubicBezTo>
                    <a:pt x="1093" y="9203"/>
                    <a:pt x="1164" y="9212"/>
                    <a:pt x="1234" y="9212"/>
                  </a:cubicBezTo>
                  <a:cubicBezTo>
                    <a:pt x="2771" y="9212"/>
                    <a:pt x="3949" y="5215"/>
                    <a:pt x="5103" y="2838"/>
                  </a:cubicBezTo>
                  <a:cubicBezTo>
                    <a:pt x="5980" y="1036"/>
                    <a:pt x="5422" y="300"/>
                    <a:pt x="483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38"/>
            <p:cNvSpPr/>
            <p:nvPr/>
          </p:nvSpPr>
          <p:spPr>
            <a:xfrm flipH="1">
              <a:off x="1071700" y="3921978"/>
              <a:ext cx="252050" cy="322276"/>
            </a:xfrm>
            <a:custGeom>
              <a:avLst/>
              <a:gdLst/>
              <a:ahLst/>
              <a:cxnLst/>
              <a:rect l="l" t="t" r="r" b="b"/>
              <a:pathLst>
                <a:path w="7695" h="9839" extrusionOk="0">
                  <a:moveTo>
                    <a:pt x="2352" y="0"/>
                  </a:moveTo>
                  <a:lnTo>
                    <a:pt x="0" y="5300"/>
                  </a:lnTo>
                  <a:lnTo>
                    <a:pt x="2406" y="8112"/>
                  </a:lnTo>
                  <a:cubicBezTo>
                    <a:pt x="4378" y="8168"/>
                    <a:pt x="6283" y="8726"/>
                    <a:pt x="7695" y="9838"/>
                  </a:cubicBezTo>
                  <a:cubicBezTo>
                    <a:pt x="7562" y="9266"/>
                    <a:pt x="7414" y="8776"/>
                    <a:pt x="7311" y="8450"/>
                  </a:cubicBezTo>
                  <a:cubicBezTo>
                    <a:pt x="7267" y="8446"/>
                    <a:pt x="7223" y="8445"/>
                    <a:pt x="7181" y="8445"/>
                  </a:cubicBezTo>
                  <a:cubicBezTo>
                    <a:pt x="6796" y="8445"/>
                    <a:pt x="6488" y="8571"/>
                    <a:pt x="6488" y="8571"/>
                  </a:cubicBezTo>
                  <a:cubicBezTo>
                    <a:pt x="3904" y="4849"/>
                    <a:pt x="2352" y="0"/>
                    <a:pt x="2352" y="0"/>
                  </a:cubicBezTo>
                  <a:close/>
                </a:path>
              </a:pathLst>
            </a:custGeom>
            <a:solidFill>
              <a:srgbClr val="D78B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38"/>
            <p:cNvSpPr/>
            <p:nvPr/>
          </p:nvSpPr>
          <p:spPr>
            <a:xfrm flipH="1">
              <a:off x="1046970" y="4187654"/>
              <a:ext cx="197971" cy="240946"/>
            </a:xfrm>
            <a:custGeom>
              <a:avLst/>
              <a:gdLst/>
              <a:ahLst/>
              <a:cxnLst/>
              <a:rect l="l" t="t" r="r" b="b"/>
              <a:pathLst>
                <a:path w="6044" h="7356" extrusionOk="0">
                  <a:moveTo>
                    <a:pt x="0" y="1"/>
                  </a:moveTo>
                  <a:lnTo>
                    <a:pt x="2750" y="3211"/>
                  </a:lnTo>
                  <a:cubicBezTo>
                    <a:pt x="2750" y="3211"/>
                    <a:pt x="3031" y="5381"/>
                    <a:pt x="3324" y="7142"/>
                  </a:cubicBezTo>
                  <a:cubicBezTo>
                    <a:pt x="3494" y="7277"/>
                    <a:pt x="3686" y="7356"/>
                    <a:pt x="3904" y="7356"/>
                  </a:cubicBezTo>
                  <a:cubicBezTo>
                    <a:pt x="4119" y="7356"/>
                    <a:pt x="4358" y="7280"/>
                    <a:pt x="4625" y="7107"/>
                  </a:cubicBezTo>
                  <a:cubicBezTo>
                    <a:pt x="6044" y="6189"/>
                    <a:pt x="5718" y="3540"/>
                    <a:pt x="5289" y="1727"/>
                  </a:cubicBezTo>
                  <a:cubicBezTo>
                    <a:pt x="3877" y="615"/>
                    <a:pt x="1972" y="57"/>
                    <a:pt x="0" y="1"/>
                  </a:cubicBezTo>
                  <a:close/>
                </a:path>
              </a:pathLst>
            </a:custGeom>
            <a:solidFill>
              <a:srgbClr val="FBB2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38"/>
            <p:cNvSpPr/>
            <p:nvPr/>
          </p:nvSpPr>
          <p:spPr>
            <a:xfrm flipH="1">
              <a:off x="1027939" y="4198725"/>
              <a:ext cx="108157" cy="326011"/>
            </a:xfrm>
            <a:custGeom>
              <a:avLst/>
              <a:gdLst/>
              <a:ahLst/>
              <a:cxnLst/>
              <a:rect l="l" t="t" r="r" b="b"/>
              <a:pathLst>
                <a:path w="3302" h="9953" extrusionOk="0">
                  <a:moveTo>
                    <a:pt x="1582" y="1"/>
                  </a:moveTo>
                  <a:lnTo>
                    <a:pt x="1582" y="1"/>
                  </a:lnTo>
                  <a:cubicBezTo>
                    <a:pt x="2015" y="1363"/>
                    <a:pt x="3165" y="5559"/>
                    <a:pt x="1302" y="6769"/>
                  </a:cubicBezTo>
                  <a:cubicBezTo>
                    <a:pt x="1035" y="6942"/>
                    <a:pt x="796" y="7018"/>
                    <a:pt x="581" y="7018"/>
                  </a:cubicBezTo>
                  <a:cubicBezTo>
                    <a:pt x="363" y="7018"/>
                    <a:pt x="171" y="6939"/>
                    <a:pt x="1" y="6804"/>
                  </a:cubicBezTo>
                  <a:lnTo>
                    <a:pt x="1" y="6804"/>
                  </a:lnTo>
                  <a:cubicBezTo>
                    <a:pt x="23" y="6944"/>
                    <a:pt x="46" y="7084"/>
                    <a:pt x="73" y="7221"/>
                  </a:cubicBezTo>
                  <a:cubicBezTo>
                    <a:pt x="73" y="7221"/>
                    <a:pt x="570" y="9953"/>
                    <a:pt x="1546" y="9953"/>
                  </a:cubicBezTo>
                  <a:cubicBezTo>
                    <a:pt x="1575" y="9953"/>
                    <a:pt x="1605" y="9950"/>
                    <a:pt x="1635" y="9945"/>
                  </a:cubicBezTo>
                  <a:cubicBezTo>
                    <a:pt x="3302" y="9672"/>
                    <a:pt x="2785" y="5270"/>
                    <a:pt x="2933" y="2508"/>
                  </a:cubicBezTo>
                  <a:cubicBezTo>
                    <a:pt x="3039" y="509"/>
                    <a:pt x="2243" y="46"/>
                    <a:pt x="158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38"/>
            <p:cNvSpPr/>
            <p:nvPr/>
          </p:nvSpPr>
          <p:spPr>
            <a:xfrm flipH="1">
              <a:off x="293343" y="3344933"/>
              <a:ext cx="336820" cy="212187"/>
            </a:xfrm>
            <a:custGeom>
              <a:avLst/>
              <a:gdLst/>
              <a:ahLst/>
              <a:cxnLst/>
              <a:rect l="l" t="t" r="r" b="b"/>
              <a:pathLst>
                <a:path w="10283" h="6478" extrusionOk="0">
                  <a:moveTo>
                    <a:pt x="1947" y="0"/>
                  </a:moveTo>
                  <a:cubicBezTo>
                    <a:pt x="1426" y="0"/>
                    <a:pt x="876" y="156"/>
                    <a:pt x="559" y="516"/>
                  </a:cubicBezTo>
                  <a:cubicBezTo>
                    <a:pt x="95" y="1032"/>
                    <a:pt x="0" y="2015"/>
                    <a:pt x="46" y="2668"/>
                  </a:cubicBezTo>
                  <a:cubicBezTo>
                    <a:pt x="84" y="3202"/>
                    <a:pt x="235" y="3734"/>
                    <a:pt x="490" y="4209"/>
                  </a:cubicBezTo>
                  <a:cubicBezTo>
                    <a:pt x="1078" y="5297"/>
                    <a:pt x="2178" y="6075"/>
                    <a:pt x="3381" y="6359"/>
                  </a:cubicBezTo>
                  <a:cubicBezTo>
                    <a:pt x="3693" y="6435"/>
                    <a:pt x="4017" y="6477"/>
                    <a:pt x="4340" y="6477"/>
                  </a:cubicBezTo>
                  <a:cubicBezTo>
                    <a:pt x="4877" y="6477"/>
                    <a:pt x="5409" y="6360"/>
                    <a:pt x="5866" y="6083"/>
                  </a:cubicBezTo>
                  <a:cubicBezTo>
                    <a:pt x="6401" y="5757"/>
                    <a:pt x="6792" y="5244"/>
                    <a:pt x="7175" y="4747"/>
                  </a:cubicBezTo>
                  <a:cubicBezTo>
                    <a:pt x="7558" y="4250"/>
                    <a:pt x="7961" y="3741"/>
                    <a:pt x="8514" y="3442"/>
                  </a:cubicBezTo>
                  <a:cubicBezTo>
                    <a:pt x="8784" y="3297"/>
                    <a:pt x="9100" y="3213"/>
                    <a:pt x="9408" y="3213"/>
                  </a:cubicBezTo>
                  <a:cubicBezTo>
                    <a:pt x="9728" y="3213"/>
                    <a:pt x="10039" y="3303"/>
                    <a:pt x="10283" y="3510"/>
                  </a:cubicBezTo>
                  <a:cubicBezTo>
                    <a:pt x="10170" y="3021"/>
                    <a:pt x="9626" y="2735"/>
                    <a:pt x="9122" y="2735"/>
                  </a:cubicBezTo>
                  <a:cubicBezTo>
                    <a:pt x="9103" y="2735"/>
                    <a:pt x="9084" y="2735"/>
                    <a:pt x="9064" y="2736"/>
                  </a:cubicBezTo>
                  <a:cubicBezTo>
                    <a:pt x="8544" y="2763"/>
                    <a:pt x="8066" y="3020"/>
                    <a:pt x="7607" y="3267"/>
                  </a:cubicBezTo>
                  <a:cubicBezTo>
                    <a:pt x="7155" y="3510"/>
                    <a:pt x="6674" y="3753"/>
                    <a:pt x="6162" y="3753"/>
                  </a:cubicBezTo>
                  <a:cubicBezTo>
                    <a:pt x="6155" y="3753"/>
                    <a:pt x="6147" y="3753"/>
                    <a:pt x="6140" y="3753"/>
                  </a:cubicBezTo>
                  <a:cubicBezTo>
                    <a:pt x="5684" y="3749"/>
                    <a:pt x="5233" y="3540"/>
                    <a:pt x="4937" y="3195"/>
                  </a:cubicBezTo>
                  <a:cubicBezTo>
                    <a:pt x="4546" y="2740"/>
                    <a:pt x="4439" y="2114"/>
                    <a:pt x="4193" y="1563"/>
                  </a:cubicBezTo>
                  <a:cubicBezTo>
                    <a:pt x="3897" y="915"/>
                    <a:pt x="3366" y="361"/>
                    <a:pt x="2694" y="118"/>
                  </a:cubicBezTo>
                  <a:cubicBezTo>
                    <a:pt x="2477" y="42"/>
                    <a:pt x="2216" y="0"/>
                    <a:pt x="1947" y="0"/>
                  </a:cubicBezTo>
                  <a:close/>
                </a:path>
              </a:pathLst>
            </a:custGeom>
            <a:solidFill>
              <a:srgbClr val="2D2D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38"/>
            <p:cNvSpPr/>
            <p:nvPr/>
          </p:nvSpPr>
          <p:spPr>
            <a:xfrm flipH="1">
              <a:off x="553450" y="3281061"/>
              <a:ext cx="192927" cy="443077"/>
            </a:xfrm>
            <a:custGeom>
              <a:avLst/>
              <a:gdLst/>
              <a:ahLst/>
              <a:cxnLst/>
              <a:rect l="l" t="t" r="r" b="b"/>
              <a:pathLst>
                <a:path w="5890" h="13527" extrusionOk="0">
                  <a:moveTo>
                    <a:pt x="1010" y="0"/>
                  </a:moveTo>
                  <a:lnTo>
                    <a:pt x="1010" y="0"/>
                  </a:lnTo>
                  <a:cubicBezTo>
                    <a:pt x="1" y="4310"/>
                    <a:pt x="12" y="9266"/>
                    <a:pt x="1526" y="13526"/>
                  </a:cubicBezTo>
                  <a:cubicBezTo>
                    <a:pt x="2622" y="12950"/>
                    <a:pt x="3526" y="11645"/>
                    <a:pt x="3760" y="10294"/>
                  </a:cubicBezTo>
                  <a:cubicBezTo>
                    <a:pt x="4107" y="8309"/>
                    <a:pt x="5889" y="7623"/>
                    <a:pt x="5889" y="7623"/>
                  </a:cubicBezTo>
                  <a:cubicBezTo>
                    <a:pt x="3492" y="5365"/>
                    <a:pt x="1958" y="2713"/>
                    <a:pt x="1010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38"/>
            <p:cNvSpPr/>
            <p:nvPr/>
          </p:nvSpPr>
          <p:spPr>
            <a:xfrm flipH="1">
              <a:off x="660592" y="2682529"/>
              <a:ext cx="161220" cy="555427"/>
            </a:xfrm>
            <a:custGeom>
              <a:avLst/>
              <a:gdLst/>
              <a:ahLst/>
              <a:cxnLst/>
              <a:rect l="l" t="t" r="r" b="b"/>
              <a:pathLst>
                <a:path w="4922" h="16957" extrusionOk="0">
                  <a:moveTo>
                    <a:pt x="4922" y="0"/>
                  </a:moveTo>
                  <a:lnTo>
                    <a:pt x="1" y="6789"/>
                  </a:lnTo>
                  <a:lnTo>
                    <a:pt x="278" y="16869"/>
                  </a:lnTo>
                  <a:cubicBezTo>
                    <a:pt x="278" y="16869"/>
                    <a:pt x="758" y="16957"/>
                    <a:pt x="1384" y="16957"/>
                  </a:cubicBezTo>
                  <a:cubicBezTo>
                    <a:pt x="1506" y="16957"/>
                    <a:pt x="1634" y="16954"/>
                    <a:pt x="1765" y="16946"/>
                  </a:cubicBezTo>
                  <a:cubicBezTo>
                    <a:pt x="1689" y="13860"/>
                    <a:pt x="2808" y="10859"/>
                    <a:pt x="4611" y="8348"/>
                  </a:cubicBezTo>
                  <a:cubicBezTo>
                    <a:pt x="4342" y="4098"/>
                    <a:pt x="4922" y="1"/>
                    <a:pt x="49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38"/>
            <p:cNvSpPr/>
            <p:nvPr/>
          </p:nvSpPr>
          <p:spPr>
            <a:xfrm flipH="1">
              <a:off x="458002" y="2577255"/>
              <a:ext cx="135638" cy="112906"/>
            </a:xfrm>
            <a:custGeom>
              <a:avLst/>
              <a:gdLst/>
              <a:ahLst/>
              <a:cxnLst/>
              <a:rect l="l" t="t" r="r" b="b"/>
              <a:pathLst>
                <a:path w="4141" h="3447" extrusionOk="0">
                  <a:moveTo>
                    <a:pt x="190" y="1"/>
                  </a:moveTo>
                  <a:cubicBezTo>
                    <a:pt x="69" y="95"/>
                    <a:pt x="1" y="156"/>
                    <a:pt x="1" y="156"/>
                  </a:cubicBezTo>
                  <a:lnTo>
                    <a:pt x="437" y="3446"/>
                  </a:lnTo>
                  <a:lnTo>
                    <a:pt x="4140" y="1473"/>
                  </a:lnTo>
                  <a:cubicBezTo>
                    <a:pt x="2699" y="1382"/>
                    <a:pt x="1325" y="927"/>
                    <a:pt x="190" y="1"/>
                  </a:cubicBezTo>
                  <a:close/>
                </a:path>
              </a:pathLst>
            </a:custGeom>
            <a:solidFill>
              <a:srgbClr val="D78B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38"/>
            <p:cNvSpPr/>
            <p:nvPr/>
          </p:nvSpPr>
          <p:spPr>
            <a:xfrm flipH="1">
              <a:off x="300320" y="2109382"/>
              <a:ext cx="287098" cy="516153"/>
            </a:xfrm>
            <a:custGeom>
              <a:avLst/>
              <a:gdLst/>
              <a:ahLst/>
              <a:cxnLst/>
              <a:rect l="l" t="t" r="r" b="b"/>
              <a:pathLst>
                <a:path w="8765" h="15758" extrusionOk="0">
                  <a:moveTo>
                    <a:pt x="7555" y="0"/>
                  </a:moveTo>
                  <a:lnTo>
                    <a:pt x="5441" y="440"/>
                  </a:lnTo>
                  <a:cubicBezTo>
                    <a:pt x="4595" y="5065"/>
                    <a:pt x="5381" y="10927"/>
                    <a:pt x="5381" y="10927"/>
                  </a:cubicBezTo>
                  <a:cubicBezTo>
                    <a:pt x="2805" y="12126"/>
                    <a:pt x="634" y="13784"/>
                    <a:pt x="0" y="14285"/>
                  </a:cubicBezTo>
                  <a:cubicBezTo>
                    <a:pt x="1135" y="15211"/>
                    <a:pt x="2509" y="15666"/>
                    <a:pt x="3950" y="15757"/>
                  </a:cubicBezTo>
                  <a:lnTo>
                    <a:pt x="8036" y="13579"/>
                  </a:lnTo>
                  <a:cubicBezTo>
                    <a:pt x="8765" y="10415"/>
                    <a:pt x="7555" y="0"/>
                    <a:pt x="7555" y="0"/>
                  </a:cubicBezTo>
                  <a:close/>
                </a:path>
              </a:pathLst>
            </a:custGeom>
            <a:solidFill>
              <a:srgbClr val="FBB2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38"/>
            <p:cNvSpPr/>
            <p:nvPr/>
          </p:nvSpPr>
          <p:spPr>
            <a:xfrm flipH="1">
              <a:off x="713655" y="2647350"/>
              <a:ext cx="274192" cy="121849"/>
            </a:xfrm>
            <a:custGeom>
              <a:avLst/>
              <a:gdLst/>
              <a:ahLst/>
              <a:cxnLst/>
              <a:rect l="l" t="t" r="r" b="b"/>
              <a:pathLst>
                <a:path w="8371" h="3720" extrusionOk="0">
                  <a:moveTo>
                    <a:pt x="0" y="1"/>
                  </a:moveTo>
                  <a:lnTo>
                    <a:pt x="0" y="1"/>
                  </a:lnTo>
                  <a:cubicBezTo>
                    <a:pt x="288" y="1673"/>
                    <a:pt x="1055" y="3720"/>
                    <a:pt x="3094" y="3720"/>
                  </a:cubicBezTo>
                  <a:cubicBezTo>
                    <a:pt x="3480" y="3720"/>
                    <a:pt x="3912" y="3647"/>
                    <a:pt x="4394" y="3484"/>
                  </a:cubicBezTo>
                  <a:cubicBezTo>
                    <a:pt x="6591" y="2741"/>
                    <a:pt x="7756" y="1739"/>
                    <a:pt x="8371" y="869"/>
                  </a:cubicBezTo>
                  <a:lnTo>
                    <a:pt x="8371" y="869"/>
                  </a:lnTo>
                  <a:cubicBezTo>
                    <a:pt x="7172" y="1215"/>
                    <a:pt x="5944" y="1411"/>
                    <a:pt x="4756" y="1411"/>
                  </a:cubicBezTo>
                  <a:cubicBezTo>
                    <a:pt x="3012" y="1411"/>
                    <a:pt x="1355" y="989"/>
                    <a:pt x="0" y="1"/>
                  </a:cubicBezTo>
                  <a:close/>
                </a:path>
              </a:pathLst>
            </a:custGeom>
            <a:solidFill>
              <a:srgbClr val="FBB2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38"/>
            <p:cNvSpPr/>
            <p:nvPr/>
          </p:nvSpPr>
          <p:spPr>
            <a:xfrm flipH="1">
              <a:off x="689907" y="2557634"/>
              <a:ext cx="304392" cy="135966"/>
            </a:xfrm>
            <a:custGeom>
              <a:avLst/>
              <a:gdLst/>
              <a:ahLst/>
              <a:cxnLst/>
              <a:rect l="l" t="t" r="r" b="b"/>
              <a:pathLst>
                <a:path w="9293" h="4151" extrusionOk="0">
                  <a:moveTo>
                    <a:pt x="3006" y="1"/>
                  </a:moveTo>
                  <a:cubicBezTo>
                    <a:pt x="2719" y="526"/>
                    <a:pt x="2244" y="983"/>
                    <a:pt x="1453" y="983"/>
                  </a:cubicBezTo>
                  <a:cubicBezTo>
                    <a:pt x="1061" y="983"/>
                    <a:pt x="592" y="871"/>
                    <a:pt x="31" y="600"/>
                  </a:cubicBezTo>
                  <a:lnTo>
                    <a:pt x="31" y="600"/>
                  </a:lnTo>
                  <a:cubicBezTo>
                    <a:pt x="31" y="600"/>
                    <a:pt x="1" y="1582"/>
                    <a:pt x="197" y="2740"/>
                  </a:cubicBezTo>
                  <a:cubicBezTo>
                    <a:pt x="1552" y="3728"/>
                    <a:pt x="3209" y="4150"/>
                    <a:pt x="4953" y="4150"/>
                  </a:cubicBezTo>
                  <a:cubicBezTo>
                    <a:pt x="6141" y="4150"/>
                    <a:pt x="7369" y="3954"/>
                    <a:pt x="8568" y="3608"/>
                  </a:cubicBezTo>
                  <a:cubicBezTo>
                    <a:pt x="9292" y="2584"/>
                    <a:pt x="9258" y="1746"/>
                    <a:pt x="9258" y="1746"/>
                  </a:cubicBezTo>
                  <a:lnTo>
                    <a:pt x="9258" y="1746"/>
                  </a:lnTo>
                  <a:cubicBezTo>
                    <a:pt x="9258" y="1746"/>
                    <a:pt x="8845" y="1847"/>
                    <a:pt x="8300" y="1847"/>
                  </a:cubicBezTo>
                  <a:cubicBezTo>
                    <a:pt x="7519" y="1847"/>
                    <a:pt x="6466" y="1641"/>
                    <a:pt x="5957" y="638"/>
                  </a:cubicBezTo>
                  <a:cubicBezTo>
                    <a:pt x="5870" y="641"/>
                    <a:pt x="5783" y="643"/>
                    <a:pt x="5695" y="643"/>
                  </a:cubicBezTo>
                  <a:cubicBezTo>
                    <a:pt x="4752" y="643"/>
                    <a:pt x="3822" y="435"/>
                    <a:pt x="3006" y="1"/>
                  </a:cubicBezTo>
                  <a:close/>
                </a:path>
              </a:pathLst>
            </a:custGeom>
            <a:solidFill>
              <a:srgbClr val="D78B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38"/>
            <p:cNvSpPr/>
            <p:nvPr/>
          </p:nvSpPr>
          <p:spPr>
            <a:xfrm flipH="1">
              <a:off x="799178" y="2506799"/>
              <a:ext cx="96693" cy="71930"/>
            </a:xfrm>
            <a:custGeom>
              <a:avLst/>
              <a:gdLst/>
              <a:ahLst/>
              <a:cxnLst/>
              <a:rect l="l" t="t" r="r" b="b"/>
              <a:pathLst>
                <a:path w="2952" h="2196" extrusionOk="0">
                  <a:moveTo>
                    <a:pt x="421" y="1"/>
                  </a:moveTo>
                  <a:cubicBezTo>
                    <a:pt x="421" y="1"/>
                    <a:pt x="388" y="840"/>
                    <a:pt x="1" y="1553"/>
                  </a:cubicBezTo>
                  <a:cubicBezTo>
                    <a:pt x="817" y="1987"/>
                    <a:pt x="1747" y="2195"/>
                    <a:pt x="2690" y="2195"/>
                  </a:cubicBezTo>
                  <a:cubicBezTo>
                    <a:pt x="2778" y="2195"/>
                    <a:pt x="2865" y="2193"/>
                    <a:pt x="2952" y="2190"/>
                  </a:cubicBezTo>
                  <a:cubicBezTo>
                    <a:pt x="2694" y="1685"/>
                    <a:pt x="2573" y="983"/>
                    <a:pt x="2698" y="1"/>
                  </a:cubicBezTo>
                  <a:close/>
                </a:path>
              </a:pathLst>
            </a:custGeom>
            <a:solidFill>
              <a:srgbClr val="D78B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38"/>
            <p:cNvSpPr/>
            <p:nvPr/>
          </p:nvSpPr>
          <p:spPr>
            <a:xfrm flipH="1">
              <a:off x="632291" y="2115966"/>
              <a:ext cx="381039" cy="424276"/>
            </a:xfrm>
            <a:custGeom>
              <a:avLst/>
              <a:gdLst/>
              <a:ahLst/>
              <a:cxnLst/>
              <a:rect l="l" t="t" r="r" b="b"/>
              <a:pathLst>
                <a:path w="11633" h="12953" extrusionOk="0">
                  <a:moveTo>
                    <a:pt x="7271" y="0"/>
                  </a:moveTo>
                  <a:cubicBezTo>
                    <a:pt x="6968" y="0"/>
                    <a:pt x="6657" y="50"/>
                    <a:pt x="6341" y="155"/>
                  </a:cubicBezTo>
                  <a:cubicBezTo>
                    <a:pt x="3355" y="1153"/>
                    <a:pt x="843" y="1601"/>
                    <a:pt x="422" y="5418"/>
                  </a:cubicBezTo>
                  <a:cubicBezTo>
                    <a:pt x="1" y="9235"/>
                    <a:pt x="2084" y="12597"/>
                    <a:pt x="5077" y="12926"/>
                  </a:cubicBezTo>
                  <a:cubicBezTo>
                    <a:pt x="5237" y="12944"/>
                    <a:pt x="5396" y="12953"/>
                    <a:pt x="5554" y="12953"/>
                  </a:cubicBezTo>
                  <a:cubicBezTo>
                    <a:pt x="8356" y="12953"/>
                    <a:pt x="10856" y="10227"/>
                    <a:pt x="11258" y="6613"/>
                  </a:cubicBezTo>
                  <a:cubicBezTo>
                    <a:pt x="11633" y="3218"/>
                    <a:pt x="9711" y="0"/>
                    <a:pt x="7271" y="0"/>
                  </a:cubicBezTo>
                  <a:close/>
                </a:path>
              </a:pathLst>
            </a:custGeom>
            <a:solidFill>
              <a:srgbClr val="FBB2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38"/>
            <p:cNvSpPr/>
            <p:nvPr/>
          </p:nvSpPr>
          <p:spPr>
            <a:xfrm flipH="1">
              <a:off x="728329" y="2279446"/>
              <a:ext cx="95088" cy="43466"/>
            </a:xfrm>
            <a:custGeom>
              <a:avLst/>
              <a:gdLst/>
              <a:ahLst/>
              <a:cxnLst/>
              <a:rect l="l" t="t" r="r" b="b"/>
              <a:pathLst>
                <a:path w="2903" h="1327" extrusionOk="0">
                  <a:moveTo>
                    <a:pt x="1493" y="1"/>
                  </a:moveTo>
                  <a:cubicBezTo>
                    <a:pt x="1466" y="1"/>
                    <a:pt x="1439" y="2"/>
                    <a:pt x="1412" y="6"/>
                  </a:cubicBezTo>
                  <a:cubicBezTo>
                    <a:pt x="1340" y="13"/>
                    <a:pt x="1264" y="9"/>
                    <a:pt x="1195" y="29"/>
                  </a:cubicBezTo>
                  <a:cubicBezTo>
                    <a:pt x="1127" y="48"/>
                    <a:pt x="1063" y="70"/>
                    <a:pt x="995" y="90"/>
                  </a:cubicBezTo>
                  <a:cubicBezTo>
                    <a:pt x="930" y="109"/>
                    <a:pt x="873" y="146"/>
                    <a:pt x="816" y="177"/>
                  </a:cubicBezTo>
                  <a:cubicBezTo>
                    <a:pt x="755" y="207"/>
                    <a:pt x="703" y="237"/>
                    <a:pt x="653" y="279"/>
                  </a:cubicBezTo>
                  <a:cubicBezTo>
                    <a:pt x="603" y="317"/>
                    <a:pt x="558" y="351"/>
                    <a:pt x="512" y="389"/>
                  </a:cubicBezTo>
                  <a:cubicBezTo>
                    <a:pt x="471" y="431"/>
                    <a:pt x="433" y="473"/>
                    <a:pt x="395" y="514"/>
                  </a:cubicBezTo>
                  <a:cubicBezTo>
                    <a:pt x="319" y="590"/>
                    <a:pt x="266" y="678"/>
                    <a:pt x="213" y="753"/>
                  </a:cubicBezTo>
                  <a:cubicBezTo>
                    <a:pt x="122" y="916"/>
                    <a:pt x="65" y="1057"/>
                    <a:pt x="34" y="1160"/>
                  </a:cubicBezTo>
                  <a:cubicBezTo>
                    <a:pt x="4" y="1265"/>
                    <a:pt x="1" y="1326"/>
                    <a:pt x="1" y="1326"/>
                  </a:cubicBezTo>
                  <a:cubicBezTo>
                    <a:pt x="1" y="1326"/>
                    <a:pt x="53" y="1296"/>
                    <a:pt x="141" y="1239"/>
                  </a:cubicBezTo>
                  <a:cubicBezTo>
                    <a:pt x="183" y="1212"/>
                    <a:pt x="235" y="1179"/>
                    <a:pt x="296" y="1140"/>
                  </a:cubicBezTo>
                  <a:cubicBezTo>
                    <a:pt x="349" y="1102"/>
                    <a:pt x="421" y="1068"/>
                    <a:pt x="490" y="1023"/>
                  </a:cubicBezTo>
                  <a:cubicBezTo>
                    <a:pt x="562" y="985"/>
                    <a:pt x="631" y="936"/>
                    <a:pt x="710" y="897"/>
                  </a:cubicBezTo>
                  <a:cubicBezTo>
                    <a:pt x="752" y="878"/>
                    <a:pt x="790" y="855"/>
                    <a:pt x="827" y="837"/>
                  </a:cubicBezTo>
                  <a:cubicBezTo>
                    <a:pt x="869" y="822"/>
                    <a:pt x="911" y="803"/>
                    <a:pt x="953" y="783"/>
                  </a:cubicBezTo>
                  <a:cubicBezTo>
                    <a:pt x="1032" y="746"/>
                    <a:pt x="1116" y="727"/>
                    <a:pt x="1200" y="701"/>
                  </a:cubicBezTo>
                  <a:cubicBezTo>
                    <a:pt x="1269" y="687"/>
                    <a:pt x="1341" y="668"/>
                    <a:pt x="1410" y="668"/>
                  </a:cubicBezTo>
                  <a:cubicBezTo>
                    <a:pt x="1421" y="668"/>
                    <a:pt x="1432" y="669"/>
                    <a:pt x="1442" y="670"/>
                  </a:cubicBezTo>
                  <a:cubicBezTo>
                    <a:pt x="1461" y="665"/>
                    <a:pt x="1480" y="663"/>
                    <a:pt x="1499" y="663"/>
                  </a:cubicBezTo>
                  <a:cubicBezTo>
                    <a:pt x="1556" y="663"/>
                    <a:pt x="1612" y="678"/>
                    <a:pt x="1671" y="678"/>
                  </a:cubicBezTo>
                  <a:cubicBezTo>
                    <a:pt x="1676" y="678"/>
                    <a:pt x="1680" y="678"/>
                    <a:pt x="1685" y="678"/>
                  </a:cubicBezTo>
                  <a:cubicBezTo>
                    <a:pt x="1769" y="701"/>
                    <a:pt x="1852" y="719"/>
                    <a:pt x="1932" y="742"/>
                  </a:cubicBezTo>
                  <a:cubicBezTo>
                    <a:pt x="2007" y="776"/>
                    <a:pt x="2091" y="810"/>
                    <a:pt x="2170" y="837"/>
                  </a:cubicBezTo>
                  <a:cubicBezTo>
                    <a:pt x="2247" y="883"/>
                    <a:pt x="2323" y="924"/>
                    <a:pt x="2395" y="958"/>
                  </a:cubicBezTo>
                  <a:cubicBezTo>
                    <a:pt x="2470" y="992"/>
                    <a:pt x="2535" y="1030"/>
                    <a:pt x="2592" y="1068"/>
                  </a:cubicBezTo>
                  <a:cubicBezTo>
                    <a:pt x="2649" y="1106"/>
                    <a:pt x="2706" y="1137"/>
                    <a:pt x="2751" y="1160"/>
                  </a:cubicBezTo>
                  <a:cubicBezTo>
                    <a:pt x="2843" y="1209"/>
                    <a:pt x="2903" y="1235"/>
                    <a:pt x="2903" y="1235"/>
                  </a:cubicBezTo>
                  <a:cubicBezTo>
                    <a:pt x="2903" y="1235"/>
                    <a:pt x="2888" y="1174"/>
                    <a:pt x="2853" y="1076"/>
                  </a:cubicBezTo>
                  <a:cubicBezTo>
                    <a:pt x="2834" y="1027"/>
                    <a:pt x="2812" y="966"/>
                    <a:pt x="2782" y="897"/>
                  </a:cubicBezTo>
                  <a:cubicBezTo>
                    <a:pt x="2766" y="864"/>
                    <a:pt x="2748" y="825"/>
                    <a:pt x="2732" y="787"/>
                  </a:cubicBezTo>
                  <a:cubicBezTo>
                    <a:pt x="2710" y="750"/>
                    <a:pt x="2683" y="715"/>
                    <a:pt x="2657" y="678"/>
                  </a:cubicBezTo>
                  <a:cubicBezTo>
                    <a:pt x="2603" y="601"/>
                    <a:pt x="2543" y="522"/>
                    <a:pt x="2470" y="438"/>
                  </a:cubicBezTo>
                  <a:cubicBezTo>
                    <a:pt x="2387" y="366"/>
                    <a:pt x="2296" y="291"/>
                    <a:pt x="2197" y="214"/>
                  </a:cubicBezTo>
                  <a:cubicBezTo>
                    <a:pt x="2088" y="154"/>
                    <a:pt x="1966" y="93"/>
                    <a:pt x="1833" y="51"/>
                  </a:cubicBezTo>
                  <a:cubicBezTo>
                    <a:pt x="1722" y="30"/>
                    <a:pt x="1608" y="1"/>
                    <a:pt x="1493" y="1"/>
                  </a:cubicBezTo>
                  <a:close/>
                </a:path>
              </a:pathLst>
            </a:custGeom>
            <a:solidFill>
              <a:srgbClr val="483D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38"/>
            <p:cNvSpPr/>
            <p:nvPr/>
          </p:nvSpPr>
          <p:spPr>
            <a:xfrm flipH="1">
              <a:off x="900686" y="2264051"/>
              <a:ext cx="85392" cy="47429"/>
            </a:xfrm>
            <a:custGeom>
              <a:avLst/>
              <a:gdLst/>
              <a:ahLst/>
              <a:cxnLst/>
              <a:rect l="l" t="t" r="r" b="b"/>
              <a:pathLst>
                <a:path w="2607" h="1448" extrusionOk="0">
                  <a:moveTo>
                    <a:pt x="1283" y="1"/>
                  </a:moveTo>
                  <a:cubicBezTo>
                    <a:pt x="1274" y="1"/>
                    <a:pt x="1265" y="1"/>
                    <a:pt x="1256" y="1"/>
                  </a:cubicBezTo>
                  <a:cubicBezTo>
                    <a:pt x="1188" y="10"/>
                    <a:pt x="1119" y="21"/>
                    <a:pt x="1051" y="32"/>
                  </a:cubicBezTo>
                  <a:cubicBezTo>
                    <a:pt x="983" y="40"/>
                    <a:pt x="925" y="73"/>
                    <a:pt x="869" y="92"/>
                  </a:cubicBezTo>
                  <a:cubicBezTo>
                    <a:pt x="808" y="115"/>
                    <a:pt x="751" y="138"/>
                    <a:pt x="702" y="173"/>
                  </a:cubicBezTo>
                  <a:cubicBezTo>
                    <a:pt x="652" y="203"/>
                    <a:pt x="599" y="233"/>
                    <a:pt x="554" y="267"/>
                  </a:cubicBezTo>
                  <a:cubicBezTo>
                    <a:pt x="512" y="301"/>
                    <a:pt x="470" y="336"/>
                    <a:pt x="433" y="369"/>
                  </a:cubicBezTo>
                  <a:cubicBezTo>
                    <a:pt x="356" y="438"/>
                    <a:pt x="300" y="518"/>
                    <a:pt x="242" y="586"/>
                  </a:cubicBezTo>
                  <a:cubicBezTo>
                    <a:pt x="140" y="730"/>
                    <a:pt x="76" y="856"/>
                    <a:pt x="46" y="954"/>
                  </a:cubicBezTo>
                  <a:cubicBezTo>
                    <a:pt x="7" y="1049"/>
                    <a:pt x="0" y="1110"/>
                    <a:pt x="0" y="1110"/>
                  </a:cubicBezTo>
                  <a:cubicBezTo>
                    <a:pt x="0" y="1110"/>
                    <a:pt x="53" y="1083"/>
                    <a:pt x="144" y="1041"/>
                  </a:cubicBezTo>
                  <a:cubicBezTo>
                    <a:pt x="186" y="1022"/>
                    <a:pt x="239" y="996"/>
                    <a:pt x="296" y="966"/>
                  </a:cubicBezTo>
                  <a:cubicBezTo>
                    <a:pt x="353" y="935"/>
                    <a:pt x="424" y="912"/>
                    <a:pt x="489" y="878"/>
                  </a:cubicBezTo>
                  <a:cubicBezTo>
                    <a:pt x="561" y="852"/>
                    <a:pt x="629" y="814"/>
                    <a:pt x="709" y="787"/>
                  </a:cubicBezTo>
                  <a:cubicBezTo>
                    <a:pt x="748" y="772"/>
                    <a:pt x="785" y="756"/>
                    <a:pt x="823" y="742"/>
                  </a:cubicBezTo>
                  <a:cubicBezTo>
                    <a:pt x="862" y="734"/>
                    <a:pt x="899" y="723"/>
                    <a:pt x="941" y="707"/>
                  </a:cubicBezTo>
                  <a:cubicBezTo>
                    <a:pt x="1016" y="684"/>
                    <a:pt x="1093" y="677"/>
                    <a:pt x="1168" y="665"/>
                  </a:cubicBezTo>
                  <a:cubicBezTo>
                    <a:pt x="1203" y="665"/>
                    <a:pt x="1240" y="665"/>
                    <a:pt x="1275" y="658"/>
                  </a:cubicBezTo>
                  <a:cubicBezTo>
                    <a:pt x="1312" y="658"/>
                    <a:pt x="1347" y="670"/>
                    <a:pt x="1381" y="670"/>
                  </a:cubicBezTo>
                  <a:lnTo>
                    <a:pt x="1431" y="673"/>
                  </a:lnTo>
                  <a:lnTo>
                    <a:pt x="1483" y="693"/>
                  </a:lnTo>
                  <a:cubicBezTo>
                    <a:pt x="1514" y="703"/>
                    <a:pt x="1552" y="707"/>
                    <a:pt x="1585" y="719"/>
                  </a:cubicBezTo>
                  <a:cubicBezTo>
                    <a:pt x="1650" y="761"/>
                    <a:pt x="1727" y="775"/>
                    <a:pt x="1790" y="821"/>
                  </a:cubicBezTo>
                  <a:cubicBezTo>
                    <a:pt x="1855" y="870"/>
                    <a:pt x="1927" y="908"/>
                    <a:pt x="1995" y="958"/>
                  </a:cubicBezTo>
                  <a:cubicBezTo>
                    <a:pt x="2056" y="1011"/>
                    <a:pt x="2117" y="1060"/>
                    <a:pt x="2182" y="1106"/>
                  </a:cubicBezTo>
                  <a:cubicBezTo>
                    <a:pt x="2242" y="1151"/>
                    <a:pt x="2296" y="1201"/>
                    <a:pt x="2345" y="1243"/>
                  </a:cubicBezTo>
                  <a:cubicBezTo>
                    <a:pt x="2390" y="1288"/>
                    <a:pt x="2440" y="1322"/>
                    <a:pt x="2478" y="1353"/>
                  </a:cubicBezTo>
                  <a:cubicBezTo>
                    <a:pt x="2553" y="1413"/>
                    <a:pt x="2606" y="1447"/>
                    <a:pt x="2606" y="1447"/>
                  </a:cubicBezTo>
                  <a:cubicBezTo>
                    <a:pt x="2606" y="1447"/>
                    <a:pt x="2606" y="1390"/>
                    <a:pt x="2595" y="1292"/>
                  </a:cubicBezTo>
                  <a:cubicBezTo>
                    <a:pt x="2587" y="1243"/>
                    <a:pt x="2580" y="1178"/>
                    <a:pt x="2561" y="1110"/>
                  </a:cubicBezTo>
                  <a:cubicBezTo>
                    <a:pt x="2546" y="1041"/>
                    <a:pt x="2534" y="961"/>
                    <a:pt x="2492" y="886"/>
                  </a:cubicBezTo>
                  <a:cubicBezTo>
                    <a:pt x="2459" y="806"/>
                    <a:pt x="2417" y="719"/>
                    <a:pt x="2371" y="628"/>
                  </a:cubicBezTo>
                  <a:cubicBezTo>
                    <a:pt x="2314" y="540"/>
                    <a:pt x="2238" y="457"/>
                    <a:pt x="2163" y="366"/>
                  </a:cubicBezTo>
                  <a:cubicBezTo>
                    <a:pt x="2128" y="320"/>
                    <a:pt x="2075" y="286"/>
                    <a:pt x="2023" y="248"/>
                  </a:cubicBezTo>
                  <a:cubicBezTo>
                    <a:pt x="1972" y="210"/>
                    <a:pt x="1916" y="173"/>
                    <a:pt x="1863" y="138"/>
                  </a:cubicBezTo>
                  <a:cubicBezTo>
                    <a:pt x="1802" y="108"/>
                    <a:pt x="1738" y="82"/>
                    <a:pt x="1669" y="59"/>
                  </a:cubicBezTo>
                  <a:lnTo>
                    <a:pt x="1571" y="28"/>
                  </a:lnTo>
                  <a:cubicBezTo>
                    <a:pt x="1536" y="21"/>
                    <a:pt x="1503" y="17"/>
                    <a:pt x="1464" y="13"/>
                  </a:cubicBezTo>
                  <a:cubicBezTo>
                    <a:pt x="1405" y="10"/>
                    <a:pt x="1343" y="1"/>
                    <a:pt x="1283" y="1"/>
                  </a:cubicBezTo>
                  <a:close/>
                </a:path>
              </a:pathLst>
            </a:custGeom>
            <a:solidFill>
              <a:srgbClr val="483D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38"/>
            <p:cNvSpPr/>
            <p:nvPr/>
          </p:nvSpPr>
          <p:spPr>
            <a:xfrm flipH="1">
              <a:off x="749063" y="2357960"/>
              <a:ext cx="65641" cy="14478"/>
            </a:xfrm>
            <a:custGeom>
              <a:avLst/>
              <a:gdLst/>
              <a:ahLst/>
              <a:cxnLst/>
              <a:rect l="l" t="t" r="r" b="b"/>
              <a:pathLst>
                <a:path w="2004" h="442" extrusionOk="0">
                  <a:moveTo>
                    <a:pt x="532" y="1"/>
                  </a:moveTo>
                  <a:cubicBezTo>
                    <a:pt x="228" y="1"/>
                    <a:pt x="19" y="41"/>
                    <a:pt x="11" y="113"/>
                  </a:cubicBezTo>
                  <a:cubicBezTo>
                    <a:pt x="0" y="220"/>
                    <a:pt x="433" y="352"/>
                    <a:pt x="979" y="413"/>
                  </a:cubicBezTo>
                  <a:cubicBezTo>
                    <a:pt x="1156" y="432"/>
                    <a:pt x="1324" y="442"/>
                    <a:pt x="1470" y="442"/>
                  </a:cubicBezTo>
                  <a:cubicBezTo>
                    <a:pt x="1774" y="442"/>
                    <a:pt x="1985" y="401"/>
                    <a:pt x="1992" y="330"/>
                  </a:cubicBezTo>
                  <a:cubicBezTo>
                    <a:pt x="2004" y="223"/>
                    <a:pt x="1571" y="90"/>
                    <a:pt x="1020" y="29"/>
                  </a:cubicBezTo>
                  <a:cubicBezTo>
                    <a:pt x="844" y="10"/>
                    <a:pt x="677" y="1"/>
                    <a:pt x="532" y="1"/>
                  </a:cubicBezTo>
                  <a:close/>
                </a:path>
              </a:pathLst>
            </a:custGeom>
            <a:solidFill>
              <a:srgbClr val="F299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38"/>
            <p:cNvSpPr/>
            <p:nvPr/>
          </p:nvSpPr>
          <p:spPr>
            <a:xfrm flipH="1">
              <a:off x="539398" y="2642765"/>
              <a:ext cx="255063" cy="399939"/>
            </a:xfrm>
            <a:custGeom>
              <a:avLst/>
              <a:gdLst/>
              <a:ahLst/>
              <a:cxnLst/>
              <a:rect l="l" t="t" r="r" b="b"/>
              <a:pathLst>
                <a:path w="7787" h="12210" extrusionOk="0">
                  <a:moveTo>
                    <a:pt x="7452" y="0"/>
                  </a:moveTo>
                  <a:lnTo>
                    <a:pt x="2892" y="2687"/>
                  </a:lnTo>
                  <a:cubicBezTo>
                    <a:pt x="2892" y="2687"/>
                    <a:pt x="850" y="8697"/>
                    <a:pt x="1" y="12210"/>
                  </a:cubicBezTo>
                  <a:cubicBezTo>
                    <a:pt x="441" y="12195"/>
                    <a:pt x="880" y="12164"/>
                    <a:pt x="1317" y="12119"/>
                  </a:cubicBezTo>
                  <a:lnTo>
                    <a:pt x="3897" y="3890"/>
                  </a:lnTo>
                  <a:lnTo>
                    <a:pt x="7786" y="1499"/>
                  </a:lnTo>
                  <a:lnTo>
                    <a:pt x="745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38"/>
            <p:cNvSpPr/>
            <p:nvPr/>
          </p:nvSpPr>
          <p:spPr>
            <a:xfrm flipH="1">
              <a:off x="918472" y="2339191"/>
              <a:ext cx="65641" cy="14609"/>
            </a:xfrm>
            <a:custGeom>
              <a:avLst/>
              <a:gdLst/>
              <a:ahLst/>
              <a:cxnLst/>
              <a:rect l="l" t="t" r="r" b="b"/>
              <a:pathLst>
                <a:path w="2004" h="446" extrusionOk="0">
                  <a:moveTo>
                    <a:pt x="536" y="1"/>
                  </a:moveTo>
                  <a:cubicBezTo>
                    <a:pt x="232" y="1"/>
                    <a:pt x="23" y="41"/>
                    <a:pt x="12" y="113"/>
                  </a:cubicBezTo>
                  <a:cubicBezTo>
                    <a:pt x="0" y="220"/>
                    <a:pt x="437" y="356"/>
                    <a:pt x="984" y="416"/>
                  </a:cubicBezTo>
                  <a:cubicBezTo>
                    <a:pt x="1161" y="436"/>
                    <a:pt x="1328" y="446"/>
                    <a:pt x="1473" y="446"/>
                  </a:cubicBezTo>
                  <a:cubicBezTo>
                    <a:pt x="1776" y="446"/>
                    <a:pt x="1985" y="405"/>
                    <a:pt x="1993" y="334"/>
                  </a:cubicBezTo>
                  <a:cubicBezTo>
                    <a:pt x="2004" y="227"/>
                    <a:pt x="1571" y="90"/>
                    <a:pt x="1025" y="29"/>
                  </a:cubicBezTo>
                  <a:cubicBezTo>
                    <a:pt x="848" y="10"/>
                    <a:pt x="681" y="1"/>
                    <a:pt x="536" y="1"/>
                  </a:cubicBezTo>
                  <a:close/>
                </a:path>
              </a:pathLst>
            </a:custGeom>
            <a:solidFill>
              <a:srgbClr val="F299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38"/>
            <p:cNvSpPr/>
            <p:nvPr/>
          </p:nvSpPr>
          <p:spPr>
            <a:xfrm flipH="1">
              <a:off x="793544" y="2451737"/>
              <a:ext cx="130463" cy="45398"/>
            </a:xfrm>
            <a:custGeom>
              <a:avLst/>
              <a:gdLst/>
              <a:ahLst/>
              <a:cxnLst/>
              <a:rect l="l" t="t" r="r" b="b"/>
              <a:pathLst>
                <a:path w="3983" h="1386" extrusionOk="0">
                  <a:moveTo>
                    <a:pt x="895" y="0"/>
                  </a:moveTo>
                  <a:cubicBezTo>
                    <a:pt x="0" y="0"/>
                    <a:pt x="984" y="1386"/>
                    <a:pt x="2149" y="1386"/>
                  </a:cubicBezTo>
                  <a:cubicBezTo>
                    <a:pt x="2152" y="1386"/>
                    <a:pt x="2155" y="1386"/>
                    <a:pt x="2157" y="1386"/>
                  </a:cubicBezTo>
                  <a:cubicBezTo>
                    <a:pt x="3441" y="1375"/>
                    <a:pt x="3983" y="40"/>
                    <a:pt x="3340" y="40"/>
                  </a:cubicBezTo>
                  <a:cubicBezTo>
                    <a:pt x="3265" y="40"/>
                    <a:pt x="3173" y="58"/>
                    <a:pt x="3064" y="99"/>
                  </a:cubicBezTo>
                  <a:cubicBezTo>
                    <a:pt x="2715" y="229"/>
                    <a:pt x="2417" y="272"/>
                    <a:pt x="2173" y="272"/>
                  </a:cubicBezTo>
                  <a:cubicBezTo>
                    <a:pt x="1692" y="272"/>
                    <a:pt x="1429" y="103"/>
                    <a:pt x="1429" y="103"/>
                  </a:cubicBezTo>
                  <a:cubicBezTo>
                    <a:pt x="1205" y="31"/>
                    <a:pt x="1029" y="0"/>
                    <a:pt x="895" y="0"/>
                  </a:cubicBezTo>
                  <a:close/>
                </a:path>
              </a:pathLst>
            </a:custGeom>
            <a:solidFill>
              <a:srgbClr val="C957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38"/>
            <p:cNvSpPr/>
            <p:nvPr/>
          </p:nvSpPr>
          <p:spPr>
            <a:xfrm flipH="1">
              <a:off x="855091" y="2339355"/>
              <a:ext cx="64003" cy="76254"/>
            </a:xfrm>
            <a:custGeom>
              <a:avLst/>
              <a:gdLst/>
              <a:ahLst/>
              <a:cxnLst/>
              <a:rect l="l" t="t" r="r" b="b"/>
              <a:pathLst>
                <a:path w="1954" h="2328" extrusionOk="0">
                  <a:moveTo>
                    <a:pt x="1602" y="1"/>
                  </a:moveTo>
                  <a:cubicBezTo>
                    <a:pt x="1485" y="1"/>
                    <a:pt x="1379" y="98"/>
                    <a:pt x="1324" y="241"/>
                  </a:cubicBezTo>
                  <a:cubicBezTo>
                    <a:pt x="1214" y="522"/>
                    <a:pt x="1100" y="768"/>
                    <a:pt x="850" y="958"/>
                  </a:cubicBezTo>
                  <a:cubicBezTo>
                    <a:pt x="687" y="1080"/>
                    <a:pt x="501" y="1159"/>
                    <a:pt x="337" y="1280"/>
                  </a:cubicBezTo>
                  <a:cubicBezTo>
                    <a:pt x="174" y="1399"/>
                    <a:pt x="30" y="1572"/>
                    <a:pt x="19" y="1774"/>
                  </a:cubicBezTo>
                  <a:cubicBezTo>
                    <a:pt x="0" y="2077"/>
                    <a:pt x="311" y="2324"/>
                    <a:pt x="615" y="2327"/>
                  </a:cubicBezTo>
                  <a:cubicBezTo>
                    <a:pt x="619" y="2327"/>
                    <a:pt x="622" y="2327"/>
                    <a:pt x="626" y="2327"/>
                  </a:cubicBezTo>
                  <a:cubicBezTo>
                    <a:pt x="925" y="2327"/>
                    <a:pt x="1198" y="2147"/>
                    <a:pt x="1404" y="1926"/>
                  </a:cubicBezTo>
                  <a:cubicBezTo>
                    <a:pt x="1734" y="1569"/>
                    <a:pt x="1931" y="1091"/>
                    <a:pt x="1946" y="605"/>
                  </a:cubicBezTo>
                  <a:cubicBezTo>
                    <a:pt x="1954" y="446"/>
                    <a:pt x="1935" y="275"/>
                    <a:pt x="1840" y="146"/>
                  </a:cubicBezTo>
                  <a:cubicBezTo>
                    <a:pt x="1764" y="44"/>
                    <a:pt x="1680" y="1"/>
                    <a:pt x="1602" y="1"/>
                  </a:cubicBezTo>
                  <a:close/>
                </a:path>
              </a:pathLst>
            </a:custGeom>
            <a:solidFill>
              <a:srgbClr val="F299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38"/>
            <p:cNvSpPr/>
            <p:nvPr/>
          </p:nvSpPr>
          <p:spPr>
            <a:xfrm flipH="1">
              <a:off x="1086374" y="2477843"/>
              <a:ext cx="159222" cy="102556"/>
            </a:xfrm>
            <a:custGeom>
              <a:avLst/>
              <a:gdLst/>
              <a:ahLst/>
              <a:cxnLst/>
              <a:rect l="l" t="t" r="r" b="b"/>
              <a:pathLst>
                <a:path w="4861" h="3131" extrusionOk="0">
                  <a:moveTo>
                    <a:pt x="1" y="1"/>
                  </a:moveTo>
                  <a:lnTo>
                    <a:pt x="1" y="1"/>
                  </a:lnTo>
                  <a:cubicBezTo>
                    <a:pt x="1199" y="2019"/>
                    <a:pt x="2258" y="3130"/>
                    <a:pt x="2258" y="3130"/>
                  </a:cubicBezTo>
                  <a:lnTo>
                    <a:pt x="4861" y="1663"/>
                  </a:lnTo>
                  <a:cubicBezTo>
                    <a:pt x="3165" y="1594"/>
                    <a:pt x="1458" y="1010"/>
                    <a:pt x="1" y="1"/>
                  </a:cubicBezTo>
                  <a:close/>
                </a:path>
              </a:pathLst>
            </a:custGeom>
            <a:solidFill>
              <a:srgbClr val="D78B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38"/>
            <p:cNvSpPr/>
            <p:nvPr/>
          </p:nvSpPr>
          <p:spPr>
            <a:xfrm flipH="1">
              <a:off x="1045823" y="1925921"/>
              <a:ext cx="343043" cy="606393"/>
            </a:xfrm>
            <a:custGeom>
              <a:avLst/>
              <a:gdLst/>
              <a:ahLst/>
              <a:cxnLst/>
              <a:rect l="l" t="t" r="r" b="b"/>
              <a:pathLst>
                <a:path w="10473" h="18513" extrusionOk="0">
                  <a:moveTo>
                    <a:pt x="1381" y="1"/>
                  </a:moveTo>
                  <a:cubicBezTo>
                    <a:pt x="0" y="7308"/>
                    <a:pt x="2212" y="13087"/>
                    <a:pt x="4177" y="16513"/>
                  </a:cubicBezTo>
                  <a:cubicBezTo>
                    <a:pt x="4242" y="16627"/>
                    <a:pt x="4310" y="16737"/>
                    <a:pt x="4375" y="16851"/>
                  </a:cubicBezTo>
                  <a:cubicBezTo>
                    <a:pt x="5832" y="17860"/>
                    <a:pt x="7539" y="18444"/>
                    <a:pt x="9235" y="18513"/>
                  </a:cubicBezTo>
                  <a:lnTo>
                    <a:pt x="10472" y="17814"/>
                  </a:lnTo>
                  <a:lnTo>
                    <a:pt x="9079" y="16255"/>
                  </a:lnTo>
                  <a:lnTo>
                    <a:pt x="6086" y="12905"/>
                  </a:lnTo>
                  <a:cubicBezTo>
                    <a:pt x="6264" y="11850"/>
                    <a:pt x="3370" y="281"/>
                    <a:pt x="3370" y="281"/>
                  </a:cubicBezTo>
                  <a:lnTo>
                    <a:pt x="1381" y="1"/>
                  </a:lnTo>
                  <a:close/>
                </a:path>
              </a:pathLst>
            </a:custGeom>
            <a:solidFill>
              <a:srgbClr val="FBB2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38"/>
            <p:cNvSpPr/>
            <p:nvPr/>
          </p:nvSpPr>
          <p:spPr>
            <a:xfrm flipH="1">
              <a:off x="948541" y="2450755"/>
              <a:ext cx="240880" cy="262531"/>
            </a:xfrm>
            <a:custGeom>
              <a:avLst/>
              <a:gdLst/>
              <a:ahLst/>
              <a:cxnLst/>
              <a:rect l="l" t="t" r="r" b="b"/>
              <a:pathLst>
                <a:path w="7354" h="8015" extrusionOk="0">
                  <a:moveTo>
                    <a:pt x="3063" y="1"/>
                  </a:moveTo>
                  <a:lnTo>
                    <a:pt x="1" y="3707"/>
                  </a:lnTo>
                  <a:lnTo>
                    <a:pt x="847" y="4603"/>
                  </a:lnTo>
                  <a:lnTo>
                    <a:pt x="4076" y="8014"/>
                  </a:lnTo>
                  <a:lnTo>
                    <a:pt x="7202" y="3715"/>
                  </a:lnTo>
                  <a:lnTo>
                    <a:pt x="7354" y="3510"/>
                  </a:lnTo>
                  <a:cubicBezTo>
                    <a:pt x="7354" y="3510"/>
                    <a:pt x="4482" y="1484"/>
                    <a:pt x="30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38"/>
            <p:cNvSpPr/>
            <p:nvPr/>
          </p:nvSpPr>
          <p:spPr>
            <a:xfrm flipH="1">
              <a:off x="1252638" y="1702565"/>
              <a:ext cx="114249" cy="284150"/>
            </a:xfrm>
            <a:custGeom>
              <a:avLst/>
              <a:gdLst/>
              <a:ahLst/>
              <a:cxnLst/>
              <a:rect l="l" t="t" r="r" b="b"/>
              <a:pathLst>
                <a:path w="3488" h="8675" extrusionOk="0">
                  <a:moveTo>
                    <a:pt x="1828" y="1"/>
                  </a:moveTo>
                  <a:cubicBezTo>
                    <a:pt x="1818" y="1"/>
                    <a:pt x="1809" y="1"/>
                    <a:pt x="1799" y="1"/>
                  </a:cubicBezTo>
                  <a:cubicBezTo>
                    <a:pt x="459" y="70"/>
                    <a:pt x="247" y="2703"/>
                    <a:pt x="141" y="4065"/>
                  </a:cubicBezTo>
                  <a:cubicBezTo>
                    <a:pt x="1" y="5806"/>
                    <a:pt x="714" y="7510"/>
                    <a:pt x="2016" y="8675"/>
                  </a:cubicBezTo>
                  <a:lnTo>
                    <a:pt x="3487" y="6088"/>
                  </a:lnTo>
                  <a:cubicBezTo>
                    <a:pt x="3487" y="6088"/>
                    <a:pt x="3330" y="1"/>
                    <a:pt x="1828" y="1"/>
                  </a:cubicBezTo>
                  <a:close/>
                </a:path>
              </a:pathLst>
            </a:custGeom>
            <a:solidFill>
              <a:srgbClr val="FBB2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38"/>
            <p:cNvSpPr/>
            <p:nvPr/>
          </p:nvSpPr>
          <p:spPr>
            <a:xfrm flipH="1">
              <a:off x="1212874" y="1826706"/>
              <a:ext cx="82444" cy="120768"/>
            </a:xfrm>
            <a:custGeom>
              <a:avLst/>
              <a:gdLst/>
              <a:ahLst/>
              <a:cxnLst/>
              <a:rect l="l" t="t" r="r" b="b"/>
              <a:pathLst>
                <a:path w="2517" h="3687" extrusionOk="0">
                  <a:moveTo>
                    <a:pt x="1925" y="0"/>
                  </a:moveTo>
                  <a:cubicBezTo>
                    <a:pt x="1454" y="0"/>
                    <a:pt x="673" y="2275"/>
                    <a:pt x="673" y="2275"/>
                  </a:cubicBezTo>
                  <a:cubicBezTo>
                    <a:pt x="673" y="2275"/>
                    <a:pt x="1" y="3687"/>
                    <a:pt x="657" y="3687"/>
                  </a:cubicBezTo>
                  <a:cubicBezTo>
                    <a:pt x="692" y="3687"/>
                    <a:pt x="730" y="3683"/>
                    <a:pt x="771" y="3675"/>
                  </a:cubicBezTo>
                  <a:cubicBezTo>
                    <a:pt x="1610" y="3515"/>
                    <a:pt x="2517" y="1027"/>
                    <a:pt x="2107" y="158"/>
                  </a:cubicBezTo>
                  <a:cubicBezTo>
                    <a:pt x="2055" y="48"/>
                    <a:pt x="1993" y="0"/>
                    <a:pt x="1925" y="0"/>
                  </a:cubicBezTo>
                  <a:close/>
                </a:path>
              </a:pathLst>
            </a:custGeom>
            <a:solidFill>
              <a:srgbClr val="FBB2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57;p38"/>
            <p:cNvSpPr/>
            <p:nvPr/>
          </p:nvSpPr>
          <p:spPr>
            <a:xfrm flipH="1">
              <a:off x="305134" y="1889236"/>
              <a:ext cx="128301" cy="283265"/>
            </a:xfrm>
            <a:custGeom>
              <a:avLst/>
              <a:gdLst/>
              <a:ahLst/>
              <a:cxnLst/>
              <a:rect l="l" t="t" r="r" b="b"/>
              <a:pathLst>
                <a:path w="3917" h="8648" extrusionOk="0">
                  <a:moveTo>
                    <a:pt x="1584" y="0"/>
                  </a:moveTo>
                  <a:cubicBezTo>
                    <a:pt x="1566" y="0"/>
                    <a:pt x="1548" y="1"/>
                    <a:pt x="1530" y="2"/>
                  </a:cubicBezTo>
                  <a:cubicBezTo>
                    <a:pt x="1" y="77"/>
                    <a:pt x="475" y="6228"/>
                    <a:pt x="475" y="6228"/>
                  </a:cubicBezTo>
                  <a:lnTo>
                    <a:pt x="2205" y="8648"/>
                  </a:lnTo>
                  <a:cubicBezTo>
                    <a:pt x="3377" y="7355"/>
                    <a:pt x="3916" y="5590"/>
                    <a:pt x="3597" y="3872"/>
                  </a:cubicBezTo>
                  <a:cubicBezTo>
                    <a:pt x="3354" y="2547"/>
                    <a:pt x="2882" y="0"/>
                    <a:pt x="1584" y="0"/>
                  </a:cubicBezTo>
                  <a:close/>
                </a:path>
              </a:pathLst>
            </a:custGeom>
            <a:solidFill>
              <a:srgbClr val="FBB2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58;p38"/>
            <p:cNvSpPr/>
            <p:nvPr/>
          </p:nvSpPr>
          <p:spPr>
            <a:xfrm flipH="1">
              <a:off x="369400" y="2020387"/>
              <a:ext cx="92369" cy="116051"/>
            </a:xfrm>
            <a:custGeom>
              <a:avLst/>
              <a:gdLst/>
              <a:ahLst/>
              <a:cxnLst/>
              <a:rect l="l" t="t" r="r" b="b"/>
              <a:pathLst>
                <a:path w="2820" h="3543" extrusionOk="0">
                  <a:moveTo>
                    <a:pt x="500" y="1"/>
                  </a:moveTo>
                  <a:cubicBezTo>
                    <a:pt x="425" y="1"/>
                    <a:pt x="363" y="54"/>
                    <a:pt x="319" y="178"/>
                  </a:cubicBezTo>
                  <a:cubicBezTo>
                    <a:pt x="1" y="1082"/>
                    <a:pt x="1162" y="3468"/>
                    <a:pt x="2011" y="3540"/>
                  </a:cubicBezTo>
                  <a:cubicBezTo>
                    <a:pt x="2031" y="3542"/>
                    <a:pt x="2051" y="3543"/>
                    <a:pt x="2069" y="3543"/>
                  </a:cubicBezTo>
                  <a:cubicBezTo>
                    <a:pt x="2820" y="3543"/>
                    <a:pt x="1966" y="2136"/>
                    <a:pt x="1966" y="2136"/>
                  </a:cubicBezTo>
                  <a:cubicBezTo>
                    <a:pt x="1966" y="2136"/>
                    <a:pt x="976" y="1"/>
                    <a:pt x="500" y="1"/>
                  </a:cubicBezTo>
                  <a:close/>
                </a:path>
              </a:pathLst>
            </a:custGeom>
            <a:solidFill>
              <a:srgbClr val="FBB2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38"/>
            <p:cNvSpPr/>
            <p:nvPr/>
          </p:nvSpPr>
          <p:spPr>
            <a:xfrm flipH="1">
              <a:off x="1066721" y="2460942"/>
              <a:ext cx="99346" cy="148282"/>
            </a:xfrm>
            <a:custGeom>
              <a:avLst/>
              <a:gdLst/>
              <a:ahLst/>
              <a:cxnLst/>
              <a:rect l="l" t="t" r="r" b="b"/>
              <a:pathLst>
                <a:path w="3033" h="4527" extrusionOk="0">
                  <a:moveTo>
                    <a:pt x="2657" y="0"/>
                  </a:moveTo>
                  <a:lnTo>
                    <a:pt x="1" y="4152"/>
                  </a:lnTo>
                  <a:lnTo>
                    <a:pt x="134" y="4292"/>
                  </a:lnTo>
                  <a:lnTo>
                    <a:pt x="354" y="4527"/>
                  </a:lnTo>
                  <a:lnTo>
                    <a:pt x="3033" y="350"/>
                  </a:lnTo>
                  <a:cubicBezTo>
                    <a:pt x="2900" y="232"/>
                    <a:pt x="2774" y="114"/>
                    <a:pt x="26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38"/>
            <p:cNvSpPr/>
            <p:nvPr/>
          </p:nvSpPr>
          <p:spPr>
            <a:xfrm flipH="1">
              <a:off x="590725" y="2077184"/>
              <a:ext cx="311729" cy="270720"/>
            </a:xfrm>
            <a:custGeom>
              <a:avLst/>
              <a:gdLst/>
              <a:ahLst/>
              <a:cxnLst/>
              <a:rect l="l" t="t" r="r" b="b"/>
              <a:pathLst>
                <a:path w="9517" h="8265" extrusionOk="0">
                  <a:moveTo>
                    <a:pt x="2538" y="1"/>
                  </a:moveTo>
                  <a:lnTo>
                    <a:pt x="0" y="1617"/>
                  </a:lnTo>
                  <a:cubicBezTo>
                    <a:pt x="0" y="1617"/>
                    <a:pt x="2850" y="2591"/>
                    <a:pt x="3677" y="4549"/>
                  </a:cubicBezTo>
                  <a:cubicBezTo>
                    <a:pt x="4504" y="6503"/>
                    <a:pt x="4746" y="7448"/>
                    <a:pt x="8420" y="8264"/>
                  </a:cubicBezTo>
                  <a:lnTo>
                    <a:pt x="9516" y="3172"/>
                  </a:lnTo>
                  <a:lnTo>
                    <a:pt x="5032" y="23"/>
                  </a:lnTo>
                  <a:lnTo>
                    <a:pt x="2538" y="1"/>
                  </a:lnTo>
                  <a:close/>
                </a:path>
              </a:pathLst>
            </a:custGeom>
            <a:solidFill>
              <a:srgbClr val="2D2D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38"/>
            <p:cNvSpPr/>
            <p:nvPr/>
          </p:nvSpPr>
          <p:spPr>
            <a:xfrm flipH="1">
              <a:off x="603402" y="2286095"/>
              <a:ext cx="80348" cy="99444"/>
            </a:xfrm>
            <a:custGeom>
              <a:avLst/>
              <a:gdLst/>
              <a:ahLst/>
              <a:cxnLst/>
              <a:rect l="l" t="t" r="r" b="b"/>
              <a:pathLst>
                <a:path w="2453" h="3036" extrusionOk="0">
                  <a:moveTo>
                    <a:pt x="1451" y="0"/>
                  </a:moveTo>
                  <a:cubicBezTo>
                    <a:pt x="953" y="0"/>
                    <a:pt x="434" y="509"/>
                    <a:pt x="232" y="1241"/>
                  </a:cubicBezTo>
                  <a:cubicBezTo>
                    <a:pt x="1" y="2064"/>
                    <a:pt x="259" y="2857"/>
                    <a:pt x="809" y="3009"/>
                  </a:cubicBezTo>
                  <a:cubicBezTo>
                    <a:pt x="873" y="3027"/>
                    <a:pt x="937" y="3036"/>
                    <a:pt x="1002" y="3036"/>
                  </a:cubicBezTo>
                  <a:cubicBezTo>
                    <a:pt x="1499" y="3036"/>
                    <a:pt x="2016" y="2524"/>
                    <a:pt x="2221" y="1795"/>
                  </a:cubicBezTo>
                  <a:cubicBezTo>
                    <a:pt x="2452" y="971"/>
                    <a:pt x="2195" y="179"/>
                    <a:pt x="1644" y="27"/>
                  </a:cubicBezTo>
                  <a:cubicBezTo>
                    <a:pt x="1580" y="9"/>
                    <a:pt x="1516" y="0"/>
                    <a:pt x="1451" y="0"/>
                  </a:cubicBezTo>
                  <a:close/>
                </a:path>
              </a:pathLst>
            </a:custGeom>
            <a:solidFill>
              <a:srgbClr val="FBB2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" name="Google Shape;462;p38"/>
            <p:cNvSpPr/>
            <p:nvPr/>
          </p:nvSpPr>
          <p:spPr>
            <a:xfrm flipH="1">
              <a:off x="701208" y="3275100"/>
              <a:ext cx="97250" cy="206946"/>
            </a:xfrm>
            <a:custGeom>
              <a:avLst/>
              <a:gdLst/>
              <a:ahLst/>
              <a:cxnLst/>
              <a:rect l="l" t="t" r="r" b="b"/>
              <a:pathLst>
                <a:path w="2969" h="6318" extrusionOk="0">
                  <a:moveTo>
                    <a:pt x="1" y="0"/>
                  </a:moveTo>
                  <a:cubicBezTo>
                    <a:pt x="77" y="224"/>
                    <a:pt x="165" y="417"/>
                    <a:pt x="274" y="562"/>
                  </a:cubicBezTo>
                  <a:cubicBezTo>
                    <a:pt x="806" y="1264"/>
                    <a:pt x="2513" y="2944"/>
                    <a:pt x="2396" y="6318"/>
                  </a:cubicBezTo>
                  <a:cubicBezTo>
                    <a:pt x="2968" y="3119"/>
                    <a:pt x="1245" y="923"/>
                    <a:pt x="930" y="7"/>
                  </a:cubicBezTo>
                  <a:cubicBezTo>
                    <a:pt x="844" y="9"/>
                    <a:pt x="759" y="9"/>
                    <a:pt x="673" y="9"/>
                  </a:cubicBezTo>
                  <a:cubicBezTo>
                    <a:pt x="449" y="9"/>
                    <a:pt x="226" y="5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" name="Google Shape;463;p38"/>
            <p:cNvSpPr/>
            <p:nvPr/>
          </p:nvSpPr>
          <p:spPr>
            <a:xfrm flipH="1">
              <a:off x="751290" y="3039690"/>
              <a:ext cx="59450" cy="235738"/>
            </a:xfrm>
            <a:custGeom>
              <a:avLst/>
              <a:gdLst/>
              <a:ahLst/>
              <a:cxnLst/>
              <a:rect l="l" t="t" r="r" b="b"/>
              <a:pathLst>
                <a:path w="1815" h="7197" extrusionOk="0">
                  <a:moveTo>
                    <a:pt x="1814" y="1"/>
                  </a:moveTo>
                  <a:lnTo>
                    <a:pt x="1814" y="1"/>
                  </a:lnTo>
                  <a:cubicBezTo>
                    <a:pt x="1377" y="46"/>
                    <a:pt x="938" y="77"/>
                    <a:pt x="498" y="92"/>
                  </a:cubicBezTo>
                  <a:cubicBezTo>
                    <a:pt x="300" y="919"/>
                    <a:pt x="167" y="1610"/>
                    <a:pt x="141" y="2046"/>
                  </a:cubicBezTo>
                  <a:cubicBezTo>
                    <a:pt x="34" y="3970"/>
                    <a:pt x="1" y="6045"/>
                    <a:pt x="376" y="7187"/>
                  </a:cubicBezTo>
                  <a:cubicBezTo>
                    <a:pt x="601" y="7192"/>
                    <a:pt x="824" y="7196"/>
                    <a:pt x="1048" y="7196"/>
                  </a:cubicBezTo>
                  <a:cubicBezTo>
                    <a:pt x="1134" y="7196"/>
                    <a:pt x="1219" y="7196"/>
                    <a:pt x="1305" y="7194"/>
                  </a:cubicBezTo>
                  <a:cubicBezTo>
                    <a:pt x="1305" y="7191"/>
                    <a:pt x="1302" y="7187"/>
                    <a:pt x="1302" y="7183"/>
                  </a:cubicBezTo>
                  <a:cubicBezTo>
                    <a:pt x="683" y="5343"/>
                    <a:pt x="1366" y="1439"/>
                    <a:pt x="1366" y="1439"/>
                  </a:cubicBezTo>
                  <a:lnTo>
                    <a:pt x="1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464;p38"/>
            <p:cNvSpPr/>
            <p:nvPr/>
          </p:nvSpPr>
          <p:spPr>
            <a:xfrm flipH="1">
              <a:off x="795903" y="3274969"/>
              <a:ext cx="7010" cy="6617"/>
            </a:xfrm>
            <a:custGeom>
              <a:avLst/>
              <a:gdLst/>
              <a:ahLst/>
              <a:cxnLst/>
              <a:rect l="l" t="t" r="r" b="b"/>
              <a:pathLst>
                <a:path w="214" h="202" extrusionOk="0">
                  <a:moveTo>
                    <a:pt x="0" y="0"/>
                  </a:moveTo>
                  <a:lnTo>
                    <a:pt x="0" y="0"/>
                  </a:lnTo>
                  <a:cubicBezTo>
                    <a:pt x="73" y="69"/>
                    <a:pt x="141" y="133"/>
                    <a:pt x="213" y="202"/>
                  </a:cubicBezTo>
                  <a:cubicBezTo>
                    <a:pt x="187" y="141"/>
                    <a:pt x="159" y="72"/>
                    <a:pt x="137" y="4"/>
                  </a:cubicBezTo>
                  <a:cubicBezTo>
                    <a:pt x="91" y="4"/>
                    <a:pt x="46" y="4"/>
                    <a:pt x="0" y="0"/>
                  </a:cubicBezTo>
                  <a:close/>
                </a:path>
              </a:pathLst>
            </a:custGeom>
            <a:solidFill>
              <a:srgbClr val="950C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465;p38"/>
            <p:cNvSpPr/>
            <p:nvPr/>
          </p:nvSpPr>
          <p:spPr>
            <a:xfrm flipH="1">
              <a:off x="737271" y="3226393"/>
              <a:ext cx="685169" cy="976296"/>
            </a:xfrm>
            <a:custGeom>
              <a:avLst/>
              <a:gdLst/>
              <a:ahLst/>
              <a:cxnLst/>
              <a:rect l="l" t="t" r="r" b="b"/>
              <a:pathLst>
                <a:path w="20918" h="29806" extrusionOk="0">
                  <a:moveTo>
                    <a:pt x="9338" y="0"/>
                  </a:moveTo>
                  <a:cubicBezTo>
                    <a:pt x="9319" y="102"/>
                    <a:pt x="9300" y="201"/>
                    <a:pt x="9285" y="303"/>
                  </a:cubicBezTo>
                  <a:cubicBezTo>
                    <a:pt x="9285" y="303"/>
                    <a:pt x="1" y="12976"/>
                    <a:pt x="597" y="20541"/>
                  </a:cubicBezTo>
                  <a:cubicBezTo>
                    <a:pt x="1055" y="26327"/>
                    <a:pt x="3643" y="28649"/>
                    <a:pt x="4834" y="29423"/>
                  </a:cubicBezTo>
                  <a:cubicBezTo>
                    <a:pt x="4819" y="26248"/>
                    <a:pt x="5544" y="22488"/>
                    <a:pt x="5544" y="22488"/>
                  </a:cubicBezTo>
                  <a:cubicBezTo>
                    <a:pt x="6512" y="25185"/>
                    <a:pt x="9053" y="27542"/>
                    <a:pt x="9053" y="27542"/>
                  </a:cubicBezTo>
                  <a:lnTo>
                    <a:pt x="10412" y="28957"/>
                  </a:lnTo>
                  <a:cubicBezTo>
                    <a:pt x="10412" y="28957"/>
                    <a:pt x="12101" y="29806"/>
                    <a:pt x="13930" y="29806"/>
                  </a:cubicBezTo>
                  <a:cubicBezTo>
                    <a:pt x="15428" y="29806"/>
                    <a:pt x="17020" y="29237"/>
                    <a:pt x="17856" y="27166"/>
                  </a:cubicBezTo>
                  <a:cubicBezTo>
                    <a:pt x="17935" y="26968"/>
                    <a:pt x="18019" y="26783"/>
                    <a:pt x="18106" y="26601"/>
                  </a:cubicBezTo>
                  <a:cubicBezTo>
                    <a:pt x="16763" y="25432"/>
                    <a:pt x="11307" y="20245"/>
                    <a:pt x="12969" y="14577"/>
                  </a:cubicBezTo>
                  <a:lnTo>
                    <a:pt x="12969" y="14577"/>
                  </a:lnTo>
                  <a:cubicBezTo>
                    <a:pt x="12969" y="14577"/>
                    <a:pt x="14168" y="17070"/>
                    <a:pt x="15477" y="17802"/>
                  </a:cubicBezTo>
                  <a:cubicBezTo>
                    <a:pt x="15477" y="17802"/>
                    <a:pt x="14377" y="12498"/>
                    <a:pt x="19096" y="7922"/>
                  </a:cubicBezTo>
                  <a:cubicBezTo>
                    <a:pt x="20766" y="6302"/>
                    <a:pt x="20917" y="4807"/>
                    <a:pt x="20421" y="3548"/>
                  </a:cubicBezTo>
                  <a:cubicBezTo>
                    <a:pt x="19996" y="2834"/>
                    <a:pt x="19552" y="2349"/>
                    <a:pt x="19324" y="2049"/>
                  </a:cubicBezTo>
                  <a:cubicBezTo>
                    <a:pt x="19248" y="1950"/>
                    <a:pt x="19184" y="1825"/>
                    <a:pt x="19127" y="1685"/>
                  </a:cubicBezTo>
                  <a:cubicBezTo>
                    <a:pt x="19055" y="1616"/>
                    <a:pt x="18987" y="1552"/>
                    <a:pt x="18914" y="1483"/>
                  </a:cubicBezTo>
                  <a:cubicBezTo>
                    <a:pt x="15720" y="1392"/>
                    <a:pt x="12517" y="801"/>
                    <a:pt x="93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466;p38"/>
            <p:cNvSpPr/>
            <p:nvPr/>
          </p:nvSpPr>
          <p:spPr>
            <a:xfrm flipH="1">
              <a:off x="550338" y="2546072"/>
              <a:ext cx="547598" cy="496926"/>
            </a:xfrm>
            <a:custGeom>
              <a:avLst/>
              <a:gdLst/>
              <a:ahLst/>
              <a:cxnLst/>
              <a:rect l="l" t="t" r="r" b="b"/>
              <a:pathLst>
                <a:path w="16718" h="15171" extrusionOk="0">
                  <a:moveTo>
                    <a:pt x="16064" y="0"/>
                  </a:moveTo>
                  <a:cubicBezTo>
                    <a:pt x="16064" y="0"/>
                    <a:pt x="15348" y="364"/>
                    <a:pt x="13989" y="786"/>
                  </a:cubicBezTo>
                  <a:cubicBezTo>
                    <a:pt x="13124" y="2194"/>
                    <a:pt x="11812" y="3146"/>
                    <a:pt x="10054" y="3556"/>
                  </a:cubicBezTo>
                  <a:cubicBezTo>
                    <a:pt x="9365" y="4518"/>
                    <a:pt x="8409" y="5448"/>
                    <a:pt x="7293" y="5448"/>
                  </a:cubicBezTo>
                  <a:cubicBezTo>
                    <a:pt x="7155" y="5448"/>
                    <a:pt x="7014" y="5434"/>
                    <a:pt x="6872" y="5404"/>
                  </a:cubicBezTo>
                  <a:cubicBezTo>
                    <a:pt x="5722" y="5164"/>
                    <a:pt x="5142" y="4148"/>
                    <a:pt x="4849" y="3112"/>
                  </a:cubicBezTo>
                  <a:lnTo>
                    <a:pt x="2983" y="1434"/>
                  </a:lnTo>
                  <a:cubicBezTo>
                    <a:pt x="1659" y="2259"/>
                    <a:pt x="0" y="3632"/>
                    <a:pt x="125" y="5294"/>
                  </a:cubicBezTo>
                  <a:cubicBezTo>
                    <a:pt x="281" y="7414"/>
                    <a:pt x="1435" y="10142"/>
                    <a:pt x="1252" y="13011"/>
                  </a:cubicBezTo>
                  <a:cubicBezTo>
                    <a:pt x="3608" y="14583"/>
                    <a:pt x="6132" y="15170"/>
                    <a:pt x="8713" y="15170"/>
                  </a:cubicBezTo>
                  <a:cubicBezTo>
                    <a:pt x="8897" y="15170"/>
                    <a:pt x="9081" y="15168"/>
                    <a:pt x="9266" y="15162"/>
                  </a:cubicBezTo>
                  <a:cubicBezTo>
                    <a:pt x="10115" y="11649"/>
                    <a:pt x="12157" y="5639"/>
                    <a:pt x="12157" y="5639"/>
                  </a:cubicBezTo>
                  <a:lnTo>
                    <a:pt x="16717" y="2952"/>
                  </a:lnTo>
                  <a:lnTo>
                    <a:pt x="1606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38"/>
            <p:cNvSpPr/>
            <p:nvPr/>
          </p:nvSpPr>
          <p:spPr>
            <a:xfrm flipH="1">
              <a:off x="794429" y="2972214"/>
              <a:ext cx="322145" cy="302918"/>
            </a:xfrm>
            <a:custGeom>
              <a:avLst/>
              <a:gdLst/>
              <a:ahLst/>
              <a:cxnLst/>
              <a:rect l="l" t="t" r="r" b="b"/>
              <a:pathLst>
                <a:path w="9835" h="9248" extrusionOk="0">
                  <a:moveTo>
                    <a:pt x="1821" y="1"/>
                  </a:moveTo>
                  <a:cubicBezTo>
                    <a:pt x="1768" y="831"/>
                    <a:pt x="1601" y="1678"/>
                    <a:pt x="1267" y="2520"/>
                  </a:cubicBezTo>
                  <a:cubicBezTo>
                    <a:pt x="702" y="4342"/>
                    <a:pt x="293" y="6098"/>
                    <a:pt x="0" y="7760"/>
                  </a:cubicBezTo>
                  <a:cubicBezTo>
                    <a:pt x="3179" y="8561"/>
                    <a:pt x="6382" y="9152"/>
                    <a:pt x="9576" y="9243"/>
                  </a:cubicBezTo>
                  <a:cubicBezTo>
                    <a:pt x="9622" y="9247"/>
                    <a:pt x="9667" y="9247"/>
                    <a:pt x="9713" y="9247"/>
                  </a:cubicBezTo>
                  <a:cubicBezTo>
                    <a:pt x="9338" y="8105"/>
                    <a:pt x="9371" y="6030"/>
                    <a:pt x="9478" y="4106"/>
                  </a:cubicBezTo>
                  <a:cubicBezTo>
                    <a:pt x="9504" y="3670"/>
                    <a:pt x="9637" y="2979"/>
                    <a:pt x="9835" y="2152"/>
                  </a:cubicBezTo>
                  <a:lnTo>
                    <a:pt x="9835" y="2152"/>
                  </a:lnTo>
                  <a:cubicBezTo>
                    <a:pt x="9650" y="2158"/>
                    <a:pt x="9466" y="2160"/>
                    <a:pt x="9282" y="2160"/>
                  </a:cubicBezTo>
                  <a:cubicBezTo>
                    <a:pt x="6701" y="2160"/>
                    <a:pt x="4177" y="1573"/>
                    <a:pt x="18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38"/>
            <p:cNvSpPr/>
            <p:nvPr/>
          </p:nvSpPr>
          <p:spPr>
            <a:xfrm flipH="1">
              <a:off x="639727" y="2571817"/>
              <a:ext cx="128891" cy="90764"/>
            </a:xfrm>
            <a:custGeom>
              <a:avLst/>
              <a:gdLst/>
              <a:ahLst/>
              <a:cxnLst/>
              <a:rect l="l" t="t" r="r" b="b"/>
              <a:pathLst>
                <a:path w="3935" h="2771" extrusionOk="0">
                  <a:moveTo>
                    <a:pt x="3935" y="0"/>
                  </a:moveTo>
                  <a:lnTo>
                    <a:pt x="3935" y="0"/>
                  </a:lnTo>
                  <a:cubicBezTo>
                    <a:pt x="3199" y="224"/>
                    <a:pt x="2277" y="466"/>
                    <a:pt x="1173" y="676"/>
                  </a:cubicBezTo>
                  <a:cubicBezTo>
                    <a:pt x="1173" y="676"/>
                    <a:pt x="737" y="1741"/>
                    <a:pt x="0" y="2770"/>
                  </a:cubicBezTo>
                  <a:cubicBezTo>
                    <a:pt x="1758" y="2360"/>
                    <a:pt x="3070" y="1408"/>
                    <a:pt x="393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38"/>
            <p:cNvSpPr/>
            <p:nvPr/>
          </p:nvSpPr>
          <p:spPr>
            <a:xfrm flipH="1">
              <a:off x="939075" y="2565725"/>
              <a:ext cx="61186" cy="82281"/>
            </a:xfrm>
            <a:custGeom>
              <a:avLst/>
              <a:gdLst/>
              <a:ahLst/>
              <a:cxnLst/>
              <a:rect l="l" t="t" r="r" b="b"/>
              <a:pathLst>
                <a:path w="1868" h="2512" extrusionOk="0">
                  <a:moveTo>
                    <a:pt x="1579" y="0"/>
                  </a:moveTo>
                  <a:cubicBezTo>
                    <a:pt x="1579" y="0"/>
                    <a:pt x="857" y="304"/>
                    <a:pt x="1" y="834"/>
                  </a:cubicBezTo>
                  <a:lnTo>
                    <a:pt x="1867" y="2512"/>
                  </a:lnTo>
                  <a:cubicBezTo>
                    <a:pt x="1514" y="1272"/>
                    <a:pt x="1579" y="0"/>
                    <a:pt x="1579" y="0"/>
                  </a:cubicBezTo>
                  <a:close/>
                </a:path>
              </a:pathLst>
            </a:custGeom>
            <a:solidFill>
              <a:srgbClr val="AD25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470;p38"/>
            <p:cNvSpPr/>
            <p:nvPr/>
          </p:nvSpPr>
          <p:spPr>
            <a:xfrm flipH="1">
              <a:off x="665800" y="3342575"/>
              <a:ext cx="386312" cy="755134"/>
            </a:xfrm>
            <a:custGeom>
              <a:avLst/>
              <a:gdLst/>
              <a:ahLst/>
              <a:cxnLst/>
              <a:rect l="l" t="t" r="r" b="b"/>
              <a:pathLst>
                <a:path w="11794" h="23054" extrusionOk="0">
                  <a:moveTo>
                    <a:pt x="9115" y="1"/>
                  </a:moveTo>
                  <a:lnTo>
                    <a:pt x="9115" y="1"/>
                  </a:lnTo>
                  <a:cubicBezTo>
                    <a:pt x="9611" y="1260"/>
                    <a:pt x="9460" y="2755"/>
                    <a:pt x="7790" y="4375"/>
                  </a:cubicBezTo>
                  <a:cubicBezTo>
                    <a:pt x="3071" y="8951"/>
                    <a:pt x="4171" y="14255"/>
                    <a:pt x="4171" y="14255"/>
                  </a:cubicBezTo>
                  <a:cubicBezTo>
                    <a:pt x="2862" y="13523"/>
                    <a:pt x="1663" y="11030"/>
                    <a:pt x="1663" y="11030"/>
                  </a:cubicBezTo>
                  <a:lnTo>
                    <a:pt x="1663" y="11030"/>
                  </a:lnTo>
                  <a:cubicBezTo>
                    <a:pt x="1" y="16698"/>
                    <a:pt x="5457" y="21885"/>
                    <a:pt x="6800" y="23054"/>
                  </a:cubicBezTo>
                  <a:cubicBezTo>
                    <a:pt x="8694" y="19013"/>
                    <a:pt x="11793" y="18888"/>
                    <a:pt x="11793" y="18888"/>
                  </a:cubicBezTo>
                  <a:cubicBezTo>
                    <a:pt x="11793" y="18888"/>
                    <a:pt x="4202" y="14763"/>
                    <a:pt x="6148" y="10852"/>
                  </a:cubicBezTo>
                  <a:cubicBezTo>
                    <a:pt x="6531" y="10089"/>
                    <a:pt x="7548" y="9289"/>
                    <a:pt x="7981" y="8734"/>
                  </a:cubicBezTo>
                  <a:cubicBezTo>
                    <a:pt x="9270" y="7084"/>
                    <a:pt x="9900" y="5586"/>
                    <a:pt x="10140" y="4258"/>
                  </a:cubicBezTo>
                  <a:cubicBezTo>
                    <a:pt x="10208" y="2330"/>
                    <a:pt x="9676" y="957"/>
                    <a:pt x="911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471;p38"/>
            <p:cNvSpPr/>
            <p:nvPr/>
          </p:nvSpPr>
          <p:spPr>
            <a:xfrm flipH="1">
              <a:off x="1125877" y="3962988"/>
              <a:ext cx="138750" cy="237998"/>
            </a:xfrm>
            <a:custGeom>
              <a:avLst/>
              <a:gdLst/>
              <a:ahLst/>
              <a:cxnLst/>
              <a:rect l="l" t="t" r="r" b="b"/>
              <a:pathLst>
                <a:path w="4236" h="7266" extrusionOk="0">
                  <a:moveTo>
                    <a:pt x="726" y="0"/>
                  </a:moveTo>
                  <a:cubicBezTo>
                    <a:pt x="726" y="0"/>
                    <a:pt x="1" y="3760"/>
                    <a:pt x="16" y="6935"/>
                  </a:cubicBezTo>
                  <a:cubicBezTo>
                    <a:pt x="384" y="7175"/>
                    <a:pt x="619" y="7266"/>
                    <a:pt x="619" y="7266"/>
                  </a:cubicBezTo>
                  <a:cubicBezTo>
                    <a:pt x="619" y="7266"/>
                    <a:pt x="1543" y="5031"/>
                    <a:pt x="3830" y="5031"/>
                  </a:cubicBezTo>
                  <a:cubicBezTo>
                    <a:pt x="3961" y="5031"/>
                    <a:pt x="4096" y="5039"/>
                    <a:pt x="4235" y="5054"/>
                  </a:cubicBezTo>
                  <a:cubicBezTo>
                    <a:pt x="4235" y="5054"/>
                    <a:pt x="1694" y="2697"/>
                    <a:pt x="72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38"/>
            <p:cNvSpPr/>
            <p:nvPr/>
          </p:nvSpPr>
          <p:spPr>
            <a:xfrm flipH="1">
              <a:off x="565995" y="2557012"/>
              <a:ext cx="46512" cy="160336"/>
            </a:xfrm>
            <a:custGeom>
              <a:avLst/>
              <a:gdLst/>
              <a:ahLst/>
              <a:cxnLst/>
              <a:rect l="l" t="t" r="r" b="b"/>
              <a:pathLst>
                <a:path w="1420" h="4895" extrusionOk="0">
                  <a:moveTo>
                    <a:pt x="475" y="0"/>
                  </a:moveTo>
                  <a:cubicBezTo>
                    <a:pt x="334" y="53"/>
                    <a:pt x="179" y="114"/>
                    <a:pt x="0" y="179"/>
                  </a:cubicBezTo>
                  <a:lnTo>
                    <a:pt x="964" y="4895"/>
                  </a:lnTo>
                  <a:lnTo>
                    <a:pt x="1419" y="4614"/>
                  </a:lnTo>
                  <a:lnTo>
                    <a:pt x="4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38"/>
            <p:cNvSpPr/>
            <p:nvPr/>
          </p:nvSpPr>
          <p:spPr>
            <a:xfrm flipH="1">
              <a:off x="1154963" y="4083166"/>
              <a:ext cx="125419" cy="105504"/>
            </a:xfrm>
            <a:custGeom>
              <a:avLst/>
              <a:gdLst/>
              <a:ahLst/>
              <a:cxnLst/>
              <a:rect l="l" t="t" r="r" b="b"/>
              <a:pathLst>
                <a:path w="3829" h="3221" extrusionOk="0">
                  <a:moveTo>
                    <a:pt x="3422" y="0"/>
                  </a:moveTo>
                  <a:cubicBezTo>
                    <a:pt x="3115" y="57"/>
                    <a:pt x="2830" y="137"/>
                    <a:pt x="2569" y="231"/>
                  </a:cubicBezTo>
                  <a:cubicBezTo>
                    <a:pt x="1412" y="657"/>
                    <a:pt x="725" y="1412"/>
                    <a:pt x="338" y="2114"/>
                  </a:cubicBezTo>
                  <a:cubicBezTo>
                    <a:pt x="182" y="2394"/>
                    <a:pt x="76" y="2667"/>
                    <a:pt x="0" y="2906"/>
                  </a:cubicBezTo>
                  <a:cubicBezTo>
                    <a:pt x="156" y="3031"/>
                    <a:pt x="300" y="3133"/>
                    <a:pt x="429" y="3221"/>
                  </a:cubicBezTo>
                  <a:cubicBezTo>
                    <a:pt x="543" y="2807"/>
                    <a:pt x="771" y="2246"/>
                    <a:pt x="1210" y="1738"/>
                  </a:cubicBezTo>
                  <a:cubicBezTo>
                    <a:pt x="1564" y="1331"/>
                    <a:pt x="2049" y="956"/>
                    <a:pt x="2744" y="702"/>
                  </a:cubicBezTo>
                  <a:cubicBezTo>
                    <a:pt x="3058" y="588"/>
                    <a:pt x="3419" y="497"/>
                    <a:pt x="3828" y="444"/>
                  </a:cubicBezTo>
                  <a:lnTo>
                    <a:pt x="342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38"/>
            <p:cNvSpPr/>
            <p:nvPr/>
          </p:nvSpPr>
          <p:spPr>
            <a:xfrm flipH="1">
              <a:off x="692757" y="3932263"/>
              <a:ext cx="424210" cy="245695"/>
            </a:xfrm>
            <a:custGeom>
              <a:avLst/>
              <a:gdLst/>
              <a:ahLst/>
              <a:cxnLst/>
              <a:rect l="l" t="t" r="r" b="b"/>
              <a:pathLst>
                <a:path w="12951" h="7501" extrusionOk="0">
                  <a:moveTo>
                    <a:pt x="12347" y="0"/>
                  </a:moveTo>
                  <a:cubicBezTo>
                    <a:pt x="11687" y="145"/>
                    <a:pt x="11125" y="324"/>
                    <a:pt x="10647" y="532"/>
                  </a:cubicBezTo>
                  <a:cubicBezTo>
                    <a:pt x="9964" y="832"/>
                    <a:pt x="9441" y="1196"/>
                    <a:pt x="9027" y="1602"/>
                  </a:cubicBezTo>
                  <a:cubicBezTo>
                    <a:pt x="8401" y="2213"/>
                    <a:pt x="8014" y="2907"/>
                    <a:pt x="7630" y="3620"/>
                  </a:cubicBezTo>
                  <a:cubicBezTo>
                    <a:pt x="7243" y="4330"/>
                    <a:pt x="6856" y="5059"/>
                    <a:pt x="6242" y="5768"/>
                  </a:cubicBezTo>
                  <a:cubicBezTo>
                    <a:pt x="5741" y="6345"/>
                    <a:pt x="5138" y="6670"/>
                    <a:pt x="4493" y="6845"/>
                  </a:cubicBezTo>
                  <a:cubicBezTo>
                    <a:pt x="4085" y="6954"/>
                    <a:pt x="3658" y="6998"/>
                    <a:pt x="3236" y="6998"/>
                  </a:cubicBezTo>
                  <a:cubicBezTo>
                    <a:pt x="2996" y="6998"/>
                    <a:pt x="2757" y="6984"/>
                    <a:pt x="2524" y="6959"/>
                  </a:cubicBezTo>
                  <a:cubicBezTo>
                    <a:pt x="1807" y="6880"/>
                    <a:pt x="1151" y="6698"/>
                    <a:pt x="672" y="6534"/>
                  </a:cubicBezTo>
                  <a:cubicBezTo>
                    <a:pt x="433" y="6455"/>
                    <a:pt x="244" y="6379"/>
                    <a:pt x="111" y="6325"/>
                  </a:cubicBezTo>
                  <a:cubicBezTo>
                    <a:pt x="65" y="6306"/>
                    <a:pt x="31" y="6292"/>
                    <a:pt x="0" y="6280"/>
                  </a:cubicBezTo>
                  <a:lnTo>
                    <a:pt x="0" y="6280"/>
                  </a:lnTo>
                  <a:lnTo>
                    <a:pt x="794" y="7103"/>
                  </a:lnTo>
                  <a:cubicBezTo>
                    <a:pt x="1261" y="7244"/>
                    <a:pt x="1837" y="7388"/>
                    <a:pt x="2471" y="7456"/>
                  </a:cubicBezTo>
                  <a:cubicBezTo>
                    <a:pt x="2724" y="7484"/>
                    <a:pt x="2985" y="7501"/>
                    <a:pt x="3251" y="7501"/>
                  </a:cubicBezTo>
                  <a:cubicBezTo>
                    <a:pt x="3704" y="7501"/>
                    <a:pt x="4169" y="7453"/>
                    <a:pt x="4625" y="7331"/>
                  </a:cubicBezTo>
                  <a:cubicBezTo>
                    <a:pt x="5347" y="7138"/>
                    <a:pt x="6052" y="6754"/>
                    <a:pt x="6621" y="6098"/>
                  </a:cubicBezTo>
                  <a:cubicBezTo>
                    <a:pt x="7210" y="5423"/>
                    <a:pt x="7593" y="4735"/>
                    <a:pt x="7942" y="4094"/>
                  </a:cubicBezTo>
                  <a:cubicBezTo>
                    <a:pt x="8204" y="3616"/>
                    <a:pt x="8443" y="3161"/>
                    <a:pt x="8728" y="2744"/>
                  </a:cubicBezTo>
                  <a:cubicBezTo>
                    <a:pt x="9156" y="2117"/>
                    <a:pt x="9679" y="1576"/>
                    <a:pt x="10544" y="1135"/>
                  </a:cubicBezTo>
                  <a:cubicBezTo>
                    <a:pt x="11148" y="828"/>
                    <a:pt x="11926" y="578"/>
                    <a:pt x="12950" y="396"/>
                  </a:cubicBezTo>
                  <a:cubicBezTo>
                    <a:pt x="12768" y="282"/>
                    <a:pt x="12567" y="149"/>
                    <a:pt x="123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38"/>
            <p:cNvSpPr/>
            <p:nvPr/>
          </p:nvSpPr>
          <p:spPr>
            <a:xfrm flipH="1">
              <a:off x="712148" y="2544729"/>
              <a:ext cx="241634" cy="58926"/>
            </a:xfrm>
            <a:custGeom>
              <a:avLst/>
              <a:gdLst/>
              <a:ahLst/>
              <a:cxnLst/>
              <a:rect l="l" t="t" r="r" b="b"/>
              <a:pathLst>
                <a:path w="7377" h="1799" extrusionOk="0">
                  <a:moveTo>
                    <a:pt x="599" y="0"/>
                  </a:moveTo>
                  <a:lnTo>
                    <a:pt x="0" y="38"/>
                  </a:lnTo>
                  <a:cubicBezTo>
                    <a:pt x="365" y="899"/>
                    <a:pt x="1210" y="1734"/>
                    <a:pt x="3119" y="1794"/>
                  </a:cubicBezTo>
                  <a:cubicBezTo>
                    <a:pt x="3210" y="1797"/>
                    <a:pt x="3299" y="1798"/>
                    <a:pt x="3388" y="1798"/>
                  </a:cubicBezTo>
                  <a:cubicBezTo>
                    <a:pt x="5149" y="1798"/>
                    <a:pt x="6466" y="1232"/>
                    <a:pt x="7376" y="615"/>
                  </a:cubicBezTo>
                  <a:lnTo>
                    <a:pt x="6264" y="216"/>
                  </a:lnTo>
                  <a:cubicBezTo>
                    <a:pt x="6264" y="216"/>
                    <a:pt x="5297" y="1037"/>
                    <a:pt x="3721" y="1037"/>
                  </a:cubicBezTo>
                  <a:cubicBezTo>
                    <a:pt x="2847" y="1037"/>
                    <a:pt x="1787" y="785"/>
                    <a:pt x="5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476;p38"/>
            <p:cNvSpPr/>
            <p:nvPr/>
          </p:nvSpPr>
          <p:spPr>
            <a:xfrm flipH="1">
              <a:off x="669894" y="2545941"/>
              <a:ext cx="325159" cy="123847"/>
            </a:xfrm>
            <a:custGeom>
              <a:avLst/>
              <a:gdLst/>
              <a:ahLst/>
              <a:cxnLst/>
              <a:rect l="l" t="t" r="r" b="b"/>
              <a:pathLst>
                <a:path w="9927" h="3781" extrusionOk="0">
                  <a:moveTo>
                    <a:pt x="1260" y="1"/>
                  </a:moveTo>
                  <a:lnTo>
                    <a:pt x="749" y="32"/>
                  </a:lnTo>
                  <a:cubicBezTo>
                    <a:pt x="749" y="32"/>
                    <a:pt x="1" y="3643"/>
                    <a:pt x="4060" y="3776"/>
                  </a:cubicBezTo>
                  <a:cubicBezTo>
                    <a:pt x="4153" y="3779"/>
                    <a:pt x="4244" y="3780"/>
                    <a:pt x="4333" y="3780"/>
                  </a:cubicBezTo>
                  <a:cubicBezTo>
                    <a:pt x="8205" y="3780"/>
                    <a:pt x="9926" y="1044"/>
                    <a:pt x="9926" y="1044"/>
                  </a:cubicBezTo>
                  <a:lnTo>
                    <a:pt x="8636" y="578"/>
                  </a:lnTo>
                  <a:cubicBezTo>
                    <a:pt x="7726" y="1195"/>
                    <a:pt x="6409" y="1761"/>
                    <a:pt x="4648" y="1761"/>
                  </a:cubicBezTo>
                  <a:cubicBezTo>
                    <a:pt x="4559" y="1761"/>
                    <a:pt x="4470" y="1760"/>
                    <a:pt x="4379" y="1757"/>
                  </a:cubicBezTo>
                  <a:cubicBezTo>
                    <a:pt x="2470" y="1697"/>
                    <a:pt x="1625" y="862"/>
                    <a:pt x="126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38"/>
            <p:cNvSpPr/>
            <p:nvPr/>
          </p:nvSpPr>
          <p:spPr>
            <a:xfrm flipH="1">
              <a:off x="865638" y="2109480"/>
              <a:ext cx="23649" cy="23158"/>
            </a:xfrm>
            <a:custGeom>
              <a:avLst/>
              <a:gdLst/>
              <a:ahLst/>
              <a:cxnLst/>
              <a:rect l="l" t="t" r="r" b="b"/>
              <a:pathLst>
                <a:path w="722" h="707" extrusionOk="0">
                  <a:moveTo>
                    <a:pt x="367" y="0"/>
                  </a:moveTo>
                  <a:cubicBezTo>
                    <a:pt x="318" y="0"/>
                    <a:pt x="276" y="27"/>
                    <a:pt x="255" y="73"/>
                  </a:cubicBezTo>
                  <a:cubicBezTo>
                    <a:pt x="183" y="225"/>
                    <a:pt x="110" y="372"/>
                    <a:pt x="31" y="513"/>
                  </a:cubicBezTo>
                  <a:cubicBezTo>
                    <a:pt x="1" y="574"/>
                    <a:pt x="19" y="649"/>
                    <a:pt x="80" y="684"/>
                  </a:cubicBezTo>
                  <a:cubicBezTo>
                    <a:pt x="99" y="694"/>
                    <a:pt x="120" y="699"/>
                    <a:pt x="140" y="699"/>
                  </a:cubicBezTo>
                  <a:cubicBezTo>
                    <a:pt x="185" y="699"/>
                    <a:pt x="228" y="676"/>
                    <a:pt x="251" y="635"/>
                  </a:cubicBezTo>
                  <a:cubicBezTo>
                    <a:pt x="288" y="567"/>
                    <a:pt x="325" y="498"/>
                    <a:pt x="362" y="427"/>
                  </a:cubicBezTo>
                  <a:lnTo>
                    <a:pt x="362" y="427"/>
                  </a:lnTo>
                  <a:cubicBezTo>
                    <a:pt x="391" y="489"/>
                    <a:pt x="426" y="559"/>
                    <a:pt x="467" y="638"/>
                  </a:cubicBezTo>
                  <a:cubicBezTo>
                    <a:pt x="491" y="681"/>
                    <a:pt x="535" y="706"/>
                    <a:pt x="580" y="706"/>
                  </a:cubicBezTo>
                  <a:cubicBezTo>
                    <a:pt x="600" y="706"/>
                    <a:pt x="620" y="702"/>
                    <a:pt x="638" y="691"/>
                  </a:cubicBezTo>
                  <a:cubicBezTo>
                    <a:pt x="698" y="661"/>
                    <a:pt x="721" y="581"/>
                    <a:pt x="691" y="521"/>
                  </a:cubicBezTo>
                  <a:cubicBezTo>
                    <a:pt x="616" y="384"/>
                    <a:pt x="566" y="270"/>
                    <a:pt x="532" y="198"/>
                  </a:cubicBezTo>
                  <a:cubicBezTo>
                    <a:pt x="516" y="160"/>
                    <a:pt x="505" y="130"/>
                    <a:pt x="497" y="111"/>
                  </a:cubicBezTo>
                  <a:lnTo>
                    <a:pt x="490" y="88"/>
                  </a:lnTo>
                  <a:lnTo>
                    <a:pt x="486" y="85"/>
                  </a:lnTo>
                  <a:cubicBezTo>
                    <a:pt x="471" y="34"/>
                    <a:pt x="425" y="1"/>
                    <a:pt x="376" y="1"/>
                  </a:cubicBezTo>
                  <a:cubicBezTo>
                    <a:pt x="373" y="1"/>
                    <a:pt x="370" y="0"/>
                    <a:pt x="367" y="0"/>
                  </a:cubicBezTo>
                  <a:close/>
                </a:path>
              </a:pathLst>
            </a:custGeom>
            <a:solidFill>
              <a:srgbClr val="F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38"/>
            <p:cNvSpPr/>
            <p:nvPr/>
          </p:nvSpPr>
          <p:spPr>
            <a:xfrm flipH="1">
              <a:off x="528949" y="2292908"/>
              <a:ext cx="25058" cy="9008"/>
            </a:xfrm>
            <a:custGeom>
              <a:avLst/>
              <a:gdLst/>
              <a:ahLst/>
              <a:cxnLst/>
              <a:rect l="l" t="t" r="r" b="b"/>
              <a:pathLst>
                <a:path w="765" h="275" extrusionOk="0">
                  <a:moveTo>
                    <a:pt x="134" y="1"/>
                  </a:moveTo>
                  <a:cubicBezTo>
                    <a:pt x="66" y="1"/>
                    <a:pt x="13" y="52"/>
                    <a:pt x="9" y="118"/>
                  </a:cubicBezTo>
                  <a:cubicBezTo>
                    <a:pt x="1" y="187"/>
                    <a:pt x="55" y="248"/>
                    <a:pt x="127" y="251"/>
                  </a:cubicBezTo>
                  <a:cubicBezTo>
                    <a:pt x="290" y="262"/>
                    <a:pt x="460" y="270"/>
                    <a:pt x="631" y="274"/>
                  </a:cubicBezTo>
                  <a:cubicBezTo>
                    <a:pt x="633" y="274"/>
                    <a:pt x="636" y="274"/>
                    <a:pt x="638" y="274"/>
                  </a:cubicBezTo>
                  <a:cubicBezTo>
                    <a:pt x="703" y="274"/>
                    <a:pt x="756" y="223"/>
                    <a:pt x="760" y="157"/>
                  </a:cubicBezTo>
                  <a:cubicBezTo>
                    <a:pt x="764" y="85"/>
                    <a:pt x="707" y="27"/>
                    <a:pt x="638" y="24"/>
                  </a:cubicBezTo>
                  <a:cubicBezTo>
                    <a:pt x="472" y="20"/>
                    <a:pt x="305" y="8"/>
                    <a:pt x="141" y="1"/>
                  </a:cubicBezTo>
                  <a:cubicBezTo>
                    <a:pt x="139" y="1"/>
                    <a:pt x="137" y="1"/>
                    <a:pt x="1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79" name="Google Shape;479;p38"/>
            <p:cNvGrpSpPr/>
            <p:nvPr/>
          </p:nvGrpSpPr>
          <p:grpSpPr>
            <a:xfrm>
              <a:off x="579654" y="2086323"/>
              <a:ext cx="461125" cy="211761"/>
              <a:chOff x="884454" y="2391123"/>
              <a:chExt cx="461125" cy="211761"/>
            </a:xfrm>
          </p:grpSpPr>
          <p:sp>
            <p:nvSpPr>
              <p:cNvPr id="480" name="Google Shape;480;p38"/>
              <p:cNvSpPr/>
              <p:nvPr/>
            </p:nvSpPr>
            <p:spPr>
              <a:xfrm flipH="1">
                <a:off x="1320554" y="2519195"/>
                <a:ext cx="25025" cy="8680"/>
              </a:xfrm>
              <a:custGeom>
                <a:avLst/>
                <a:gdLst/>
                <a:ahLst/>
                <a:cxnLst/>
                <a:rect l="l" t="t" r="r" b="b"/>
                <a:pathLst>
                  <a:path w="764" h="265" extrusionOk="0">
                    <a:moveTo>
                      <a:pt x="632" y="0"/>
                    </a:moveTo>
                    <a:cubicBezTo>
                      <a:pt x="629" y="0"/>
                      <a:pt x="626" y="0"/>
                      <a:pt x="623" y="0"/>
                    </a:cubicBezTo>
                    <a:cubicBezTo>
                      <a:pt x="471" y="11"/>
                      <a:pt x="350" y="15"/>
                      <a:pt x="266" y="15"/>
                    </a:cubicBezTo>
                    <a:cubicBezTo>
                      <a:pt x="224" y="11"/>
                      <a:pt x="194" y="11"/>
                      <a:pt x="171" y="11"/>
                    </a:cubicBezTo>
                    <a:lnTo>
                      <a:pt x="141" y="8"/>
                    </a:lnTo>
                    <a:cubicBezTo>
                      <a:pt x="139" y="8"/>
                      <a:pt x="136" y="7"/>
                      <a:pt x="134" y="7"/>
                    </a:cubicBezTo>
                    <a:cubicBezTo>
                      <a:pt x="69" y="7"/>
                      <a:pt x="12" y="56"/>
                      <a:pt x="5" y="125"/>
                    </a:cubicBezTo>
                    <a:cubicBezTo>
                      <a:pt x="0" y="193"/>
                      <a:pt x="50" y="254"/>
                      <a:pt x="122" y="258"/>
                    </a:cubicBezTo>
                    <a:cubicBezTo>
                      <a:pt x="124" y="258"/>
                      <a:pt x="194" y="265"/>
                      <a:pt x="317" y="265"/>
                    </a:cubicBezTo>
                    <a:cubicBezTo>
                      <a:pt x="402" y="265"/>
                      <a:pt x="512" y="262"/>
                      <a:pt x="642" y="251"/>
                    </a:cubicBezTo>
                    <a:cubicBezTo>
                      <a:pt x="714" y="246"/>
                      <a:pt x="763" y="186"/>
                      <a:pt x="760" y="114"/>
                    </a:cubicBezTo>
                    <a:cubicBezTo>
                      <a:pt x="752" y="49"/>
                      <a:pt x="696" y="0"/>
                      <a:pt x="63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1" name="Google Shape;481;p38"/>
              <p:cNvSpPr/>
              <p:nvPr/>
            </p:nvSpPr>
            <p:spPr>
              <a:xfrm flipH="1">
                <a:off x="1203619" y="2457157"/>
                <a:ext cx="92500" cy="64069"/>
              </a:xfrm>
              <a:custGeom>
                <a:avLst/>
                <a:gdLst/>
                <a:ahLst/>
                <a:cxnLst/>
                <a:rect l="l" t="t" r="r" b="b"/>
                <a:pathLst>
                  <a:path w="2824" h="1956" extrusionOk="0">
                    <a:moveTo>
                      <a:pt x="2680" y="1"/>
                    </a:moveTo>
                    <a:cubicBezTo>
                      <a:pt x="2644" y="1"/>
                      <a:pt x="2608" y="16"/>
                      <a:pt x="2584" y="46"/>
                    </a:cubicBezTo>
                    <a:cubicBezTo>
                      <a:pt x="2356" y="327"/>
                      <a:pt x="2118" y="566"/>
                      <a:pt x="1875" y="771"/>
                    </a:cubicBezTo>
                    <a:cubicBezTo>
                      <a:pt x="1822" y="813"/>
                      <a:pt x="1814" y="893"/>
                      <a:pt x="1859" y="945"/>
                    </a:cubicBezTo>
                    <a:cubicBezTo>
                      <a:pt x="1885" y="975"/>
                      <a:pt x="1921" y="991"/>
                      <a:pt x="1957" y="991"/>
                    </a:cubicBezTo>
                    <a:cubicBezTo>
                      <a:pt x="1986" y="991"/>
                      <a:pt x="2015" y="981"/>
                      <a:pt x="2038" y="961"/>
                    </a:cubicBezTo>
                    <a:cubicBezTo>
                      <a:pt x="2292" y="748"/>
                      <a:pt x="2542" y="497"/>
                      <a:pt x="2778" y="205"/>
                    </a:cubicBezTo>
                    <a:cubicBezTo>
                      <a:pt x="2824" y="152"/>
                      <a:pt x="2812" y="73"/>
                      <a:pt x="2759" y="28"/>
                    </a:cubicBezTo>
                    <a:cubicBezTo>
                      <a:pt x="2736" y="9"/>
                      <a:pt x="2708" y="1"/>
                      <a:pt x="2680" y="1"/>
                    </a:cubicBezTo>
                    <a:close/>
                    <a:moveTo>
                      <a:pt x="1101" y="1316"/>
                    </a:moveTo>
                    <a:cubicBezTo>
                      <a:pt x="1080" y="1316"/>
                      <a:pt x="1059" y="1321"/>
                      <a:pt x="1040" y="1333"/>
                    </a:cubicBezTo>
                    <a:cubicBezTo>
                      <a:pt x="714" y="1503"/>
                      <a:pt x="399" y="1625"/>
                      <a:pt x="103" y="1712"/>
                    </a:cubicBezTo>
                    <a:cubicBezTo>
                      <a:pt x="38" y="1730"/>
                      <a:pt x="1" y="1799"/>
                      <a:pt x="20" y="1867"/>
                    </a:cubicBezTo>
                    <a:cubicBezTo>
                      <a:pt x="35" y="1920"/>
                      <a:pt x="84" y="1956"/>
                      <a:pt x="139" y="1956"/>
                    </a:cubicBezTo>
                    <a:cubicBezTo>
                      <a:pt x="151" y="1956"/>
                      <a:pt x="163" y="1954"/>
                      <a:pt x="175" y="1951"/>
                    </a:cubicBezTo>
                    <a:cubicBezTo>
                      <a:pt x="482" y="1863"/>
                      <a:pt x="817" y="1735"/>
                      <a:pt x="1158" y="1553"/>
                    </a:cubicBezTo>
                    <a:cubicBezTo>
                      <a:pt x="1218" y="1522"/>
                      <a:pt x="1241" y="1446"/>
                      <a:pt x="1211" y="1382"/>
                    </a:cubicBezTo>
                    <a:cubicBezTo>
                      <a:pt x="1187" y="1340"/>
                      <a:pt x="1145" y="1316"/>
                      <a:pt x="1101" y="1316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2" name="Google Shape;482;p38"/>
              <p:cNvSpPr/>
              <p:nvPr/>
            </p:nvSpPr>
            <p:spPr>
              <a:xfrm flipH="1">
                <a:off x="884454" y="2458205"/>
                <a:ext cx="277075" cy="144679"/>
              </a:xfrm>
              <a:custGeom>
                <a:avLst/>
                <a:gdLst/>
                <a:ahLst/>
                <a:cxnLst/>
                <a:rect l="l" t="t" r="r" b="b"/>
                <a:pathLst>
                  <a:path w="8459" h="4417" extrusionOk="0">
                    <a:moveTo>
                      <a:pt x="145" y="1"/>
                    </a:moveTo>
                    <a:cubicBezTo>
                      <a:pt x="119" y="1"/>
                      <a:pt x="92" y="9"/>
                      <a:pt x="69" y="26"/>
                    </a:cubicBezTo>
                    <a:cubicBezTo>
                      <a:pt x="12" y="64"/>
                      <a:pt x="0" y="143"/>
                      <a:pt x="42" y="200"/>
                    </a:cubicBezTo>
                    <a:cubicBezTo>
                      <a:pt x="228" y="455"/>
                      <a:pt x="456" y="731"/>
                      <a:pt x="725" y="1015"/>
                    </a:cubicBezTo>
                    <a:cubicBezTo>
                      <a:pt x="751" y="1042"/>
                      <a:pt x="785" y="1055"/>
                      <a:pt x="818" y="1055"/>
                    </a:cubicBezTo>
                    <a:cubicBezTo>
                      <a:pt x="849" y="1055"/>
                      <a:pt x="880" y="1044"/>
                      <a:pt x="904" y="1020"/>
                    </a:cubicBezTo>
                    <a:cubicBezTo>
                      <a:pt x="953" y="970"/>
                      <a:pt x="957" y="894"/>
                      <a:pt x="907" y="842"/>
                    </a:cubicBezTo>
                    <a:cubicBezTo>
                      <a:pt x="646" y="565"/>
                      <a:pt x="426" y="299"/>
                      <a:pt x="244" y="52"/>
                    </a:cubicBezTo>
                    <a:cubicBezTo>
                      <a:pt x="221" y="18"/>
                      <a:pt x="183" y="1"/>
                      <a:pt x="145" y="1"/>
                    </a:cubicBezTo>
                    <a:close/>
                    <a:moveTo>
                      <a:pt x="1582" y="1521"/>
                    </a:moveTo>
                    <a:cubicBezTo>
                      <a:pt x="1546" y="1521"/>
                      <a:pt x="1511" y="1536"/>
                      <a:pt x="1488" y="1566"/>
                    </a:cubicBezTo>
                    <a:cubicBezTo>
                      <a:pt x="1443" y="1619"/>
                      <a:pt x="1450" y="1698"/>
                      <a:pt x="1503" y="1740"/>
                    </a:cubicBezTo>
                    <a:cubicBezTo>
                      <a:pt x="1757" y="1957"/>
                      <a:pt x="2042" y="2169"/>
                      <a:pt x="2353" y="2378"/>
                    </a:cubicBezTo>
                    <a:cubicBezTo>
                      <a:pt x="2374" y="2392"/>
                      <a:pt x="2399" y="2399"/>
                      <a:pt x="2423" y="2399"/>
                    </a:cubicBezTo>
                    <a:cubicBezTo>
                      <a:pt x="2464" y="2399"/>
                      <a:pt x="2504" y="2379"/>
                      <a:pt x="2527" y="2344"/>
                    </a:cubicBezTo>
                    <a:cubicBezTo>
                      <a:pt x="2566" y="2287"/>
                      <a:pt x="2550" y="2207"/>
                      <a:pt x="2494" y="2169"/>
                    </a:cubicBezTo>
                    <a:cubicBezTo>
                      <a:pt x="2189" y="1964"/>
                      <a:pt x="1913" y="1759"/>
                      <a:pt x="1662" y="1551"/>
                    </a:cubicBezTo>
                    <a:cubicBezTo>
                      <a:pt x="1639" y="1531"/>
                      <a:pt x="1610" y="1521"/>
                      <a:pt x="1582" y="1521"/>
                    </a:cubicBezTo>
                    <a:close/>
                    <a:moveTo>
                      <a:pt x="3325" y="2687"/>
                    </a:moveTo>
                    <a:cubicBezTo>
                      <a:pt x="3279" y="2687"/>
                      <a:pt x="3235" y="2711"/>
                      <a:pt x="3210" y="2754"/>
                    </a:cubicBezTo>
                    <a:cubicBezTo>
                      <a:pt x="3180" y="2814"/>
                      <a:pt x="3203" y="2890"/>
                      <a:pt x="3264" y="2924"/>
                    </a:cubicBezTo>
                    <a:cubicBezTo>
                      <a:pt x="3564" y="3083"/>
                      <a:pt x="3879" y="3236"/>
                      <a:pt x="4220" y="3379"/>
                    </a:cubicBezTo>
                    <a:cubicBezTo>
                      <a:pt x="4236" y="3386"/>
                      <a:pt x="4252" y="3389"/>
                      <a:pt x="4268" y="3389"/>
                    </a:cubicBezTo>
                    <a:cubicBezTo>
                      <a:pt x="4317" y="3389"/>
                      <a:pt x="4364" y="3360"/>
                      <a:pt x="4387" y="3311"/>
                    </a:cubicBezTo>
                    <a:cubicBezTo>
                      <a:pt x="4413" y="3251"/>
                      <a:pt x="4383" y="3175"/>
                      <a:pt x="4318" y="3148"/>
                    </a:cubicBezTo>
                    <a:cubicBezTo>
                      <a:pt x="3984" y="3008"/>
                      <a:pt x="3674" y="2856"/>
                      <a:pt x="3381" y="2700"/>
                    </a:cubicBezTo>
                    <a:cubicBezTo>
                      <a:pt x="3363" y="2691"/>
                      <a:pt x="3344" y="2687"/>
                      <a:pt x="3325" y="2687"/>
                    </a:cubicBezTo>
                    <a:close/>
                    <a:moveTo>
                      <a:pt x="5251" y="3506"/>
                    </a:moveTo>
                    <a:cubicBezTo>
                      <a:pt x="5199" y="3506"/>
                      <a:pt x="5149" y="3541"/>
                      <a:pt x="5131" y="3592"/>
                    </a:cubicBezTo>
                    <a:cubicBezTo>
                      <a:pt x="5112" y="3656"/>
                      <a:pt x="5145" y="3729"/>
                      <a:pt x="5214" y="3752"/>
                    </a:cubicBezTo>
                    <a:cubicBezTo>
                      <a:pt x="5536" y="3857"/>
                      <a:pt x="5874" y="3957"/>
                      <a:pt x="6231" y="4043"/>
                    </a:cubicBezTo>
                    <a:cubicBezTo>
                      <a:pt x="6240" y="4046"/>
                      <a:pt x="6250" y="4047"/>
                      <a:pt x="6260" y="4047"/>
                    </a:cubicBezTo>
                    <a:cubicBezTo>
                      <a:pt x="6315" y="4047"/>
                      <a:pt x="6367" y="4010"/>
                      <a:pt x="6383" y="3952"/>
                    </a:cubicBezTo>
                    <a:cubicBezTo>
                      <a:pt x="6397" y="3884"/>
                      <a:pt x="6355" y="3816"/>
                      <a:pt x="6292" y="3801"/>
                    </a:cubicBezTo>
                    <a:cubicBezTo>
                      <a:pt x="5938" y="3714"/>
                      <a:pt x="5609" y="3615"/>
                      <a:pt x="5290" y="3512"/>
                    </a:cubicBezTo>
                    <a:cubicBezTo>
                      <a:pt x="5277" y="3508"/>
                      <a:pt x="5264" y="3506"/>
                      <a:pt x="5251" y="3506"/>
                    </a:cubicBezTo>
                    <a:close/>
                    <a:moveTo>
                      <a:pt x="7282" y="4014"/>
                    </a:moveTo>
                    <a:cubicBezTo>
                      <a:pt x="7224" y="4014"/>
                      <a:pt x="7173" y="4056"/>
                      <a:pt x="7160" y="4116"/>
                    </a:cubicBezTo>
                    <a:cubicBezTo>
                      <a:pt x="7149" y="4184"/>
                      <a:pt x="7194" y="4253"/>
                      <a:pt x="7262" y="4264"/>
                    </a:cubicBezTo>
                    <a:cubicBezTo>
                      <a:pt x="7597" y="4325"/>
                      <a:pt x="7945" y="4374"/>
                      <a:pt x="8310" y="4416"/>
                    </a:cubicBezTo>
                    <a:cubicBezTo>
                      <a:pt x="8314" y="4416"/>
                      <a:pt x="8319" y="4416"/>
                      <a:pt x="8323" y="4416"/>
                    </a:cubicBezTo>
                    <a:cubicBezTo>
                      <a:pt x="8386" y="4416"/>
                      <a:pt x="8439" y="4369"/>
                      <a:pt x="8446" y="4305"/>
                    </a:cubicBezTo>
                    <a:cubicBezTo>
                      <a:pt x="8458" y="4237"/>
                      <a:pt x="8409" y="4176"/>
                      <a:pt x="8336" y="4165"/>
                    </a:cubicBezTo>
                    <a:cubicBezTo>
                      <a:pt x="7980" y="4123"/>
                      <a:pt x="7639" y="4074"/>
                      <a:pt x="7308" y="4017"/>
                    </a:cubicBezTo>
                    <a:cubicBezTo>
                      <a:pt x="7299" y="4015"/>
                      <a:pt x="7291" y="4014"/>
                      <a:pt x="7282" y="4014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3" name="Google Shape;483;p38"/>
              <p:cNvSpPr/>
              <p:nvPr/>
            </p:nvSpPr>
            <p:spPr>
              <a:xfrm flipH="1">
                <a:off x="1161365" y="2391123"/>
                <a:ext cx="39175" cy="60171"/>
              </a:xfrm>
              <a:custGeom>
                <a:avLst/>
                <a:gdLst/>
                <a:ahLst/>
                <a:cxnLst/>
                <a:rect l="l" t="t" r="r" b="b"/>
                <a:pathLst>
                  <a:path w="1196" h="1837" extrusionOk="0">
                    <a:moveTo>
                      <a:pt x="666" y="0"/>
                    </a:moveTo>
                    <a:cubicBezTo>
                      <a:pt x="382" y="0"/>
                      <a:pt x="112" y="373"/>
                      <a:pt x="57" y="860"/>
                    </a:cubicBezTo>
                    <a:cubicBezTo>
                      <a:pt x="0" y="1364"/>
                      <a:pt x="198" y="1800"/>
                      <a:pt x="498" y="1834"/>
                    </a:cubicBezTo>
                    <a:cubicBezTo>
                      <a:pt x="510" y="1836"/>
                      <a:pt x="523" y="1836"/>
                      <a:pt x="535" y="1836"/>
                    </a:cubicBezTo>
                    <a:cubicBezTo>
                      <a:pt x="821" y="1836"/>
                      <a:pt x="1088" y="1464"/>
                      <a:pt x="1139" y="977"/>
                    </a:cubicBezTo>
                    <a:cubicBezTo>
                      <a:pt x="1195" y="473"/>
                      <a:pt x="998" y="36"/>
                      <a:pt x="699" y="2"/>
                    </a:cubicBezTo>
                    <a:cubicBezTo>
                      <a:pt x="688" y="1"/>
                      <a:pt x="677" y="0"/>
                      <a:pt x="6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84" name="Google Shape;484;p38"/>
            <p:cNvSpPr/>
            <p:nvPr/>
          </p:nvSpPr>
          <p:spPr>
            <a:xfrm flipH="1">
              <a:off x="314208" y="2133195"/>
              <a:ext cx="123683" cy="50574"/>
            </a:xfrm>
            <a:custGeom>
              <a:avLst/>
              <a:gdLst/>
              <a:ahLst/>
              <a:cxnLst/>
              <a:rect l="l" t="t" r="r" b="b"/>
              <a:pathLst>
                <a:path w="3776" h="1544" extrusionOk="0">
                  <a:moveTo>
                    <a:pt x="2387" y="0"/>
                  </a:moveTo>
                  <a:cubicBezTo>
                    <a:pt x="1727" y="0"/>
                    <a:pt x="1178" y="251"/>
                    <a:pt x="790" y="510"/>
                  </a:cubicBezTo>
                  <a:cubicBezTo>
                    <a:pt x="345" y="809"/>
                    <a:pt x="95" y="1124"/>
                    <a:pt x="87" y="1136"/>
                  </a:cubicBezTo>
                  <a:cubicBezTo>
                    <a:pt x="0" y="1245"/>
                    <a:pt x="19" y="1401"/>
                    <a:pt x="125" y="1489"/>
                  </a:cubicBezTo>
                  <a:cubicBezTo>
                    <a:pt x="171" y="1526"/>
                    <a:pt x="227" y="1544"/>
                    <a:pt x="282" y="1544"/>
                  </a:cubicBezTo>
                  <a:cubicBezTo>
                    <a:pt x="356" y="1544"/>
                    <a:pt x="430" y="1510"/>
                    <a:pt x="478" y="1447"/>
                  </a:cubicBezTo>
                  <a:cubicBezTo>
                    <a:pt x="482" y="1443"/>
                    <a:pt x="709" y="1166"/>
                    <a:pt x="1089" y="916"/>
                  </a:cubicBezTo>
                  <a:cubicBezTo>
                    <a:pt x="1420" y="697"/>
                    <a:pt x="1863" y="501"/>
                    <a:pt x="2387" y="501"/>
                  </a:cubicBezTo>
                  <a:cubicBezTo>
                    <a:pt x="2463" y="501"/>
                    <a:pt x="2539" y="505"/>
                    <a:pt x="2618" y="513"/>
                  </a:cubicBezTo>
                  <a:cubicBezTo>
                    <a:pt x="2853" y="540"/>
                    <a:pt x="3107" y="608"/>
                    <a:pt x="3380" y="737"/>
                  </a:cubicBezTo>
                  <a:cubicBezTo>
                    <a:pt x="3414" y="753"/>
                    <a:pt x="3450" y="760"/>
                    <a:pt x="3486" y="760"/>
                  </a:cubicBezTo>
                  <a:cubicBezTo>
                    <a:pt x="3581" y="760"/>
                    <a:pt x="3673" y="707"/>
                    <a:pt x="3714" y="616"/>
                  </a:cubicBezTo>
                  <a:cubicBezTo>
                    <a:pt x="3775" y="491"/>
                    <a:pt x="3718" y="339"/>
                    <a:pt x="3593" y="282"/>
                  </a:cubicBezTo>
                  <a:cubicBezTo>
                    <a:pt x="3275" y="130"/>
                    <a:pt x="2967" y="47"/>
                    <a:pt x="2674" y="16"/>
                  </a:cubicBezTo>
                  <a:cubicBezTo>
                    <a:pt x="2577" y="5"/>
                    <a:pt x="2481" y="0"/>
                    <a:pt x="238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38"/>
            <p:cNvSpPr/>
            <p:nvPr/>
          </p:nvSpPr>
          <p:spPr>
            <a:xfrm flipH="1">
              <a:off x="309000" y="2159923"/>
              <a:ext cx="123552" cy="50639"/>
            </a:xfrm>
            <a:custGeom>
              <a:avLst/>
              <a:gdLst/>
              <a:ahLst/>
              <a:cxnLst/>
              <a:rect l="l" t="t" r="r" b="b"/>
              <a:pathLst>
                <a:path w="3772" h="1546" extrusionOk="0">
                  <a:moveTo>
                    <a:pt x="2385" y="0"/>
                  </a:moveTo>
                  <a:cubicBezTo>
                    <a:pt x="1725" y="0"/>
                    <a:pt x="1178" y="254"/>
                    <a:pt x="790" y="513"/>
                  </a:cubicBezTo>
                  <a:cubicBezTo>
                    <a:pt x="345" y="813"/>
                    <a:pt x="95" y="1124"/>
                    <a:pt x="84" y="1140"/>
                  </a:cubicBezTo>
                  <a:cubicBezTo>
                    <a:pt x="0" y="1245"/>
                    <a:pt x="19" y="1405"/>
                    <a:pt x="126" y="1492"/>
                  </a:cubicBezTo>
                  <a:cubicBezTo>
                    <a:pt x="172" y="1528"/>
                    <a:pt x="227" y="1546"/>
                    <a:pt x="282" y="1546"/>
                  </a:cubicBezTo>
                  <a:cubicBezTo>
                    <a:pt x="355" y="1546"/>
                    <a:pt x="428" y="1513"/>
                    <a:pt x="478" y="1450"/>
                  </a:cubicBezTo>
                  <a:cubicBezTo>
                    <a:pt x="482" y="1447"/>
                    <a:pt x="709" y="1170"/>
                    <a:pt x="1089" y="919"/>
                  </a:cubicBezTo>
                  <a:cubicBezTo>
                    <a:pt x="1421" y="700"/>
                    <a:pt x="1863" y="504"/>
                    <a:pt x="2388" y="504"/>
                  </a:cubicBezTo>
                  <a:cubicBezTo>
                    <a:pt x="2463" y="504"/>
                    <a:pt x="2540" y="508"/>
                    <a:pt x="2618" y="517"/>
                  </a:cubicBezTo>
                  <a:cubicBezTo>
                    <a:pt x="2853" y="543"/>
                    <a:pt x="3108" y="612"/>
                    <a:pt x="3381" y="737"/>
                  </a:cubicBezTo>
                  <a:cubicBezTo>
                    <a:pt x="3416" y="754"/>
                    <a:pt x="3453" y="762"/>
                    <a:pt x="3489" y="762"/>
                  </a:cubicBezTo>
                  <a:cubicBezTo>
                    <a:pt x="3582" y="762"/>
                    <a:pt x="3671" y="709"/>
                    <a:pt x="3714" y="616"/>
                  </a:cubicBezTo>
                  <a:cubicBezTo>
                    <a:pt x="3772" y="490"/>
                    <a:pt x="3718" y="343"/>
                    <a:pt x="3593" y="282"/>
                  </a:cubicBezTo>
                  <a:cubicBezTo>
                    <a:pt x="3275" y="134"/>
                    <a:pt x="2963" y="51"/>
                    <a:pt x="2671" y="16"/>
                  </a:cubicBezTo>
                  <a:cubicBezTo>
                    <a:pt x="2573" y="5"/>
                    <a:pt x="2478" y="0"/>
                    <a:pt x="238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38"/>
            <p:cNvSpPr/>
            <p:nvPr/>
          </p:nvSpPr>
          <p:spPr>
            <a:xfrm flipH="1">
              <a:off x="309000" y="2195167"/>
              <a:ext cx="126664" cy="35768"/>
            </a:xfrm>
            <a:custGeom>
              <a:avLst/>
              <a:gdLst/>
              <a:ahLst/>
              <a:cxnLst/>
              <a:rect l="l" t="t" r="r" b="b"/>
              <a:pathLst>
                <a:path w="3867" h="1092" extrusionOk="0">
                  <a:moveTo>
                    <a:pt x="1993" y="1"/>
                  </a:moveTo>
                  <a:cubicBezTo>
                    <a:pt x="1605" y="1"/>
                    <a:pt x="1253" y="83"/>
                    <a:pt x="967" y="185"/>
                  </a:cubicBezTo>
                  <a:cubicBezTo>
                    <a:pt x="463" y="367"/>
                    <a:pt x="144" y="610"/>
                    <a:pt x="133" y="621"/>
                  </a:cubicBezTo>
                  <a:cubicBezTo>
                    <a:pt x="23" y="705"/>
                    <a:pt x="0" y="864"/>
                    <a:pt x="84" y="974"/>
                  </a:cubicBezTo>
                  <a:cubicBezTo>
                    <a:pt x="135" y="1038"/>
                    <a:pt x="209" y="1071"/>
                    <a:pt x="284" y="1071"/>
                  </a:cubicBezTo>
                  <a:cubicBezTo>
                    <a:pt x="337" y="1071"/>
                    <a:pt x="391" y="1054"/>
                    <a:pt x="437" y="1020"/>
                  </a:cubicBezTo>
                  <a:cubicBezTo>
                    <a:pt x="440" y="1015"/>
                    <a:pt x="729" y="803"/>
                    <a:pt x="1158" y="651"/>
                  </a:cubicBezTo>
                  <a:cubicBezTo>
                    <a:pt x="1403" y="568"/>
                    <a:pt x="1689" y="503"/>
                    <a:pt x="1998" y="503"/>
                  </a:cubicBezTo>
                  <a:cubicBezTo>
                    <a:pt x="2234" y="503"/>
                    <a:pt x="2484" y="541"/>
                    <a:pt x="2739" y="637"/>
                  </a:cubicBezTo>
                  <a:cubicBezTo>
                    <a:pt x="2963" y="719"/>
                    <a:pt x="3191" y="845"/>
                    <a:pt x="3426" y="1034"/>
                  </a:cubicBezTo>
                  <a:cubicBezTo>
                    <a:pt x="3473" y="1073"/>
                    <a:pt x="3529" y="1091"/>
                    <a:pt x="3585" y="1091"/>
                  </a:cubicBezTo>
                  <a:cubicBezTo>
                    <a:pt x="3658" y="1091"/>
                    <a:pt x="3730" y="1060"/>
                    <a:pt x="3779" y="1001"/>
                  </a:cubicBezTo>
                  <a:cubicBezTo>
                    <a:pt x="3867" y="894"/>
                    <a:pt x="3851" y="735"/>
                    <a:pt x="3741" y="647"/>
                  </a:cubicBezTo>
                  <a:cubicBezTo>
                    <a:pt x="3468" y="423"/>
                    <a:pt x="3191" y="269"/>
                    <a:pt x="2914" y="166"/>
                  </a:cubicBezTo>
                  <a:cubicBezTo>
                    <a:pt x="2595" y="47"/>
                    <a:pt x="2284" y="1"/>
                    <a:pt x="19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38"/>
            <p:cNvSpPr/>
            <p:nvPr/>
          </p:nvSpPr>
          <p:spPr>
            <a:xfrm flipH="1">
              <a:off x="1248806" y="1945116"/>
              <a:ext cx="126631" cy="35768"/>
            </a:xfrm>
            <a:custGeom>
              <a:avLst/>
              <a:gdLst/>
              <a:ahLst/>
              <a:cxnLst/>
              <a:rect l="l" t="t" r="r" b="b"/>
              <a:pathLst>
                <a:path w="3866" h="1092" extrusionOk="0">
                  <a:moveTo>
                    <a:pt x="1998" y="1"/>
                  </a:moveTo>
                  <a:cubicBezTo>
                    <a:pt x="1608" y="1"/>
                    <a:pt x="1255" y="83"/>
                    <a:pt x="967" y="185"/>
                  </a:cubicBezTo>
                  <a:cubicBezTo>
                    <a:pt x="463" y="367"/>
                    <a:pt x="144" y="610"/>
                    <a:pt x="132" y="621"/>
                  </a:cubicBezTo>
                  <a:cubicBezTo>
                    <a:pt x="23" y="704"/>
                    <a:pt x="0" y="860"/>
                    <a:pt x="87" y="970"/>
                  </a:cubicBezTo>
                  <a:cubicBezTo>
                    <a:pt x="136" y="1035"/>
                    <a:pt x="211" y="1070"/>
                    <a:pt x="287" y="1070"/>
                  </a:cubicBezTo>
                  <a:cubicBezTo>
                    <a:pt x="339" y="1070"/>
                    <a:pt x="391" y="1054"/>
                    <a:pt x="436" y="1019"/>
                  </a:cubicBezTo>
                  <a:cubicBezTo>
                    <a:pt x="440" y="1016"/>
                    <a:pt x="729" y="800"/>
                    <a:pt x="1157" y="652"/>
                  </a:cubicBezTo>
                  <a:cubicBezTo>
                    <a:pt x="1400" y="566"/>
                    <a:pt x="1685" y="502"/>
                    <a:pt x="1993" y="502"/>
                  </a:cubicBezTo>
                  <a:cubicBezTo>
                    <a:pt x="2231" y="502"/>
                    <a:pt x="2483" y="540"/>
                    <a:pt x="2739" y="636"/>
                  </a:cubicBezTo>
                  <a:cubicBezTo>
                    <a:pt x="2963" y="720"/>
                    <a:pt x="3191" y="845"/>
                    <a:pt x="3426" y="1035"/>
                  </a:cubicBezTo>
                  <a:cubicBezTo>
                    <a:pt x="3472" y="1073"/>
                    <a:pt x="3529" y="1092"/>
                    <a:pt x="3585" y="1092"/>
                  </a:cubicBezTo>
                  <a:cubicBezTo>
                    <a:pt x="3658" y="1092"/>
                    <a:pt x="3730" y="1060"/>
                    <a:pt x="3779" y="1000"/>
                  </a:cubicBezTo>
                  <a:cubicBezTo>
                    <a:pt x="3866" y="891"/>
                    <a:pt x="3851" y="735"/>
                    <a:pt x="3741" y="644"/>
                  </a:cubicBezTo>
                  <a:cubicBezTo>
                    <a:pt x="3468" y="424"/>
                    <a:pt x="3191" y="265"/>
                    <a:pt x="2914" y="163"/>
                  </a:cubicBezTo>
                  <a:cubicBezTo>
                    <a:pt x="2597" y="46"/>
                    <a:pt x="2287" y="1"/>
                    <a:pt x="199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38"/>
            <p:cNvSpPr/>
            <p:nvPr/>
          </p:nvSpPr>
          <p:spPr>
            <a:xfrm flipH="1">
              <a:off x="1244188" y="1973121"/>
              <a:ext cx="124698" cy="47462"/>
            </a:xfrm>
            <a:custGeom>
              <a:avLst/>
              <a:gdLst/>
              <a:ahLst/>
              <a:cxnLst/>
              <a:rect l="l" t="t" r="r" b="b"/>
              <a:pathLst>
                <a:path w="3807" h="1449" extrusionOk="0">
                  <a:moveTo>
                    <a:pt x="2328" y="0"/>
                  </a:moveTo>
                  <a:cubicBezTo>
                    <a:pt x="1720" y="0"/>
                    <a:pt x="1203" y="213"/>
                    <a:pt x="828" y="441"/>
                  </a:cubicBezTo>
                  <a:cubicBezTo>
                    <a:pt x="369" y="719"/>
                    <a:pt x="103" y="1022"/>
                    <a:pt x="92" y="1033"/>
                  </a:cubicBezTo>
                  <a:cubicBezTo>
                    <a:pt x="0" y="1136"/>
                    <a:pt x="12" y="1295"/>
                    <a:pt x="119" y="1386"/>
                  </a:cubicBezTo>
                  <a:cubicBezTo>
                    <a:pt x="167" y="1428"/>
                    <a:pt x="225" y="1448"/>
                    <a:pt x="283" y="1448"/>
                  </a:cubicBezTo>
                  <a:cubicBezTo>
                    <a:pt x="353" y="1448"/>
                    <a:pt x="422" y="1419"/>
                    <a:pt x="471" y="1364"/>
                  </a:cubicBezTo>
                  <a:cubicBezTo>
                    <a:pt x="475" y="1360"/>
                    <a:pt x="714" y="1090"/>
                    <a:pt x="1105" y="859"/>
                  </a:cubicBezTo>
                  <a:cubicBezTo>
                    <a:pt x="1425" y="670"/>
                    <a:pt x="1842" y="503"/>
                    <a:pt x="2325" y="503"/>
                  </a:cubicBezTo>
                  <a:cubicBezTo>
                    <a:pt x="2431" y="503"/>
                    <a:pt x="2541" y="511"/>
                    <a:pt x="2653" y="529"/>
                  </a:cubicBezTo>
                  <a:cubicBezTo>
                    <a:pt x="2888" y="567"/>
                    <a:pt x="3138" y="646"/>
                    <a:pt x="3404" y="783"/>
                  </a:cubicBezTo>
                  <a:cubicBezTo>
                    <a:pt x="3442" y="803"/>
                    <a:pt x="3482" y="812"/>
                    <a:pt x="3522" y="812"/>
                  </a:cubicBezTo>
                  <a:cubicBezTo>
                    <a:pt x="3611" y="812"/>
                    <a:pt x="3697" y="764"/>
                    <a:pt x="3742" y="681"/>
                  </a:cubicBezTo>
                  <a:cubicBezTo>
                    <a:pt x="3807" y="555"/>
                    <a:pt x="3761" y="404"/>
                    <a:pt x="3636" y="339"/>
                  </a:cubicBezTo>
                  <a:cubicBezTo>
                    <a:pt x="3324" y="176"/>
                    <a:pt x="3021" y="77"/>
                    <a:pt x="2729" y="31"/>
                  </a:cubicBezTo>
                  <a:cubicBezTo>
                    <a:pt x="2591" y="10"/>
                    <a:pt x="2457" y="0"/>
                    <a:pt x="23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38"/>
            <p:cNvSpPr/>
            <p:nvPr/>
          </p:nvSpPr>
          <p:spPr>
            <a:xfrm flipH="1">
              <a:off x="1242845" y="1998113"/>
              <a:ext cx="124535" cy="47462"/>
            </a:xfrm>
            <a:custGeom>
              <a:avLst/>
              <a:gdLst/>
              <a:ahLst/>
              <a:cxnLst/>
              <a:rect l="l" t="t" r="r" b="b"/>
              <a:pathLst>
                <a:path w="3802" h="1449" extrusionOk="0">
                  <a:moveTo>
                    <a:pt x="2324" y="1"/>
                  </a:moveTo>
                  <a:cubicBezTo>
                    <a:pt x="1716" y="1"/>
                    <a:pt x="1199" y="213"/>
                    <a:pt x="824" y="441"/>
                  </a:cubicBezTo>
                  <a:cubicBezTo>
                    <a:pt x="364" y="718"/>
                    <a:pt x="103" y="1021"/>
                    <a:pt x="91" y="1033"/>
                  </a:cubicBezTo>
                  <a:cubicBezTo>
                    <a:pt x="0" y="1140"/>
                    <a:pt x="8" y="1295"/>
                    <a:pt x="114" y="1386"/>
                  </a:cubicBezTo>
                  <a:cubicBezTo>
                    <a:pt x="163" y="1428"/>
                    <a:pt x="223" y="1449"/>
                    <a:pt x="282" y="1449"/>
                  </a:cubicBezTo>
                  <a:cubicBezTo>
                    <a:pt x="350" y="1449"/>
                    <a:pt x="418" y="1420"/>
                    <a:pt x="467" y="1363"/>
                  </a:cubicBezTo>
                  <a:cubicBezTo>
                    <a:pt x="471" y="1359"/>
                    <a:pt x="710" y="1094"/>
                    <a:pt x="1101" y="858"/>
                  </a:cubicBezTo>
                  <a:cubicBezTo>
                    <a:pt x="1424" y="669"/>
                    <a:pt x="1838" y="502"/>
                    <a:pt x="2319" y="502"/>
                  </a:cubicBezTo>
                  <a:cubicBezTo>
                    <a:pt x="2425" y="502"/>
                    <a:pt x="2536" y="511"/>
                    <a:pt x="2649" y="529"/>
                  </a:cubicBezTo>
                  <a:cubicBezTo>
                    <a:pt x="2884" y="566"/>
                    <a:pt x="3134" y="646"/>
                    <a:pt x="3400" y="786"/>
                  </a:cubicBezTo>
                  <a:cubicBezTo>
                    <a:pt x="3437" y="806"/>
                    <a:pt x="3476" y="815"/>
                    <a:pt x="3514" y="815"/>
                  </a:cubicBezTo>
                  <a:cubicBezTo>
                    <a:pt x="3605" y="815"/>
                    <a:pt x="3693" y="765"/>
                    <a:pt x="3738" y="680"/>
                  </a:cubicBezTo>
                  <a:cubicBezTo>
                    <a:pt x="3802" y="555"/>
                    <a:pt x="3756" y="403"/>
                    <a:pt x="3631" y="338"/>
                  </a:cubicBezTo>
                  <a:cubicBezTo>
                    <a:pt x="3320" y="175"/>
                    <a:pt x="3017" y="77"/>
                    <a:pt x="2725" y="32"/>
                  </a:cubicBezTo>
                  <a:cubicBezTo>
                    <a:pt x="2587" y="10"/>
                    <a:pt x="2453" y="1"/>
                    <a:pt x="23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38"/>
            <p:cNvSpPr/>
            <p:nvPr/>
          </p:nvSpPr>
          <p:spPr>
            <a:xfrm flipH="1">
              <a:off x="532454" y="3309198"/>
              <a:ext cx="97086" cy="76286"/>
            </a:xfrm>
            <a:custGeom>
              <a:avLst/>
              <a:gdLst/>
              <a:ahLst/>
              <a:cxnLst/>
              <a:rect l="l" t="t" r="r" b="b"/>
              <a:pathLst>
                <a:path w="2964" h="2329" extrusionOk="0">
                  <a:moveTo>
                    <a:pt x="1593" y="1"/>
                  </a:moveTo>
                  <a:cubicBezTo>
                    <a:pt x="987" y="1"/>
                    <a:pt x="370" y="268"/>
                    <a:pt x="0" y="796"/>
                  </a:cubicBezTo>
                  <a:cubicBezTo>
                    <a:pt x="80" y="1270"/>
                    <a:pt x="102" y="1786"/>
                    <a:pt x="167" y="2328"/>
                  </a:cubicBezTo>
                  <a:cubicBezTo>
                    <a:pt x="486" y="1930"/>
                    <a:pt x="907" y="1543"/>
                    <a:pt x="1396" y="1388"/>
                  </a:cubicBezTo>
                  <a:cubicBezTo>
                    <a:pt x="1675" y="1299"/>
                    <a:pt x="1985" y="1250"/>
                    <a:pt x="2291" y="1250"/>
                  </a:cubicBezTo>
                  <a:cubicBezTo>
                    <a:pt x="2522" y="1250"/>
                    <a:pt x="2751" y="1278"/>
                    <a:pt x="2964" y="1338"/>
                  </a:cubicBezTo>
                  <a:cubicBezTo>
                    <a:pt x="2797" y="1038"/>
                    <a:pt x="2527" y="458"/>
                    <a:pt x="2361" y="155"/>
                  </a:cubicBezTo>
                  <a:cubicBezTo>
                    <a:pt x="2121" y="52"/>
                    <a:pt x="1858" y="1"/>
                    <a:pt x="15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38"/>
            <p:cNvSpPr/>
            <p:nvPr/>
          </p:nvSpPr>
          <p:spPr>
            <a:xfrm flipH="1">
              <a:off x="848867" y="2242204"/>
              <a:ext cx="24501" cy="24533"/>
            </a:xfrm>
            <a:custGeom>
              <a:avLst/>
              <a:gdLst/>
              <a:ahLst/>
              <a:cxnLst/>
              <a:rect l="l" t="t" r="r" b="b"/>
              <a:pathLst>
                <a:path w="748" h="749" extrusionOk="0">
                  <a:moveTo>
                    <a:pt x="375" y="1"/>
                  </a:moveTo>
                  <a:cubicBezTo>
                    <a:pt x="167" y="1"/>
                    <a:pt x="0" y="168"/>
                    <a:pt x="0" y="376"/>
                  </a:cubicBezTo>
                  <a:cubicBezTo>
                    <a:pt x="0" y="581"/>
                    <a:pt x="167" y="749"/>
                    <a:pt x="375" y="749"/>
                  </a:cubicBezTo>
                  <a:cubicBezTo>
                    <a:pt x="580" y="749"/>
                    <a:pt x="748" y="581"/>
                    <a:pt x="748" y="376"/>
                  </a:cubicBezTo>
                  <a:cubicBezTo>
                    <a:pt x="748" y="168"/>
                    <a:pt x="580" y="1"/>
                    <a:pt x="37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492;p38"/>
            <p:cNvSpPr/>
            <p:nvPr/>
          </p:nvSpPr>
          <p:spPr>
            <a:xfrm flipH="1">
              <a:off x="967801" y="3237792"/>
              <a:ext cx="261778" cy="578060"/>
            </a:xfrm>
            <a:custGeom>
              <a:avLst/>
              <a:gdLst/>
              <a:ahLst/>
              <a:cxnLst/>
              <a:rect l="l" t="t" r="r" b="b"/>
              <a:pathLst>
                <a:path w="7992" h="17648" extrusionOk="0">
                  <a:moveTo>
                    <a:pt x="6914" y="1"/>
                  </a:moveTo>
                  <a:cubicBezTo>
                    <a:pt x="6914" y="1"/>
                    <a:pt x="2703" y="2612"/>
                    <a:pt x="2407" y="6876"/>
                  </a:cubicBezTo>
                  <a:cubicBezTo>
                    <a:pt x="2107" y="11140"/>
                    <a:pt x="642" y="16251"/>
                    <a:pt x="642" y="16251"/>
                  </a:cubicBezTo>
                  <a:cubicBezTo>
                    <a:pt x="642" y="16251"/>
                    <a:pt x="1" y="17355"/>
                    <a:pt x="642" y="17640"/>
                  </a:cubicBezTo>
                  <a:cubicBezTo>
                    <a:pt x="654" y="17645"/>
                    <a:pt x="666" y="17648"/>
                    <a:pt x="680" y="17648"/>
                  </a:cubicBezTo>
                  <a:cubicBezTo>
                    <a:pt x="1408" y="17648"/>
                    <a:pt x="4690" y="10323"/>
                    <a:pt x="4690" y="10014"/>
                  </a:cubicBezTo>
                  <a:cubicBezTo>
                    <a:pt x="4690" y="9695"/>
                    <a:pt x="7991" y="1196"/>
                    <a:pt x="7991" y="1196"/>
                  </a:cubicBezTo>
                  <a:lnTo>
                    <a:pt x="691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493;p38"/>
            <p:cNvSpPr/>
            <p:nvPr/>
          </p:nvSpPr>
          <p:spPr>
            <a:xfrm flipH="1">
              <a:off x="757219" y="3113126"/>
              <a:ext cx="368690" cy="194172"/>
            </a:xfrm>
            <a:custGeom>
              <a:avLst/>
              <a:gdLst/>
              <a:ahLst/>
              <a:cxnLst/>
              <a:rect l="l" t="t" r="r" b="b"/>
              <a:pathLst>
                <a:path w="11256" h="5928" extrusionOk="0">
                  <a:moveTo>
                    <a:pt x="536" y="1"/>
                  </a:moveTo>
                  <a:cubicBezTo>
                    <a:pt x="256" y="1"/>
                    <a:pt x="0" y="225"/>
                    <a:pt x="0" y="541"/>
                  </a:cubicBezTo>
                  <a:lnTo>
                    <a:pt x="0" y="4259"/>
                  </a:lnTo>
                  <a:cubicBezTo>
                    <a:pt x="0" y="4532"/>
                    <a:pt x="205" y="4763"/>
                    <a:pt x="475" y="4793"/>
                  </a:cubicBezTo>
                  <a:lnTo>
                    <a:pt x="10540" y="5924"/>
                  </a:lnTo>
                  <a:cubicBezTo>
                    <a:pt x="10563" y="5927"/>
                    <a:pt x="10584" y="5928"/>
                    <a:pt x="10606" y="5928"/>
                  </a:cubicBezTo>
                  <a:cubicBezTo>
                    <a:pt x="10990" y="5928"/>
                    <a:pt x="11256" y="5524"/>
                    <a:pt x="11087" y="5165"/>
                  </a:cubicBezTo>
                  <a:lnTo>
                    <a:pt x="10897" y="4502"/>
                  </a:lnTo>
                  <a:cubicBezTo>
                    <a:pt x="10863" y="4429"/>
                    <a:pt x="10761" y="4194"/>
                    <a:pt x="10761" y="4115"/>
                  </a:cubicBezTo>
                  <a:lnTo>
                    <a:pt x="10685" y="2721"/>
                  </a:lnTo>
                  <a:cubicBezTo>
                    <a:pt x="10685" y="2416"/>
                    <a:pt x="10438" y="2185"/>
                    <a:pt x="10150" y="2185"/>
                  </a:cubicBezTo>
                  <a:cubicBezTo>
                    <a:pt x="10105" y="2185"/>
                    <a:pt x="10059" y="2191"/>
                    <a:pt x="10013" y="2202"/>
                  </a:cubicBezTo>
                  <a:cubicBezTo>
                    <a:pt x="9373" y="2367"/>
                    <a:pt x="8721" y="2438"/>
                    <a:pt x="8075" y="2438"/>
                  </a:cubicBezTo>
                  <a:cubicBezTo>
                    <a:pt x="5083" y="2438"/>
                    <a:pt x="2183" y="917"/>
                    <a:pt x="816" y="81"/>
                  </a:cubicBezTo>
                  <a:cubicBezTo>
                    <a:pt x="726" y="26"/>
                    <a:pt x="629" y="1"/>
                    <a:pt x="5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38"/>
            <p:cNvSpPr/>
            <p:nvPr/>
          </p:nvSpPr>
          <p:spPr>
            <a:xfrm flipH="1">
              <a:off x="761575" y="3170677"/>
              <a:ext cx="365448" cy="106749"/>
            </a:xfrm>
            <a:custGeom>
              <a:avLst/>
              <a:gdLst/>
              <a:ahLst/>
              <a:cxnLst/>
              <a:rect l="l" t="t" r="r" b="b"/>
              <a:pathLst>
                <a:path w="11157" h="3259" extrusionOk="0">
                  <a:moveTo>
                    <a:pt x="582" y="1"/>
                  </a:moveTo>
                  <a:cubicBezTo>
                    <a:pt x="350" y="1"/>
                    <a:pt x="154" y="63"/>
                    <a:pt x="144" y="168"/>
                  </a:cubicBezTo>
                  <a:lnTo>
                    <a:pt x="8" y="1617"/>
                  </a:lnTo>
                  <a:cubicBezTo>
                    <a:pt x="1" y="1724"/>
                    <a:pt x="197" y="1834"/>
                    <a:pt x="467" y="1871"/>
                  </a:cubicBezTo>
                  <a:lnTo>
                    <a:pt x="10446" y="3245"/>
                  </a:lnTo>
                  <a:cubicBezTo>
                    <a:pt x="10510" y="3254"/>
                    <a:pt x="10571" y="3258"/>
                    <a:pt x="10629" y="3258"/>
                  </a:cubicBezTo>
                  <a:cubicBezTo>
                    <a:pt x="10947" y="3258"/>
                    <a:pt x="11157" y="3137"/>
                    <a:pt x="11019" y="2999"/>
                  </a:cubicBezTo>
                  <a:lnTo>
                    <a:pt x="10851" y="2722"/>
                  </a:lnTo>
                  <a:cubicBezTo>
                    <a:pt x="10821" y="2691"/>
                    <a:pt x="10730" y="2589"/>
                    <a:pt x="10734" y="2558"/>
                  </a:cubicBezTo>
                  <a:lnTo>
                    <a:pt x="10707" y="2008"/>
                  </a:lnTo>
                  <a:cubicBezTo>
                    <a:pt x="10719" y="1874"/>
                    <a:pt x="10411" y="1743"/>
                    <a:pt x="10076" y="1743"/>
                  </a:cubicBezTo>
                  <a:cubicBezTo>
                    <a:pt x="10070" y="1743"/>
                    <a:pt x="10065" y="1743"/>
                    <a:pt x="10059" y="1743"/>
                  </a:cubicBezTo>
                  <a:cubicBezTo>
                    <a:pt x="10018" y="1743"/>
                    <a:pt x="9977" y="1743"/>
                    <a:pt x="9936" y="1743"/>
                  </a:cubicBezTo>
                  <a:cubicBezTo>
                    <a:pt x="6348" y="1743"/>
                    <a:pt x="2574" y="609"/>
                    <a:pt x="976" y="62"/>
                  </a:cubicBezTo>
                  <a:cubicBezTo>
                    <a:pt x="851" y="20"/>
                    <a:pt x="711" y="1"/>
                    <a:pt x="5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38"/>
            <p:cNvSpPr/>
            <p:nvPr/>
          </p:nvSpPr>
          <p:spPr>
            <a:xfrm flipH="1">
              <a:off x="855451" y="2557634"/>
              <a:ext cx="376486" cy="711799"/>
            </a:xfrm>
            <a:custGeom>
              <a:avLst/>
              <a:gdLst/>
              <a:ahLst/>
              <a:cxnLst/>
              <a:rect l="l" t="t" r="r" b="b"/>
              <a:pathLst>
                <a:path w="11494" h="21731" extrusionOk="0">
                  <a:moveTo>
                    <a:pt x="8003" y="1"/>
                  </a:moveTo>
                  <a:cubicBezTo>
                    <a:pt x="8003" y="1"/>
                    <a:pt x="5412" y="5555"/>
                    <a:pt x="2706" y="8617"/>
                  </a:cubicBezTo>
                  <a:cubicBezTo>
                    <a:pt x="1" y="11683"/>
                    <a:pt x="2407" y="21574"/>
                    <a:pt x="2407" y="21574"/>
                  </a:cubicBezTo>
                  <a:cubicBezTo>
                    <a:pt x="2410" y="21578"/>
                    <a:pt x="2414" y="21582"/>
                    <a:pt x="2418" y="21582"/>
                  </a:cubicBezTo>
                  <a:cubicBezTo>
                    <a:pt x="2565" y="21684"/>
                    <a:pt x="2728" y="21731"/>
                    <a:pt x="2887" y="21731"/>
                  </a:cubicBezTo>
                  <a:cubicBezTo>
                    <a:pt x="3283" y="21731"/>
                    <a:pt x="3657" y="21442"/>
                    <a:pt x="3708" y="21001"/>
                  </a:cubicBezTo>
                  <a:cubicBezTo>
                    <a:pt x="3943" y="19009"/>
                    <a:pt x="4573" y="17032"/>
                    <a:pt x="5472" y="15204"/>
                  </a:cubicBezTo>
                  <a:cubicBezTo>
                    <a:pt x="6470" y="13178"/>
                    <a:pt x="7263" y="11052"/>
                    <a:pt x="7817" y="8863"/>
                  </a:cubicBezTo>
                  <a:cubicBezTo>
                    <a:pt x="8963" y="4345"/>
                    <a:pt x="11494" y="2065"/>
                    <a:pt x="11494" y="2065"/>
                  </a:cubicBezTo>
                  <a:lnTo>
                    <a:pt x="8003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38"/>
            <p:cNvSpPr/>
            <p:nvPr/>
          </p:nvSpPr>
          <p:spPr>
            <a:xfrm flipH="1">
              <a:off x="903405" y="2649971"/>
              <a:ext cx="41435" cy="41402"/>
            </a:xfrm>
            <a:custGeom>
              <a:avLst/>
              <a:gdLst/>
              <a:ahLst/>
              <a:cxnLst/>
              <a:rect l="l" t="t" r="r" b="b"/>
              <a:pathLst>
                <a:path w="1265" h="1264" extrusionOk="0">
                  <a:moveTo>
                    <a:pt x="634" y="1"/>
                  </a:moveTo>
                  <a:cubicBezTo>
                    <a:pt x="286" y="1"/>
                    <a:pt x="0" y="285"/>
                    <a:pt x="0" y="630"/>
                  </a:cubicBezTo>
                  <a:cubicBezTo>
                    <a:pt x="0" y="980"/>
                    <a:pt x="286" y="1264"/>
                    <a:pt x="634" y="1264"/>
                  </a:cubicBezTo>
                  <a:cubicBezTo>
                    <a:pt x="979" y="1264"/>
                    <a:pt x="1264" y="980"/>
                    <a:pt x="1264" y="630"/>
                  </a:cubicBezTo>
                  <a:cubicBezTo>
                    <a:pt x="1264" y="285"/>
                    <a:pt x="979" y="1"/>
                    <a:pt x="63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38"/>
            <p:cNvSpPr/>
            <p:nvPr/>
          </p:nvSpPr>
          <p:spPr>
            <a:xfrm flipH="1">
              <a:off x="937994" y="2695336"/>
              <a:ext cx="41370" cy="41402"/>
            </a:xfrm>
            <a:custGeom>
              <a:avLst/>
              <a:gdLst/>
              <a:ahLst/>
              <a:cxnLst/>
              <a:rect l="l" t="t" r="r" b="b"/>
              <a:pathLst>
                <a:path w="1263" h="1264" extrusionOk="0">
                  <a:moveTo>
                    <a:pt x="629" y="1"/>
                  </a:moveTo>
                  <a:cubicBezTo>
                    <a:pt x="284" y="1"/>
                    <a:pt x="0" y="285"/>
                    <a:pt x="0" y="634"/>
                  </a:cubicBezTo>
                  <a:cubicBezTo>
                    <a:pt x="0" y="980"/>
                    <a:pt x="284" y="1264"/>
                    <a:pt x="629" y="1264"/>
                  </a:cubicBezTo>
                  <a:cubicBezTo>
                    <a:pt x="979" y="1264"/>
                    <a:pt x="1263" y="980"/>
                    <a:pt x="1263" y="634"/>
                  </a:cubicBezTo>
                  <a:cubicBezTo>
                    <a:pt x="1263" y="285"/>
                    <a:pt x="979" y="1"/>
                    <a:pt x="62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38"/>
            <p:cNvSpPr/>
            <p:nvPr/>
          </p:nvSpPr>
          <p:spPr>
            <a:xfrm flipH="1">
              <a:off x="967932" y="2741586"/>
              <a:ext cx="41271" cy="41402"/>
            </a:xfrm>
            <a:custGeom>
              <a:avLst/>
              <a:gdLst/>
              <a:ahLst/>
              <a:cxnLst/>
              <a:rect l="l" t="t" r="r" b="b"/>
              <a:pathLst>
                <a:path w="1260" h="1264" extrusionOk="0">
                  <a:moveTo>
                    <a:pt x="630" y="0"/>
                  </a:moveTo>
                  <a:cubicBezTo>
                    <a:pt x="281" y="0"/>
                    <a:pt x="0" y="284"/>
                    <a:pt x="0" y="629"/>
                  </a:cubicBezTo>
                  <a:cubicBezTo>
                    <a:pt x="0" y="979"/>
                    <a:pt x="281" y="1263"/>
                    <a:pt x="630" y="1263"/>
                  </a:cubicBezTo>
                  <a:cubicBezTo>
                    <a:pt x="979" y="1263"/>
                    <a:pt x="1260" y="979"/>
                    <a:pt x="1260" y="629"/>
                  </a:cubicBezTo>
                  <a:cubicBezTo>
                    <a:pt x="1260" y="284"/>
                    <a:pt x="979" y="0"/>
                    <a:pt x="63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499;p38"/>
            <p:cNvSpPr/>
            <p:nvPr/>
          </p:nvSpPr>
          <p:spPr>
            <a:xfrm flipH="1">
              <a:off x="981591" y="2791145"/>
              <a:ext cx="41304" cy="41271"/>
            </a:xfrm>
            <a:custGeom>
              <a:avLst/>
              <a:gdLst/>
              <a:ahLst/>
              <a:cxnLst/>
              <a:rect l="l" t="t" r="r" b="b"/>
              <a:pathLst>
                <a:path w="1261" h="1260" extrusionOk="0">
                  <a:moveTo>
                    <a:pt x="631" y="1"/>
                  </a:moveTo>
                  <a:cubicBezTo>
                    <a:pt x="282" y="1"/>
                    <a:pt x="0" y="281"/>
                    <a:pt x="0" y="631"/>
                  </a:cubicBezTo>
                  <a:cubicBezTo>
                    <a:pt x="0" y="980"/>
                    <a:pt x="282" y="1260"/>
                    <a:pt x="631" y="1260"/>
                  </a:cubicBezTo>
                  <a:cubicBezTo>
                    <a:pt x="979" y="1260"/>
                    <a:pt x="1261" y="980"/>
                    <a:pt x="1261" y="631"/>
                  </a:cubicBezTo>
                  <a:cubicBezTo>
                    <a:pt x="1261" y="281"/>
                    <a:pt x="979" y="1"/>
                    <a:pt x="63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00" name="Google Shape;500;p38"/>
            <p:cNvGrpSpPr/>
            <p:nvPr/>
          </p:nvGrpSpPr>
          <p:grpSpPr>
            <a:xfrm>
              <a:off x="732423" y="2592191"/>
              <a:ext cx="279302" cy="514679"/>
              <a:chOff x="732423" y="2592191"/>
              <a:chExt cx="279302" cy="514679"/>
            </a:xfrm>
          </p:grpSpPr>
          <p:sp>
            <p:nvSpPr>
              <p:cNvPr id="501" name="Google Shape;501;p38"/>
              <p:cNvSpPr/>
              <p:nvPr/>
            </p:nvSpPr>
            <p:spPr>
              <a:xfrm flipH="1">
                <a:off x="732423" y="2593501"/>
                <a:ext cx="241601" cy="495059"/>
              </a:xfrm>
              <a:custGeom>
                <a:avLst/>
                <a:gdLst/>
                <a:ahLst/>
                <a:cxnLst/>
                <a:rect l="l" t="t" r="r" b="b"/>
                <a:pathLst>
                  <a:path w="7376" h="15114" extrusionOk="0">
                    <a:moveTo>
                      <a:pt x="1360" y="1"/>
                    </a:moveTo>
                    <a:cubicBezTo>
                      <a:pt x="1345" y="1"/>
                      <a:pt x="1331" y="9"/>
                      <a:pt x="1328" y="28"/>
                    </a:cubicBezTo>
                    <a:cubicBezTo>
                      <a:pt x="1135" y="1224"/>
                      <a:pt x="937" y="2419"/>
                      <a:pt x="739" y="3614"/>
                    </a:cubicBezTo>
                    <a:cubicBezTo>
                      <a:pt x="550" y="4779"/>
                      <a:pt x="368" y="5944"/>
                      <a:pt x="235" y="7116"/>
                    </a:cubicBezTo>
                    <a:cubicBezTo>
                      <a:pt x="98" y="8292"/>
                      <a:pt x="0" y="9479"/>
                      <a:pt x="42" y="10668"/>
                    </a:cubicBezTo>
                    <a:cubicBezTo>
                      <a:pt x="65" y="11232"/>
                      <a:pt x="121" y="11798"/>
                      <a:pt x="231" y="12352"/>
                    </a:cubicBezTo>
                    <a:cubicBezTo>
                      <a:pt x="326" y="12849"/>
                      <a:pt x="466" y="13342"/>
                      <a:pt x="683" y="13801"/>
                    </a:cubicBezTo>
                    <a:cubicBezTo>
                      <a:pt x="872" y="14200"/>
                      <a:pt x="1135" y="14579"/>
                      <a:pt x="1503" y="14834"/>
                    </a:cubicBezTo>
                    <a:cubicBezTo>
                      <a:pt x="1761" y="15013"/>
                      <a:pt x="2066" y="15113"/>
                      <a:pt x="2379" y="15113"/>
                    </a:cubicBezTo>
                    <a:cubicBezTo>
                      <a:pt x="2424" y="15113"/>
                      <a:pt x="2470" y="15111"/>
                      <a:pt x="2515" y="15107"/>
                    </a:cubicBezTo>
                    <a:cubicBezTo>
                      <a:pt x="3324" y="15023"/>
                      <a:pt x="3923" y="14340"/>
                      <a:pt x="4348" y="13706"/>
                    </a:cubicBezTo>
                    <a:cubicBezTo>
                      <a:pt x="4925" y="12845"/>
                      <a:pt x="5323" y="11866"/>
                      <a:pt x="5668" y="10895"/>
                    </a:cubicBezTo>
                    <a:cubicBezTo>
                      <a:pt x="6021" y="9897"/>
                      <a:pt x="6310" y="8873"/>
                      <a:pt x="6544" y="7840"/>
                    </a:cubicBezTo>
                    <a:cubicBezTo>
                      <a:pt x="6795" y="6752"/>
                      <a:pt x="6982" y="5651"/>
                      <a:pt x="7118" y="4544"/>
                    </a:cubicBezTo>
                    <a:cubicBezTo>
                      <a:pt x="7255" y="3401"/>
                      <a:pt x="7338" y="2248"/>
                      <a:pt x="7364" y="1098"/>
                    </a:cubicBezTo>
                    <a:cubicBezTo>
                      <a:pt x="7372" y="814"/>
                      <a:pt x="7376" y="529"/>
                      <a:pt x="7376" y="245"/>
                    </a:cubicBezTo>
                    <a:cubicBezTo>
                      <a:pt x="7376" y="220"/>
                      <a:pt x="7357" y="208"/>
                      <a:pt x="7338" y="208"/>
                    </a:cubicBezTo>
                    <a:cubicBezTo>
                      <a:pt x="7319" y="208"/>
                      <a:pt x="7300" y="220"/>
                      <a:pt x="7300" y="245"/>
                    </a:cubicBezTo>
                    <a:cubicBezTo>
                      <a:pt x="7300" y="1383"/>
                      <a:pt x="7247" y="2522"/>
                      <a:pt x="7136" y="3652"/>
                    </a:cubicBezTo>
                    <a:cubicBezTo>
                      <a:pt x="7031" y="4763"/>
                      <a:pt x="6871" y="5872"/>
                      <a:pt x="6655" y="6964"/>
                    </a:cubicBezTo>
                    <a:cubicBezTo>
                      <a:pt x="6450" y="8000"/>
                      <a:pt x="6196" y="9024"/>
                      <a:pt x="5877" y="10026"/>
                    </a:cubicBezTo>
                    <a:cubicBezTo>
                      <a:pt x="5566" y="11017"/>
                      <a:pt x="5206" y="12003"/>
                      <a:pt x="4723" y="12925"/>
                    </a:cubicBezTo>
                    <a:cubicBezTo>
                      <a:pt x="4504" y="13339"/>
                      <a:pt x="4257" y="13745"/>
                      <a:pt x="3957" y="14109"/>
                    </a:cubicBezTo>
                    <a:cubicBezTo>
                      <a:pt x="3703" y="14412"/>
                      <a:pt x="3407" y="14701"/>
                      <a:pt x="3047" y="14875"/>
                    </a:cubicBezTo>
                    <a:cubicBezTo>
                      <a:pt x="2832" y="14977"/>
                      <a:pt x="2599" y="15035"/>
                      <a:pt x="2364" y="15035"/>
                    </a:cubicBezTo>
                    <a:cubicBezTo>
                      <a:pt x="2241" y="15035"/>
                      <a:pt x="2117" y="15019"/>
                      <a:pt x="1996" y="14985"/>
                    </a:cubicBezTo>
                    <a:cubicBezTo>
                      <a:pt x="1604" y="14875"/>
                      <a:pt x="1282" y="14598"/>
                      <a:pt x="1047" y="14272"/>
                    </a:cubicBezTo>
                    <a:cubicBezTo>
                      <a:pt x="762" y="13881"/>
                      <a:pt x="585" y="13418"/>
                      <a:pt x="452" y="12959"/>
                    </a:cubicBezTo>
                    <a:cubicBezTo>
                      <a:pt x="303" y="12435"/>
                      <a:pt x="212" y="11897"/>
                      <a:pt x="163" y="11358"/>
                    </a:cubicBezTo>
                    <a:cubicBezTo>
                      <a:pt x="56" y="10197"/>
                      <a:pt x="121" y="9029"/>
                      <a:pt x="231" y="7871"/>
                    </a:cubicBezTo>
                    <a:cubicBezTo>
                      <a:pt x="341" y="6707"/>
                      <a:pt x="508" y="5546"/>
                      <a:pt x="694" y="4388"/>
                    </a:cubicBezTo>
                    <a:cubicBezTo>
                      <a:pt x="876" y="3231"/>
                      <a:pt x="1070" y="2074"/>
                      <a:pt x="1259" y="912"/>
                    </a:cubicBezTo>
                    <a:cubicBezTo>
                      <a:pt x="1309" y="624"/>
                      <a:pt x="1354" y="336"/>
                      <a:pt x="1404" y="47"/>
                    </a:cubicBezTo>
                    <a:cubicBezTo>
                      <a:pt x="1409" y="20"/>
                      <a:pt x="1383" y="1"/>
                      <a:pt x="136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2" name="Google Shape;502;p38"/>
              <p:cNvSpPr/>
              <p:nvPr/>
            </p:nvSpPr>
            <p:spPr>
              <a:xfrm flipH="1">
                <a:off x="739368" y="2595335"/>
                <a:ext cx="241634" cy="494961"/>
              </a:xfrm>
              <a:custGeom>
                <a:avLst/>
                <a:gdLst/>
                <a:ahLst/>
                <a:cxnLst/>
                <a:rect l="l" t="t" r="r" b="b"/>
                <a:pathLst>
                  <a:path w="7377" h="15111" extrusionOk="0">
                    <a:moveTo>
                      <a:pt x="1364" y="1"/>
                    </a:moveTo>
                    <a:cubicBezTo>
                      <a:pt x="1349" y="1"/>
                      <a:pt x="1335" y="10"/>
                      <a:pt x="1332" y="30"/>
                    </a:cubicBezTo>
                    <a:cubicBezTo>
                      <a:pt x="1135" y="1224"/>
                      <a:pt x="938" y="2420"/>
                      <a:pt x="744" y="3615"/>
                    </a:cubicBezTo>
                    <a:cubicBezTo>
                      <a:pt x="554" y="4776"/>
                      <a:pt x="369" y="5940"/>
                      <a:pt x="236" y="7113"/>
                    </a:cubicBezTo>
                    <a:cubicBezTo>
                      <a:pt x="99" y="8290"/>
                      <a:pt x="1" y="9481"/>
                      <a:pt x="46" y="10665"/>
                    </a:cubicBezTo>
                    <a:cubicBezTo>
                      <a:pt x="65" y="11230"/>
                      <a:pt x="122" y="11796"/>
                      <a:pt x="232" y="12353"/>
                    </a:cubicBezTo>
                    <a:cubicBezTo>
                      <a:pt x="327" y="12846"/>
                      <a:pt x="467" y="13339"/>
                      <a:pt x="684" y="13799"/>
                    </a:cubicBezTo>
                    <a:cubicBezTo>
                      <a:pt x="877" y="14197"/>
                      <a:pt x="1139" y="14577"/>
                      <a:pt x="1503" y="14831"/>
                    </a:cubicBezTo>
                    <a:cubicBezTo>
                      <a:pt x="1762" y="15010"/>
                      <a:pt x="2066" y="15110"/>
                      <a:pt x="2380" y="15110"/>
                    </a:cubicBezTo>
                    <a:cubicBezTo>
                      <a:pt x="2425" y="15110"/>
                      <a:pt x="2470" y="15108"/>
                      <a:pt x="2516" y="15104"/>
                    </a:cubicBezTo>
                    <a:cubicBezTo>
                      <a:pt x="3325" y="15024"/>
                      <a:pt x="3924" y="14341"/>
                      <a:pt x="4349" y="13703"/>
                    </a:cubicBezTo>
                    <a:cubicBezTo>
                      <a:pt x="4925" y="12843"/>
                      <a:pt x="5323" y="11867"/>
                      <a:pt x="5669" y="10892"/>
                    </a:cubicBezTo>
                    <a:cubicBezTo>
                      <a:pt x="6022" y="9894"/>
                      <a:pt x="6314" y="8873"/>
                      <a:pt x="6549" y="7838"/>
                    </a:cubicBezTo>
                    <a:cubicBezTo>
                      <a:pt x="6796" y="6749"/>
                      <a:pt x="6981" y="5649"/>
                      <a:pt x="7118" y="4541"/>
                    </a:cubicBezTo>
                    <a:cubicBezTo>
                      <a:pt x="7258" y="3399"/>
                      <a:pt x="7342" y="2249"/>
                      <a:pt x="7369" y="1096"/>
                    </a:cubicBezTo>
                    <a:cubicBezTo>
                      <a:pt x="7372" y="811"/>
                      <a:pt x="7377" y="527"/>
                      <a:pt x="7377" y="245"/>
                    </a:cubicBezTo>
                    <a:cubicBezTo>
                      <a:pt x="7377" y="221"/>
                      <a:pt x="7358" y="209"/>
                      <a:pt x="7338" y="209"/>
                    </a:cubicBezTo>
                    <a:cubicBezTo>
                      <a:pt x="7319" y="209"/>
                      <a:pt x="7300" y="221"/>
                      <a:pt x="7300" y="245"/>
                    </a:cubicBezTo>
                    <a:cubicBezTo>
                      <a:pt x="7300" y="1380"/>
                      <a:pt x="7247" y="2518"/>
                      <a:pt x="7137" y="3653"/>
                    </a:cubicBezTo>
                    <a:cubicBezTo>
                      <a:pt x="7031" y="4765"/>
                      <a:pt x="6871" y="5868"/>
                      <a:pt x="6656" y="6965"/>
                    </a:cubicBezTo>
                    <a:cubicBezTo>
                      <a:pt x="6451" y="7997"/>
                      <a:pt x="6197" y="9022"/>
                      <a:pt x="5878" y="10027"/>
                    </a:cubicBezTo>
                    <a:cubicBezTo>
                      <a:pt x="5566" y="11017"/>
                      <a:pt x="5206" y="12004"/>
                      <a:pt x="4724" y="12922"/>
                    </a:cubicBezTo>
                    <a:cubicBezTo>
                      <a:pt x="4504" y="13339"/>
                      <a:pt x="4258" y="13745"/>
                      <a:pt x="3957" y="14106"/>
                    </a:cubicBezTo>
                    <a:cubicBezTo>
                      <a:pt x="3703" y="14414"/>
                      <a:pt x="3407" y="14698"/>
                      <a:pt x="3047" y="14872"/>
                    </a:cubicBezTo>
                    <a:cubicBezTo>
                      <a:pt x="2834" y="14976"/>
                      <a:pt x="2603" y="15033"/>
                      <a:pt x="2371" y="15033"/>
                    </a:cubicBezTo>
                    <a:cubicBezTo>
                      <a:pt x="2246" y="15033"/>
                      <a:pt x="2122" y="15017"/>
                      <a:pt x="2000" y="14983"/>
                    </a:cubicBezTo>
                    <a:cubicBezTo>
                      <a:pt x="1605" y="14872"/>
                      <a:pt x="1283" y="14596"/>
                      <a:pt x="1048" y="14269"/>
                    </a:cubicBezTo>
                    <a:cubicBezTo>
                      <a:pt x="767" y="13878"/>
                      <a:pt x="585" y="13419"/>
                      <a:pt x="452" y="12957"/>
                    </a:cubicBezTo>
                    <a:cubicBezTo>
                      <a:pt x="304" y="12437"/>
                      <a:pt x="217" y="11898"/>
                      <a:pt x="164" y="11355"/>
                    </a:cubicBezTo>
                    <a:cubicBezTo>
                      <a:pt x="57" y="10197"/>
                      <a:pt x="122" y="9029"/>
                      <a:pt x="232" y="7872"/>
                    </a:cubicBezTo>
                    <a:cubicBezTo>
                      <a:pt x="342" y="6703"/>
                      <a:pt x="509" y="5546"/>
                      <a:pt x="695" y="4389"/>
                    </a:cubicBezTo>
                    <a:cubicBezTo>
                      <a:pt x="877" y="3228"/>
                      <a:pt x="1071" y="2070"/>
                      <a:pt x="1260" y="914"/>
                    </a:cubicBezTo>
                    <a:cubicBezTo>
                      <a:pt x="1309" y="625"/>
                      <a:pt x="1355" y="337"/>
                      <a:pt x="1404" y="49"/>
                    </a:cubicBezTo>
                    <a:cubicBezTo>
                      <a:pt x="1409" y="19"/>
                      <a:pt x="1385" y="1"/>
                      <a:pt x="136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3" name="Google Shape;503;p38"/>
              <p:cNvSpPr/>
              <p:nvPr/>
            </p:nvSpPr>
            <p:spPr>
              <a:xfrm flipH="1">
                <a:off x="740612" y="2598054"/>
                <a:ext cx="241634" cy="494961"/>
              </a:xfrm>
              <a:custGeom>
                <a:avLst/>
                <a:gdLst/>
                <a:ahLst/>
                <a:cxnLst/>
                <a:rect l="l" t="t" r="r" b="b"/>
                <a:pathLst>
                  <a:path w="7377" h="15111" extrusionOk="0">
                    <a:moveTo>
                      <a:pt x="1362" y="0"/>
                    </a:moveTo>
                    <a:cubicBezTo>
                      <a:pt x="1348" y="0"/>
                      <a:pt x="1335" y="8"/>
                      <a:pt x="1332" y="26"/>
                    </a:cubicBezTo>
                    <a:cubicBezTo>
                      <a:pt x="1135" y="1222"/>
                      <a:pt x="938" y="2416"/>
                      <a:pt x="745" y="3612"/>
                    </a:cubicBezTo>
                    <a:cubicBezTo>
                      <a:pt x="554" y="4776"/>
                      <a:pt x="368" y="5941"/>
                      <a:pt x="236" y="7114"/>
                    </a:cubicBezTo>
                    <a:cubicBezTo>
                      <a:pt x="99" y="8290"/>
                      <a:pt x="1" y="9477"/>
                      <a:pt x="46" y="10665"/>
                    </a:cubicBezTo>
                    <a:cubicBezTo>
                      <a:pt x="65" y="11230"/>
                      <a:pt x="122" y="11795"/>
                      <a:pt x="232" y="12350"/>
                    </a:cubicBezTo>
                    <a:cubicBezTo>
                      <a:pt x="330" y="12846"/>
                      <a:pt x="467" y="13340"/>
                      <a:pt x="687" y="13799"/>
                    </a:cubicBezTo>
                    <a:cubicBezTo>
                      <a:pt x="877" y="14198"/>
                      <a:pt x="1139" y="14576"/>
                      <a:pt x="1507" y="14831"/>
                    </a:cubicBezTo>
                    <a:cubicBezTo>
                      <a:pt x="1762" y="15010"/>
                      <a:pt x="2070" y="15111"/>
                      <a:pt x="2381" y="15111"/>
                    </a:cubicBezTo>
                    <a:cubicBezTo>
                      <a:pt x="2426" y="15111"/>
                      <a:pt x="2471" y="15109"/>
                      <a:pt x="2516" y="15105"/>
                    </a:cubicBezTo>
                    <a:cubicBezTo>
                      <a:pt x="3328" y="15021"/>
                      <a:pt x="3923" y="14338"/>
                      <a:pt x="4352" y="13704"/>
                    </a:cubicBezTo>
                    <a:cubicBezTo>
                      <a:pt x="4929" y="12843"/>
                      <a:pt x="5324" y="11864"/>
                      <a:pt x="5669" y="10893"/>
                    </a:cubicBezTo>
                    <a:cubicBezTo>
                      <a:pt x="6026" y="9895"/>
                      <a:pt x="6314" y="8871"/>
                      <a:pt x="6550" y="7838"/>
                    </a:cubicBezTo>
                    <a:cubicBezTo>
                      <a:pt x="6795" y="6750"/>
                      <a:pt x="6982" y="5649"/>
                      <a:pt x="7119" y="4542"/>
                    </a:cubicBezTo>
                    <a:cubicBezTo>
                      <a:pt x="7259" y="3399"/>
                      <a:pt x="7342" y="2246"/>
                      <a:pt x="7369" y="1096"/>
                    </a:cubicBezTo>
                    <a:cubicBezTo>
                      <a:pt x="7376" y="812"/>
                      <a:pt x="7376" y="527"/>
                      <a:pt x="7376" y="243"/>
                    </a:cubicBezTo>
                    <a:cubicBezTo>
                      <a:pt x="7376" y="218"/>
                      <a:pt x="7358" y="206"/>
                      <a:pt x="7339" y="206"/>
                    </a:cubicBezTo>
                    <a:cubicBezTo>
                      <a:pt x="7320" y="206"/>
                      <a:pt x="7301" y="218"/>
                      <a:pt x="7301" y="243"/>
                    </a:cubicBezTo>
                    <a:cubicBezTo>
                      <a:pt x="7301" y="1381"/>
                      <a:pt x="7247" y="2519"/>
                      <a:pt x="7142" y="3649"/>
                    </a:cubicBezTo>
                    <a:cubicBezTo>
                      <a:pt x="7035" y="4761"/>
                      <a:pt x="6872" y="5869"/>
                      <a:pt x="6655" y="6962"/>
                    </a:cubicBezTo>
                    <a:cubicBezTo>
                      <a:pt x="6450" y="7997"/>
                      <a:pt x="6196" y="9022"/>
                      <a:pt x="5878" y="10028"/>
                    </a:cubicBezTo>
                    <a:cubicBezTo>
                      <a:pt x="5566" y="11014"/>
                      <a:pt x="5206" y="12000"/>
                      <a:pt x="4724" y="12923"/>
                    </a:cubicBezTo>
                    <a:cubicBezTo>
                      <a:pt x="4504" y="13336"/>
                      <a:pt x="4258" y="13742"/>
                      <a:pt x="3958" y="14106"/>
                    </a:cubicBezTo>
                    <a:cubicBezTo>
                      <a:pt x="3704" y="14410"/>
                      <a:pt x="3408" y="14698"/>
                      <a:pt x="3047" y="14872"/>
                    </a:cubicBezTo>
                    <a:cubicBezTo>
                      <a:pt x="2833" y="14974"/>
                      <a:pt x="2599" y="15033"/>
                      <a:pt x="2366" y="15033"/>
                    </a:cubicBezTo>
                    <a:cubicBezTo>
                      <a:pt x="2243" y="15033"/>
                      <a:pt x="2120" y="15017"/>
                      <a:pt x="2000" y="14982"/>
                    </a:cubicBezTo>
                    <a:cubicBezTo>
                      <a:pt x="1605" y="14872"/>
                      <a:pt x="1283" y="14595"/>
                      <a:pt x="1048" y="14269"/>
                    </a:cubicBezTo>
                    <a:cubicBezTo>
                      <a:pt x="767" y="13879"/>
                      <a:pt x="585" y="13415"/>
                      <a:pt x="456" y="12956"/>
                    </a:cubicBezTo>
                    <a:cubicBezTo>
                      <a:pt x="304" y="12433"/>
                      <a:pt x="216" y="11895"/>
                      <a:pt x="167" y="11356"/>
                    </a:cubicBezTo>
                    <a:cubicBezTo>
                      <a:pt x="57" y="10195"/>
                      <a:pt x="122" y="9026"/>
                      <a:pt x="232" y="7869"/>
                    </a:cubicBezTo>
                    <a:cubicBezTo>
                      <a:pt x="342" y="6704"/>
                      <a:pt x="509" y="5543"/>
                      <a:pt x="694" y="4386"/>
                    </a:cubicBezTo>
                    <a:cubicBezTo>
                      <a:pt x="881" y="3228"/>
                      <a:pt x="1074" y="2071"/>
                      <a:pt x="1264" y="910"/>
                    </a:cubicBezTo>
                    <a:cubicBezTo>
                      <a:pt x="1309" y="621"/>
                      <a:pt x="1359" y="334"/>
                      <a:pt x="1405" y="49"/>
                    </a:cubicBezTo>
                    <a:cubicBezTo>
                      <a:pt x="1409" y="19"/>
                      <a:pt x="1384" y="0"/>
                      <a:pt x="136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4" name="Google Shape;504;p38"/>
              <p:cNvSpPr/>
              <p:nvPr/>
            </p:nvSpPr>
            <p:spPr>
              <a:xfrm flipH="1">
                <a:off x="747458" y="2599823"/>
                <a:ext cx="241732" cy="494928"/>
              </a:xfrm>
              <a:custGeom>
                <a:avLst/>
                <a:gdLst/>
                <a:ahLst/>
                <a:cxnLst/>
                <a:rect l="l" t="t" r="r" b="b"/>
                <a:pathLst>
                  <a:path w="7380" h="15110" extrusionOk="0">
                    <a:moveTo>
                      <a:pt x="1364" y="0"/>
                    </a:moveTo>
                    <a:cubicBezTo>
                      <a:pt x="1349" y="0"/>
                      <a:pt x="1335" y="9"/>
                      <a:pt x="1332" y="29"/>
                    </a:cubicBezTo>
                    <a:cubicBezTo>
                      <a:pt x="1134" y="1224"/>
                      <a:pt x="937" y="2420"/>
                      <a:pt x="743" y="3614"/>
                    </a:cubicBezTo>
                    <a:cubicBezTo>
                      <a:pt x="554" y="4775"/>
                      <a:pt x="372" y="5940"/>
                      <a:pt x="235" y="7113"/>
                    </a:cubicBezTo>
                    <a:cubicBezTo>
                      <a:pt x="102" y="8289"/>
                      <a:pt x="0" y="9480"/>
                      <a:pt x="46" y="10664"/>
                    </a:cubicBezTo>
                    <a:cubicBezTo>
                      <a:pt x="69" y="11230"/>
                      <a:pt x="122" y="11795"/>
                      <a:pt x="232" y="12352"/>
                    </a:cubicBezTo>
                    <a:cubicBezTo>
                      <a:pt x="330" y="12846"/>
                      <a:pt x="467" y="13339"/>
                      <a:pt x="687" y="13798"/>
                    </a:cubicBezTo>
                    <a:cubicBezTo>
                      <a:pt x="876" y="14196"/>
                      <a:pt x="1139" y="14576"/>
                      <a:pt x="1507" y="14830"/>
                    </a:cubicBezTo>
                    <a:cubicBezTo>
                      <a:pt x="1765" y="15009"/>
                      <a:pt x="2070" y="15110"/>
                      <a:pt x="2381" y="15110"/>
                    </a:cubicBezTo>
                    <a:cubicBezTo>
                      <a:pt x="2426" y="15110"/>
                      <a:pt x="2470" y="15108"/>
                      <a:pt x="2516" y="15103"/>
                    </a:cubicBezTo>
                    <a:cubicBezTo>
                      <a:pt x="3328" y="15023"/>
                      <a:pt x="3927" y="14340"/>
                      <a:pt x="4352" y="13703"/>
                    </a:cubicBezTo>
                    <a:cubicBezTo>
                      <a:pt x="4929" y="12846"/>
                      <a:pt x="5323" y="11867"/>
                      <a:pt x="5669" y="10892"/>
                    </a:cubicBezTo>
                    <a:cubicBezTo>
                      <a:pt x="6025" y="9894"/>
                      <a:pt x="6314" y="8873"/>
                      <a:pt x="6549" y="7838"/>
                    </a:cubicBezTo>
                    <a:cubicBezTo>
                      <a:pt x="6795" y="6752"/>
                      <a:pt x="6985" y="5649"/>
                      <a:pt x="7118" y="4540"/>
                    </a:cubicBezTo>
                    <a:cubicBezTo>
                      <a:pt x="7258" y="3398"/>
                      <a:pt x="7342" y="2248"/>
                      <a:pt x="7368" y="1096"/>
                    </a:cubicBezTo>
                    <a:cubicBezTo>
                      <a:pt x="7376" y="811"/>
                      <a:pt x="7380" y="530"/>
                      <a:pt x="7380" y="245"/>
                    </a:cubicBezTo>
                    <a:cubicBezTo>
                      <a:pt x="7380" y="220"/>
                      <a:pt x="7361" y="208"/>
                      <a:pt x="7342" y="208"/>
                    </a:cubicBezTo>
                    <a:cubicBezTo>
                      <a:pt x="7323" y="208"/>
                      <a:pt x="7303" y="220"/>
                      <a:pt x="7303" y="245"/>
                    </a:cubicBezTo>
                    <a:cubicBezTo>
                      <a:pt x="7303" y="1380"/>
                      <a:pt x="7251" y="2518"/>
                      <a:pt x="7140" y="3653"/>
                    </a:cubicBezTo>
                    <a:cubicBezTo>
                      <a:pt x="7035" y="4764"/>
                      <a:pt x="6875" y="5868"/>
                      <a:pt x="6659" y="6964"/>
                    </a:cubicBezTo>
                    <a:cubicBezTo>
                      <a:pt x="6454" y="7997"/>
                      <a:pt x="6196" y="9021"/>
                      <a:pt x="5881" y="10027"/>
                    </a:cubicBezTo>
                    <a:cubicBezTo>
                      <a:pt x="5566" y="11017"/>
                      <a:pt x="5209" y="12004"/>
                      <a:pt x="4724" y="12922"/>
                    </a:cubicBezTo>
                    <a:cubicBezTo>
                      <a:pt x="4508" y="13339"/>
                      <a:pt x="4261" y="13745"/>
                      <a:pt x="3957" y="14105"/>
                    </a:cubicBezTo>
                    <a:cubicBezTo>
                      <a:pt x="3707" y="14413"/>
                      <a:pt x="3407" y="14697"/>
                      <a:pt x="3046" y="14872"/>
                    </a:cubicBezTo>
                    <a:cubicBezTo>
                      <a:pt x="2832" y="14977"/>
                      <a:pt x="2598" y="15034"/>
                      <a:pt x="2364" y="15034"/>
                    </a:cubicBezTo>
                    <a:cubicBezTo>
                      <a:pt x="2242" y="15034"/>
                      <a:pt x="2119" y="15018"/>
                      <a:pt x="1999" y="14986"/>
                    </a:cubicBezTo>
                    <a:cubicBezTo>
                      <a:pt x="1605" y="14876"/>
                      <a:pt x="1286" y="14595"/>
                      <a:pt x="1048" y="14268"/>
                    </a:cubicBezTo>
                    <a:cubicBezTo>
                      <a:pt x="766" y="13878"/>
                      <a:pt x="588" y="13419"/>
                      <a:pt x="456" y="12956"/>
                    </a:cubicBezTo>
                    <a:cubicBezTo>
                      <a:pt x="304" y="12436"/>
                      <a:pt x="216" y="11897"/>
                      <a:pt x="167" y="11354"/>
                    </a:cubicBezTo>
                    <a:cubicBezTo>
                      <a:pt x="57" y="10197"/>
                      <a:pt x="122" y="9029"/>
                      <a:pt x="232" y="7871"/>
                    </a:cubicBezTo>
                    <a:cubicBezTo>
                      <a:pt x="342" y="6703"/>
                      <a:pt x="512" y="5546"/>
                      <a:pt x="694" y="4388"/>
                    </a:cubicBezTo>
                    <a:cubicBezTo>
                      <a:pt x="880" y="3227"/>
                      <a:pt x="1074" y="2070"/>
                      <a:pt x="1263" y="913"/>
                    </a:cubicBezTo>
                    <a:cubicBezTo>
                      <a:pt x="1309" y="625"/>
                      <a:pt x="1358" y="336"/>
                      <a:pt x="1404" y="48"/>
                    </a:cubicBezTo>
                    <a:cubicBezTo>
                      <a:pt x="1409" y="19"/>
                      <a:pt x="1385" y="0"/>
                      <a:pt x="136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5" name="Google Shape;505;p38"/>
              <p:cNvSpPr/>
              <p:nvPr/>
            </p:nvSpPr>
            <p:spPr>
              <a:xfrm flipH="1">
                <a:off x="748703" y="2592191"/>
                <a:ext cx="241732" cy="494994"/>
              </a:xfrm>
              <a:custGeom>
                <a:avLst/>
                <a:gdLst/>
                <a:ahLst/>
                <a:cxnLst/>
                <a:rect l="l" t="t" r="r" b="b"/>
                <a:pathLst>
                  <a:path w="7380" h="15112" extrusionOk="0">
                    <a:moveTo>
                      <a:pt x="1362" y="1"/>
                    </a:moveTo>
                    <a:cubicBezTo>
                      <a:pt x="1348" y="1"/>
                      <a:pt x="1335" y="8"/>
                      <a:pt x="1331" y="26"/>
                    </a:cubicBezTo>
                    <a:cubicBezTo>
                      <a:pt x="1135" y="1222"/>
                      <a:pt x="941" y="2417"/>
                      <a:pt x="744" y="3616"/>
                    </a:cubicBezTo>
                    <a:cubicBezTo>
                      <a:pt x="554" y="4777"/>
                      <a:pt x="372" y="5942"/>
                      <a:pt x="235" y="7115"/>
                    </a:cubicBezTo>
                    <a:cubicBezTo>
                      <a:pt x="102" y="8290"/>
                      <a:pt x="0" y="9478"/>
                      <a:pt x="46" y="10666"/>
                    </a:cubicBezTo>
                    <a:cubicBezTo>
                      <a:pt x="68" y="11231"/>
                      <a:pt x="121" y="11796"/>
                      <a:pt x="231" y="12350"/>
                    </a:cubicBezTo>
                    <a:cubicBezTo>
                      <a:pt x="330" y="12848"/>
                      <a:pt x="471" y="13340"/>
                      <a:pt x="687" y="13799"/>
                    </a:cubicBezTo>
                    <a:cubicBezTo>
                      <a:pt x="876" y="14198"/>
                      <a:pt x="1138" y="14578"/>
                      <a:pt x="1506" y="14832"/>
                    </a:cubicBezTo>
                    <a:cubicBezTo>
                      <a:pt x="1765" y="15011"/>
                      <a:pt x="2070" y="15111"/>
                      <a:pt x="2381" y="15111"/>
                    </a:cubicBezTo>
                    <a:cubicBezTo>
                      <a:pt x="2425" y="15111"/>
                      <a:pt x="2470" y="15109"/>
                      <a:pt x="2515" y="15105"/>
                    </a:cubicBezTo>
                    <a:cubicBezTo>
                      <a:pt x="3328" y="15021"/>
                      <a:pt x="3927" y="14338"/>
                      <a:pt x="4352" y="13705"/>
                    </a:cubicBezTo>
                    <a:cubicBezTo>
                      <a:pt x="4928" y="12843"/>
                      <a:pt x="5324" y="11864"/>
                      <a:pt x="5669" y="10894"/>
                    </a:cubicBezTo>
                    <a:cubicBezTo>
                      <a:pt x="6026" y="9895"/>
                      <a:pt x="6313" y="8871"/>
                      <a:pt x="6549" y="7839"/>
                    </a:cubicBezTo>
                    <a:cubicBezTo>
                      <a:pt x="6795" y="6750"/>
                      <a:pt x="6985" y="5649"/>
                      <a:pt x="7118" y="4542"/>
                    </a:cubicBezTo>
                    <a:cubicBezTo>
                      <a:pt x="7259" y="3400"/>
                      <a:pt x="7341" y="2250"/>
                      <a:pt x="7369" y="1096"/>
                    </a:cubicBezTo>
                    <a:cubicBezTo>
                      <a:pt x="7376" y="812"/>
                      <a:pt x="7380" y="527"/>
                      <a:pt x="7380" y="243"/>
                    </a:cubicBezTo>
                    <a:cubicBezTo>
                      <a:pt x="7380" y="219"/>
                      <a:pt x="7361" y="206"/>
                      <a:pt x="7342" y="206"/>
                    </a:cubicBezTo>
                    <a:cubicBezTo>
                      <a:pt x="7323" y="206"/>
                      <a:pt x="7304" y="219"/>
                      <a:pt x="7304" y="243"/>
                    </a:cubicBezTo>
                    <a:cubicBezTo>
                      <a:pt x="7304" y="1381"/>
                      <a:pt x="7250" y="2520"/>
                      <a:pt x="7141" y="3654"/>
                    </a:cubicBezTo>
                    <a:cubicBezTo>
                      <a:pt x="7035" y="4762"/>
                      <a:pt x="6875" y="5870"/>
                      <a:pt x="6658" y="6962"/>
                    </a:cubicBezTo>
                    <a:cubicBezTo>
                      <a:pt x="6454" y="7999"/>
                      <a:pt x="6196" y="9023"/>
                      <a:pt x="5881" y="10028"/>
                    </a:cubicBezTo>
                    <a:cubicBezTo>
                      <a:pt x="5570" y="11018"/>
                      <a:pt x="5210" y="12005"/>
                      <a:pt x="4723" y="12923"/>
                    </a:cubicBezTo>
                    <a:cubicBezTo>
                      <a:pt x="4508" y="13340"/>
                      <a:pt x="4261" y="13746"/>
                      <a:pt x="3961" y="14107"/>
                    </a:cubicBezTo>
                    <a:cubicBezTo>
                      <a:pt x="3707" y="14410"/>
                      <a:pt x="3408" y="14699"/>
                      <a:pt x="3047" y="14874"/>
                    </a:cubicBezTo>
                    <a:cubicBezTo>
                      <a:pt x="2838" y="14977"/>
                      <a:pt x="2607" y="15034"/>
                      <a:pt x="2374" y="15034"/>
                    </a:cubicBezTo>
                    <a:cubicBezTo>
                      <a:pt x="2249" y="15034"/>
                      <a:pt x="2123" y="15018"/>
                      <a:pt x="2000" y="14983"/>
                    </a:cubicBezTo>
                    <a:cubicBezTo>
                      <a:pt x="1609" y="14874"/>
                      <a:pt x="1286" y="14596"/>
                      <a:pt x="1051" y="14270"/>
                    </a:cubicBezTo>
                    <a:cubicBezTo>
                      <a:pt x="767" y="13879"/>
                      <a:pt x="588" y="13417"/>
                      <a:pt x="455" y="12957"/>
                    </a:cubicBezTo>
                    <a:cubicBezTo>
                      <a:pt x="307" y="12433"/>
                      <a:pt x="216" y="11895"/>
                      <a:pt x="167" y="11356"/>
                    </a:cubicBezTo>
                    <a:cubicBezTo>
                      <a:pt x="57" y="10199"/>
                      <a:pt x="121" y="9027"/>
                      <a:pt x="231" y="7873"/>
                    </a:cubicBezTo>
                    <a:cubicBezTo>
                      <a:pt x="345" y="6705"/>
                      <a:pt x="512" y="5544"/>
                      <a:pt x="694" y="4390"/>
                    </a:cubicBezTo>
                    <a:cubicBezTo>
                      <a:pt x="881" y="3229"/>
                      <a:pt x="1074" y="2072"/>
                      <a:pt x="1263" y="914"/>
                    </a:cubicBezTo>
                    <a:cubicBezTo>
                      <a:pt x="1309" y="626"/>
                      <a:pt x="1359" y="338"/>
                      <a:pt x="1404" y="49"/>
                    </a:cubicBezTo>
                    <a:cubicBezTo>
                      <a:pt x="1409" y="19"/>
                      <a:pt x="1384" y="1"/>
                      <a:pt x="136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6" name="Google Shape;506;p38"/>
              <p:cNvSpPr/>
              <p:nvPr/>
            </p:nvSpPr>
            <p:spPr>
              <a:xfrm flipH="1">
                <a:off x="755647" y="2593992"/>
                <a:ext cx="241634" cy="494961"/>
              </a:xfrm>
              <a:custGeom>
                <a:avLst/>
                <a:gdLst/>
                <a:ahLst/>
                <a:cxnLst/>
                <a:rect l="l" t="t" r="r" b="b"/>
                <a:pathLst>
                  <a:path w="7377" h="15111" extrusionOk="0">
                    <a:moveTo>
                      <a:pt x="1361" y="0"/>
                    </a:moveTo>
                    <a:cubicBezTo>
                      <a:pt x="1346" y="0"/>
                      <a:pt x="1331" y="9"/>
                      <a:pt x="1328" y="29"/>
                    </a:cubicBezTo>
                    <a:cubicBezTo>
                      <a:pt x="1135" y="1223"/>
                      <a:pt x="938" y="2419"/>
                      <a:pt x="740" y="3614"/>
                    </a:cubicBezTo>
                    <a:cubicBezTo>
                      <a:pt x="551" y="4779"/>
                      <a:pt x="369" y="5944"/>
                      <a:pt x="236" y="7112"/>
                    </a:cubicBezTo>
                    <a:cubicBezTo>
                      <a:pt x="99" y="8289"/>
                      <a:pt x="1" y="9480"/>
                      <a:pt x="43" y="10664"/>
                    </a:cubicBezTo>
                    <a:cubicBezTo>
                      <a:pt x="65" y="11229"/>
                      <a:pt x="122" y="11795"/>
                      <a:pt x="228" y="12352"/>
                    </a:cubicBezTo>
                    <a:cubicBezTo>
                      <a:pt x="327" y="12845"/>
                      <a:pt x="467" y="13343"/>
                      <a:pt x="684" y="13798"/>
                    </a:cubicBezTo>
                    <a:cubicBezTo>
                      <a:pt x="873" y="14196"/>
                      <a:pt x="1135" y="14576"/>
                      <a:pt x="1503" y="14830"/>
                    </a:cubicBezTo>
                    <a:cubicBezTo>
                      <a:pt x="1759" y="15007"/>
                      <a:pt x="2060" y="15111"/>
                      <a:pt x="2370" y="15111"/>
                    </a:cubicBezTo>
                    <a:cubicBezTo>
                      <a:pt x="2418" y="15111"/>
                      <a:pt x="2467" y="15108"/>
                      <a:pt x="2516" y="15103"/>
                    </a:cubicBezTo>
                    <a:cubicBezTo>
                      <a:pt x="3324" y="15024"/>
                      <a:pt x="3924" y="14341"/>
                      <a:pt x="4349" y="13703"/>
                    </a:cubicBezTo>
                    <a:cubicBezTo>
                      <a:pt x="4925" y="12845"/>
                      <a:pt x="5324" y="11867"/>
                      <a:pt x="5669" y="10891"/>
                    </a:cubicBezTo>
                    <a:cubicBezTo>
                      <a:pt x="6022" y="9893"/>
                      <a:pt x="6310" y="8873"/>
                      <a:pt x="6545" y="7837"/>
                    </a:cubicBezTo>
                    <a:cubicBezTo>
                      <a:pt x="6796" y="6752"/>
                      <a:pt x="6981" y="5648"/>
                      <a:pt x="7118" y="4540"/>
                    </a:cubicBezTo>
                    <a:cubicBezTo>
                      <a:pt x="7254" y="3398"/>
                      <a:pt x="7338" y="2248"/>
                      <a:pt x="7365" y="1099"/>
                    </a:cubicBezTo>
                    <a:cubicBezTo>
                      <a:pt x="7373" y="814"/>
                      <a:pt x="7377" y="530"/>
                      <a:pt x="7377" y="245"/>
                    </a:cubicBezTo>
                    <a:cubicBezTo>
                      <a:pt x="7377" y="220"/>
                      <a:pt x="7357" y="208"/>
                      <a:pt x="7338" y="208"/>
                    </a:cubicBezTo>
                    <a:cubicBezTo>
                      <a:pt x="7319" y="208"/>
                      <a:pt x="7300" y="220"/>
                      <a:pt x="7300" y="245"/>
                    </a:cubicBezTo>
                    <a:cubicBezTo>
                      <a:pt x="7300" y="1383"/>
                      <a:pt x="7247" y="2517"/>
                      <a:pt x="7137" y="3652"/>
                    </a:cubicBezTo>
                    <a:cubicBezTo>
                      <a:pt x="7031" y="4764"/>
                      <a:pt x="6872" y="5868"/>
                      <a:pt x="6655" y="6965"/>
                    </a:cubicBezTo>
                    <a:cubicBezTo>
                      <a:pt x="6450" y="7997"/>
                      <a:pt x="6196" y="9021"/>
                      <a:pt x="5878" y="10026"/>
                    </a:cubicBezTo>
                    <a:cubicBezTo>
                      <a:pt x="5566" y="11017"/>
                      <a:pt x="5206" y="12003"/>
                      <a:pt x="4724" y="12921"/>
                    </a:cubicBezTo>
                    <a:cubicBezTo>
                      <a:pt x="4504" y="13339"/>
                      <a:pt x="4258" y="13744"/>
                      <a:pt x="3958" y="14105"/>
                    </a:cubicBezTo>
                    <a:cubicBezTo>
                      <a:pt x="3703" y="14413"/>
                      <a:pt x="3407" y="14700"/>
                      <a:pt x="3048" y="14875"/>
                    </a:cubicBezTo>
                    <a:cubicBezTo>
                      <a:pt x="2833" y="14977"/>
                      <a:pt x="2600" y="15034"/>
                      <a:pt x="2365" y="15034"/>
                    </a:cubicBezTo>
                    <a:cubicBezTo>
                      <a:pt x="2241" y="15034"/>
                      <a:pt x="2117" y="15018"/>
                      <a:pt x="1996" y="14985"/>
                    </a:cubicBezTo>
                    <a:cubicBezTo>
                      <a:pt x="1605" y="14875"/>
                      <a:pt x="1283" y="14595"/>
                      <a:pt x="1048" y="14268"/>
                    </a:cubicBezTo>
                    <a:cubicBezTo>
                      <a:pt x="763" y="13877"/>
                      <a:pt x="584" y="13418"/>
                      <a:pt x="452" y="12956"/>
                    </a:cubicBezTo>
                    <a:cubicBezTo>
                      <a:pt x="304" y="12436"/>
                      <a:pt x="213" y="11897"/>
                      <a:pt x="164" y="11358"/>
                    </a:cubicBezTo>
                    <a:cubicBezTo>
                      <a:pt x="57" y="10197"/>
                      <a:pt x="118" y="9028"/>
                      <a:pt x="228" y="7871"/>
                    </a:cubicBezTo>
                    <a:cubicBezTo>
                      <a:pt x="342" y="6706"/>
                      <a:pt x="509" y="5545"/>
                      <a:pt x="695" y="4388"/>
                    </a:cubicBezTo>
                    <a:cubicBezTo>
                      <a:pt x="877" y="3227"/>
                      <a:pt x="1071" y="2070"/>
                      <a:pt x="1260" y="913"/>
                    </a:cubicBezTo>
                    <a:cubicBezTo>
                      <a:pt x="1309" y="624"/>
                      <a:pt x="1355" y="336"/>
                      <a:pt x="1404" y="48"/>
                    </a:cubicBezTo>
                    <a:cubicBezTo>
                      <a:pt x="1409" y="19"/>
                      <a:pt x="1384" y="0"/>
                      <a:pt x="136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7" name="Google Shape;507;p38"/>
              <p:cNvSpPr/>
              <p:nvPr/>
            </p:nvSpPr>
            <p:spPr>
              <a:xfrm flipH="1">
                <a:off x="756891" y="2596678"/>
                <a:ext cx="241634" cy="494961"/>
              </a:xfrm>
              <a:custGeom>
                <a:avLst/>
                <a:gdLst/>
                <a:ahLst/>
                <a:cxnLst/>
                <a:rect l="l" t="t" r="r" b="b"/>
                <a:pathLst>
                  <a:path w="7377" h="15111" extrusionOk="0">
                    <a:moveTo>
                      <a:pt x="1361" y="0"/>
                    </a:moveTo>
                    <a:cubicBezTo>
                      <a:pt x="1347" y="0"/>
                      <a:pt x="1333" y="8"/>
                      <a:pt x="1328" y="26"/>
                    </a:cubicBezTo>
                    <a:cubicBezTo>
                      <a:pt x="1135" y="1222"/>
                      <a:pt x="937" y="2416"/>
                      <a:pt x="741" y="3616"/>
                    </a:cubicBezTo>
                    <a:cubicBezTo>
                      <a:pt x="550" y="4777"/>
                      <a:pt x="368" y="5941"/>
                      <a:pt x="235" y="7114"/>
                    </a:cubicBezTo>
                    <a:cubicBezTo>
                      <a:pt x="99" y="8290"/>
                      <a:pt x="0" y="9478"/>
                      <a:pt x="46" y="10665"/>
                    </a:cubicBezTo>
                    <a:cubicBezTo>
                      <a:pt x="65" y="11231"/>
                      <a:pt x="122" y="11796"/>
                      <a:pt x="232" y="12350"/>
                    </a:cubicBezTo>
                    <a:cubicBezTo>
                      <a:pt x="326" y="12847"/>
                      <a:pt x="468" y="13340"/>
                      <a:pt x="683" y="13799"/>
                    </a:cubicBezTo>
                    <a:cubicBezTo>
                      <a:pt x="873" y="14198"/>
                      <a:pt x="1135" y="14577"/>
                      <a:pt x="1503" y="14831"/>
                    </a:cubicBezTo>
                    <a:cubicBezTo>
                      <a:pt x="1762" y="15010"/>
                      <a:pt x="2067" y="15111"/>
                      <a:pt x="2380" y="15111"/>
                    </a:cubicBezTo>
                    <a:cubicBezTo>
                      <a:pt x="2426" y="15111"/>
                      <a:pt x="2471" y="15109"/>
                      <a:pt x="2516" y="15105"/>
                    </a:cubicBezTo>
                    <a:cubicBezTo>
                      <a:pt x="3324" y="15021"/>
                      <a:pt x="3923" y="14338"/>
                      <a:pt x="4349" y="13704"/>
                    </a:cubicBezTo>
                    <a:cubicBezTo>
                      <a:pt x="4925" y="12843"/>
                      <a:pt x="5324" y="11864"/>
                      <a:pt x="5669" y="10893"/>
                    </a:cubicBezTo>
                    <a:cubicBezTo>
                      <a:pt x="6022" y="9895"/>
                      <a:pt x="6310" y="8871"/>
                      <a:pt x="6546" y="7839"/>
                    </a:cubicBezTo>
                    <a:cubicBezTo>
                      <a:pt x="6796" y="6750"/>
                      <a:pt x="6982" y="5649"/>
                      <a:pt x="7119" y="4542"/>
                    </a:cubicBezTo>
                    <a:cubicBezTo>
                      <a:pt x="7259" y="3400"/>
                      <a:pt x="7338" y="2250"/>
                      <a:pt x="7369" y="1096"/>
                    </a:cubicBezTo>
                    <a:cubicBezTo>
                      <a:pt x="7373" y="812"/>
                      <a:pt x="7376" y="527"/>
                      <a:pt x="7376" y="243"/>
                    </a:cubicBezTo>
                    <a:cubicBezTo>
                      <a:pt x="7376" y="218"/>
                      <a:pt x="7357" y="206"/>
                      <a:pt x="7338" y="206"/>
                    </a:cubicBezTo>
                    <a:cubicBezTo>
                      <a:pt x="7320" y="206"/>
                      <a:pt x="7301" y="218"/>
                      <a:pt x="7301" y="243"/>
                    </a:cubicBezTo>
                    <a:cubicBezTo>
                      <a:pt x="7301" y="1381"/>
                      <a:pt x="7247" y="2519"/>
                      <a:pt x="7138" y="3654"/>
                    </a:cubicBezTo>
                    <a:cubicBezTo>
                      <a:pt x="7031" y="4761"/>
                      <a:pt x="6872" y="5869"/>
                      <a:pt x="6655" y="6966"/>
                    </a:cubicBezTo>
                    <a:cubicBezTo>
                      <a:pt x="6450" y="7998"/>
                      <a:pt x="6196" y="9023"/>
                      <a:pt x="5877" y="10028"/>
                    </a:cubicBezTo>
                    <a:cubicBezTo>
                      <a:pt x="5567" y="11018"/>
                      <a:pt x="5206" y="12005"/>
                      <a:pt x="4725" y="12923"/>
                    </a:cubicBezTo>
                    <a:cubicBezTo>
                      <a:pt x="4504" y="13340"/>
                      <a:pt x="4257" y="13746"/>
                      <a:pt x="3958" y="14107"/>
                    </a:cubicBezTo>
                    <a:cubicBezTo>
                      <a:pt x="3704" y="14410"/>
                      <a:pt x="3408" y="14698"/>
                      <a:pt x="3047" y="14873"/>
                    </a:cubicBezTo>
                    <a:cubicBezTo>
                      <a:pt x="2835" y="14977"/>
                      <a:pt x="2604" y="15034"/>
                      <a:pt x="2372" y="15034"/>
                    </a:cubicBezTo>
                    <a:cubicBezTo>
                      <a:pt x="2247" y="15034"/>
                      <a:pt x="2122" y="15017"/>
                      <a:pt x="2000" y="14983"/>
                    </a:cubicBezTo>
                    <a:cubicBezTo>
                      <a:pt x="1606" y="14873"/>
                      <a:pt x="1283" y="14596"/>
                      <a:pt x="1048" y="14270"/>
                    </a:cubicBezTo>
                    <a:cubicBezTo>
                      <a:pt x="763" y="13879"/>
                      <a:pt x="585" y="13420"/>
                      <a:pt x="452" y="12957"/>
                    </a:cubicBezTo>
                    <a:cubicBezTo>
                      <a:pt x="304" y="12433"/>
                      <a:pt x="217" y="11895"/>
                      <a:pt x="163" y="11356"/>
                    </a:cubicBezTo>
                    <a:cubicBezTo>
                      <a:pt x="58" y="10198"/>
                      <a:pt x="122" y="9026"/>
                      <a:pt x="232" y="7873"/>
                    </a:cubicBezTo>
                    <a:cubicBezTo>
                      <a:pt x="342" y="6704"/>
                      <a:pt x="509" y="5547"/>
                      <a:pt x="695" y="4390"/>
                    </a:cubicBezTo>
                    <a:cubicBezTo>
                      <a:pt x="877" y="3229"/>
                      <a:pt x="1070" y="2071"/>
                      <a:pt x="1260" y="914"/>
                    </a:cubicBezTo>
                    <a:cubicBezTo>
                      <a:pt x="1310" y="626"/>
                      <a:pt x="1355" y="337"/>
                      <a:pt x="1405" y="49"/>
                    </a:cubicBezTo>
                    <a:cubicBezTo>
                      <a:pt x="1409" y="19"/>
                      <a:pt x="1384" y="0"/>
                      <a:pt x="136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8" name="Google Shape;508;p38"/>
              <p:cNvSpPr/>
              <p:nvPr/>
            </p:nvSpPr>
            <p:spPr>
              <a:xfrm flipH="1">
                <a:off x="763836" y="2598480"/>
                <a:ext cx="241634" cy="494961"/>
              </a:xfrm>
              <a:custGeom>
                <a:avLst/>
                <a:gdLst/>
                <a:ahLst/>
                <a:cxnLst/>
                <a:rect l="l" t="t" r="r" b="b"/>
                <a:pathLst>
                  <a:path w="7377" h="15111" extrusionOk="0">
                    <a:moveTo>
                      <a:pt x="1362" y="1"/>
                    </a:moveTo>
                    <a:cubicBezTo>
                      <a:pt x="1348" y="1"/>
                      <a:pt x="1335" y="9"/>
                      <a:pt x="1332" y="28"/>
                    </a:cubicBezTo>
                    <a:cubicBezTo>
                      <a:pt x="1135" y="1223"/>
                      <a:pt x="937" y="2419"/>
                      <a:pt x="743" y="3613"/>
                    </a:cubicBezTo>
                    <a:cubicBezTo>
                      <a:pt x="554" y="4779"/>
                      <a:pt x="368" y="5944"/>
                      <a:pt x="235" y="7112"/>
                    </a:cubicBezTo>
                    <a:cubicBezTo>
                      <a:pt x="99" y="8292"/>
                      <a:pt x="0" y="9479"/>
                      <a:pt x="46" y="10663"/>
                    </a:cubicBezTo>
                    <a:cubicBezTo>
                      <a:pt x="65" y="11229"/>
                      <a:pt x="121" y="11794"/>
                      <a:pt x="232" y="12352"/>
                    </a:cubicBezTo>
                    <a:cubicBezTo>
                      <a:pt x="330" y="12849"/>
                      <a:pt x="466" y="13342"/>
                      <a:pt x="687" y="13798"/>
                    </a:cubicBezTo>
                    <a:cubicBezTo>
                      <a:pt x="876" y="14195"/>
                      <a:pt x="1138" y="14575"/>
                      <a:pt x="1503" y="14833"/>
                    </a:cubicBezTo>
                    <a:cubicBezTo>
                      <a:pt x="1759" y="15007"/>
                      <a:pt x="2060" y="15110"/>
                      <a:pt x="2369" y="15110"/>
                    </a:cubicBezTo>
                    <a:cubicBezTo>
                      <a:pt x="2418" y="15110"/>
                      <a:pt x="2467" y="15108"/>
                      <a:pt x="2515" y="15102"/>
                    </a:cubicBezTo>
                    <a:cubicBezTo>
                      <a:pt x="3328" y="15023"/>
                      <a:pt x="3923" y="14340"/>
                      <a:pt x="4348" y="13703"/>
                    </a:cubicBezTo>
                    <a:cubicBezTo>
                      <a:pt x="4928" y="12845"/>
                      <a:pt x="5324" y="11866"/>
                      <a:pt x="5669" y="10895"/>
                    </a:cubicBezTo>
                    <a:cubicBezTo>
                      <a:pt x="6025" y="9893"/>
                      <a:pt x="6313" y="8872"/>
                      <a:pt x="6548" y="7837"/>
                    </a:cubicBezTo>
                    <a:cubicBezTo>
                      <a:pt x="6795" y="6751"/>
                      <a:pt x="6981" y="5648"/>
                      <a:pt x="7117" y="4543"/>
                    </a:cubicBezTo>
                    <a:cubicBezTo>
                      <a:pt x="7259" y="3398"/>
                      <a:pt x="7341" y="2248"/>
                      <a:pt x="7368" y="1098"/>
                    </a:cubicBezTo>
                    <a:cubicBezTo>
                      <a:pt x="7376" y="813"/>
                      <a:pt x="7376" y="529"/>
                      <a:pt x="7376" y="244"/>
                    </a:cubicBezTo>
                    <a:cubicBezTo>
                      <a:pt x="7376" y="220"/>
                      <a:pt x="7357" y="207"/>
                      <a:pt x="7338" y="207"/>
                    </a:cubicBezTo>
                    <a:cubicBezTo>
                      <a:pt x="7319" y="207"/>
                      <a:pt x="7300" y="220"/>
                      <a:pt x="7300" y="244"/>
                    </a:cubicBezTo>
                    <a:cubicBezTo>
                      <a:pt x="7300" y="1382"/>
                      <a:pt x="7247" y="2517"/>
                      <a:pt x="7140" y="3652"/>
                    </a:cubicBezTo>
                    <a:cubicBezTo>
                      <a:pt x="7031" y="4763"/>
                      <a:pt x="6872" y="5867"/>
                      <a:pt x="6655" y="6964"/>
                    </a:cubicBezTo>
                    <a:cubicBezTo>
                      <a:pt x="6450" y="7996"/>
                      <a:pt x="6196" y="9021"/>
                      <a:pt x="5877" y="10026"/>
                    </a:cubicBezTo>
                    <a:cubicBezTo>
                      <a:pt x="5566" y="11017"/>
                      <a:pt x="5205" y="12003"/>
                      <a:pt x="4724" y="12924"/>
                    </a:cubicBezTo>
                    <a:cubicBezTo>
                      <a:pt x="4504" y="13339"/>
                      <a:pt x="4257" y="13744"/>
                      <a:pt x="3958" y="14104"/>
                    </a:cubicBezTo>
                    <a:cubicBezTo>
                      <a:pt x="3703" y="14412"/>
                      <a:pt x="3407" y="14700"/>
                      <a:pt x="3047" y="14875"/>
                    </a:cubicBezTo>
                    <a:cubicBezTo>
                      <a:pt x="2833" y="14977"/>
                      <a:pt x="2599" y="15035"/>
                      <a:pt x="2365" y="15035"/>
                    </a:cubicBezTo>
                    <a:cubicBezTo>
                      <a:pt x="2243" y="15035"/>
                      <a:pt x="2120" y="15019"/>
                      <a:pt x="2000" y="14985"/>
                    </a:cubicBezTo>
                    <a:cubicBezTo>
                      <a:pt x="1605" y="14875"/>
                      <a:pt x="1282" y="14594"/>
                      <a:pt x="1047" y="14267"/>
                    </a:cubicBezTo>
                    <a:cubicBezTo>
                      <a:pt x="766" y="13877"/>
                      <a:pt x="584" y="13418"/>
                      <a:pt x="456" y="12955"/>
                    </a:cubicBezTo>
                    <a:cubicBezTo>
                      <a:pt x="303" y="12435"/>
                      <a:pt x="216" y="11896"/>
                      <a:pt x="163" y="11358"/>
                    </a:cubicBezTo>
                    <a:cubicBezTo>
                      <a:pt x="57" y="10197"/>
                      <a:pt x="121" y="9028"/>
                      <a:pt x="232" y="7870"/>
                    </a:cubicBezTo>
                    <a:cubicBezTo>
                      <a:pt x="342" y="6706"/>
                      <a:pt x="508" y="5545"/>
                      <a:pt x="694" y="4387"/>
                    </a:cubicBezTo>
                    <a:cubicBezTo>
                      <a:pt x="876" y="3226"/>
                      <a:pt x="1074" y="2070"/>
                      <a:pt x="1263" y="913"/>
                    </a:cubicBezTo>
                    <a:cubicBezTo>
                      <a:pt x="1309" y="624"/>
                      <a:pt x="1358" y="335"/>
                      <a:pt x="1403" y="47"/>
                    </a:cubicBezTo>
                    <a:cubicBezTo>
                      <a:pt x="1408" y="20"/>
                      <a:pt x="1384" y="1"/>
                      <a:pt x="136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9" name="Google Shape;509;p38"/>
              <p:cNvSpPr/>
              <p:nvPr/>
            </p:nvSpPr>
            <p:spPr>
              <a:xfrm flipH="1">
                <a:off x="736518" y="2605653"/>
                <a:ext cx="241634" cy="494961"/>
              </a:xfrm>
              <a:custGeom>
                <a:avLst/>
                <a:gdLst/>
                <a:ahLst/>
                <a:cxnLst/>
                <a:rect l="l" t="t" r="r" b="b"/>
                <a:pathLst>
                  <a:path w="7377" h="15111" extrusionOk="0">
                    <a:moveTo>
                      <a:pt x="1364" y="0"/>
                    </a:moveTo>
                    <a:cubicBezTo>
                      <a:pt x="1349" y="0"/>
                      <a:pt x="1336" y="9"/>
                      <a:pt x="1333" y="30"/>
                    </a:cubicBezTo>
                    <a:cubicBezTo>
                      <a:pt x="1135" y="1224"/>
                      <a:pt x="938" y="2420"/>
                      <a:pt x="744" y="3615"/>
                    </a:cubicBezTo>
                    <a:cubicBezTo>
                      <a:pt x="555" y="4776"/>
                      <a:pt x="369" y="5940"/>
                      <a:pt x="236" y="7113"/>
                    </a:cubicBezTo>
                    <a:cubicBezTo>
                      <a:pt x="100" y="8289"/>
                      <a:pt x="0" y="9481"/>
                      <a:pt x="46" y="10665"/>
                    </a:cubicBezTo>
                    <a:cubicBezTo>
                      <a:pt x="65" y="11230"/>
                      <a:pt x="122" y="11795"/>
                      <a:pt x="233" y="12349"/>
                    </a:cubicBezTo>
                    <a:cubicBezTo>
                      <a:pt x="327" y="12846"/>
                      <a:pt x="467" y="13339"/>
                      <a:pt x="683" y="13798"/>
                    </a:cubicBezTo>
                    <a:cubicBezTo>
                      <a:pt x="874" y="14197"/>
                      <a:pt x="1139" y="14577"/>
                      <a:pt x="1503" y="14831"/>
                    </a:cubicBezTo>
                    <a:cubicBezTo>
                      <a:pt x="1761" y="15010"/>
                      <a:pt x="2067" y="15110"/>
                      <a:pt x="2380" y="15110"/>
                    </a:cubicBezTo>
                    <a:cubicBezTo>
                      <a:pt x="2425" y="15110"/>
                      <a:pt x="2471" y="15108"/>
                      <a:pt x="2516" y="15104"/>
                    </a:cubicBezTo>
                    <a:cubicBezTo>
                      <a:pt x="3324" y="15024"/>
                      <a:pt x="3924" y="14341"/>
                      <a:pt x="4348" y="13703"/>
                    </a:cubicBezTo>
                    <a:cubicBezTo>
                      <a:pt x="4926" y="12842"/>
                      <a:pt x="5324" y="11863"/>
                      <a:pt x="5669" y="10892"/>
                    </a:cubicBezTo>
                    <a:cubicBezTo>
                      <a:pt x="6022" y="9894"/>
                      <a:pt x="6314" y="8873"/>
                      <a:pt x="6549" y="7838"/>
                    </a:cubicBezTo>
                    <a:cubicBezTo>
                      <a:pt x="6796" y="6749"/>
                      <a:pt x="6982" y="5648"/>
                      <a:pt x="7119" y="4541"/>
                    </a:cubicBezTo>
                    <a:cubicBezTo>
                      <a:pt x="7259" y="3399"/>
                      <a:pt x="7343" y="2249"/>
                      <a:pt x="7369" y="1095"/>
                    </a:cubicBezTo>
                    <a:cubicBezTo>
                      <a:pt x="7373" y="811"/>
                      <a:pt x="7376" y="526"/>
                      <a:pt x="7376" y="242"/>
                    </a:cubicBezTo>
                    <a:cubicBezTo>
                      <a:pt x="7376" y="219"/>
                      <a:pt x="7357" y="208"/>
                      <a:pt x="7338" y="208"/>
                    </a:cubicBezTo>
                    <a:cubicBezTo>
                      <a:pt x="7320" y="208"/>
                      <a:pt x="7301" y="219"/>
                      <a:pt x="7301" y="242"/>
                    </a:cubicBezTo>
                    <a:cubicBezTo>
                      <a:pt x="7301" y="1380"/>
                      <a:pt x="7248" y="2518"/>
                      <a:pt x="7138" y="3653"/>
                    </a:cubicBezTo>
                    <a:cubicBezTo>
                      <a:pt x="7031" y="4765"/>
                      <a:pt x="6872" y="5869"/>
                      <a:pt x="6656" y="6965"/>
                    </a:cubicBezTo>
                    <a:cubicBezTo>
                      <a:pt x="6451" y="7997"/>
                      <a:pt x="6197" y="9022"/>
                      <a:pt x="5878" y="10027"/>
                    </a:cubicBezTo>
                    <a:cubicBezTo>
                      <a:pt x="5567" y="11017"/>
                      <a:pt x="5206" y="12004"/>
                      <a:pt x="4725" y="12922"/>
                    </a:cubicBezTo>
                    <a:cubicBezTo>
                      <a:pt x="4504" y="13339"/>
                      <a:pt x="4257" y="13745"/>
                      <a:pt x="3958" y="14106"/>
                    </a:cubicBezTo>
                    <a:cubicBezTo>
                      <a:pt x="3704" y="14413"/>
                      <a:pt x="3408" y="14698"/>
                      <a:pt x="3047" y="14873"/>
                    </a:cubicBezTo>
                    <a:cubicBezTo>
                      <a:pt x="2835" y="14976"/>
                      <a:pt x="2604" y="15033"/>
                      <a:pt x="2372" y="15033"/>
                    </a:cubicBezTo>
                    <a:cubicBezTo>
                      <a:pt x="2248" y="15033"/>
                      <a:pt x="2122" y="15017"/>
                      <a:pt x="2000" y="14982"/>
                    </a:cubicBezTo>
                    <a:cubicBezTo>
                      <a:pt x="1606" y="14873"/>
                      <a:pt x="1283" y="14595"/>
                      <a:pt x="1048" y="14269"/>
                    </a:cubicBezTo>
                    <a:cubicBezTo>
                      <a:pt x="763" y="13878"/>
                      <a:pt x="585" y="13419"/>
                      <a:pt x="452" y="12956"/>
                    </a:cubicBezTo>
                    <a:cubicBezTo>
                      <a:pt x="304" y="12432"/>
                      <a:pt x="217" y="11898"/>
                      <a:pt x="164" y="11355"/>
                    </a:cubicBezTo>
                    <a:cubicBezTo>
                      <a:pt x="58" y="10197"/>
                      <a:pt x="122" y="9029"/>
                      <a:pt x="233" y="7872"/>
                    </a:cubicBezTo>
                    <a:cubicBezTo>
                      <a:pt x="342" y="6704"/>
                      <a:pt x="509" y="5546"/>
                      <a:pt x="695" y="4389"/>
                    </a:cubicBezTo>
                    <a:cubicBezTo>
                      <a:pt x="877" y="3228"/>
                      <a:pt x="1070" y="2070"/>
                      <a:pt x="1261" y="913"/>
                    </a:cubicBezTo>
                    <a:cubicBezTo>
                      <a:pt x="1310" y="625"/>
                      <a:pt x="1355" y="337"/>
                      <a:pt x="1404" y="48"/>
                    </a:cubicBezTo>
                    <a:cubicBezTo>
                      <a:pt x="1409" y="19"/>
                      <a:pt x="1385" y="0"/>
                      <a:pt x="136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0" name="Google Shape;510;p38"/>
              <p:cNvSpPr/>
              <p:nvPr/>
            </p:nvSpPr>
            <p:spPr>
              <a:xfrm flipH="1">
                <a:off x="743462" y="2607422"/>
                <a:ext cx="241634" cy="494961"/>
              </a:xfrm>
              <a:custGeom>
                <a:avLst/>
                <a:gdLst/>
                <a:ahLst/>
                <a:cxnLst/>
                <a:rect l="l" t="t" r="r" b="b"/>
                <a:pathLst>
                  <a:path w="7377" h="15111" extrusionOk="0">
                    <a:moveTo>
                      <a:pt x="1362" y="1"/>
                    </a:moveTo>
                    <a:cubicBezTo>
                      <a:pt x="1348" y="1"/>
                      <a:pt x="1335" y="9"/>
                      <a:pt x="1332" y="29"/>
                    </a:cubicBezTo>
                    <a:cubicBezTo>
                      <a:pt x="1135" y="1223"/>
                      <a:pt x="937" y="2419"/>
                      <a:pt x="744" y="3614"/>
                    </a:cubicBezTo>
                    <a:cubicBezTo>
                      <a:pt x="554" y="4779"/>
                      <a:pt x="368" y="5944"/>
                      <a:pt x="235" y="7112"/>
                    </a:cubicBezTo>
                    <a:cubicBezTo>
                      <a:pt x="99" y="8292"/>
                      <a:pt x="0" y="9480"/>
                      <a:pt x="46" y="10667"/>
                    </a:cubicBezTo>
                    <a:cubicBezTo>
                      <a:pt x="65" y="11233"/>
                      <a:pt x="121" y="11794"/>
                      <a:pt x="231" y="12352"/>
                    </a:cubicBezTo>
                    <a:cubicBezTo>
                      <a:pt x="331" y="12849"/>
                      <a:pt x="467" y="13342"/>
                      <a:pt x="687" y="13798"/>
                    </a:cubicBezTo>
                    <a:cubicBezTo>
                      <a:pt x="877" y="14199"/>
                      <a:pt x="1138" y="14579"/>
                      <a:pt x="1506" y="14833"/>
                    </a:cubicBezTo>
                    <a:cubicBezTo>
                      <a:pt x="1758" y="15010"/>
                      <a:pt x="2061" y="15110"/>
                      <a:pt x="2368" y="15110"/>
                    </a:cubicBezTo>
                    <a:cubicBezTo>
                      <a:pt x="2417" y="15110"/>
                      <a:pt x="2467" y="15108"/>
                      <a:pt x="2516" y="15103"/>
                    </a:cubicBezTo>
                    <a:cubicBezTo>
                      <a:pt x="3328" y="15023"/>
                      <a:pt x="3923" y="14340"/>
                      <a:pt x="4352" y="13707"/>
                    </a:cubicBezTo>
                    <a:cubicBezTo>
                      <a:pt x="4929" y="12845"/>
                      <a:pt x="5324" y="11866"/>
                      <a:pt x="5669" y="10895"/>
                    </a:cubicBezTo>
                    <a:cubicBezTo>
                      <a:pt x="6026" y="9893"/>
                      <a:pt x="6313" y="8872"/>
                      <a:pt x="6549" y="7841"/>
                    </a:cubicBezTo>
                    <a:cubicBezTo>
                      <a:pt x="6796" y="6752"/>
                      <a:pt x="6982" y="5652"/>
                      <a:pt x="7118" y="4543"/>
                    </a:cubicBezTo>
                    <a:cubicBezTo>
                      <a:pt x="7259" y="3398"/>
                      <a:pt x="7342" y="2248"/>
                      <a:pt x="7369" y="1099"/>
                    </a:cubicBezTo>
                    <a:cubicBezTo>
                      <a:pt x="7376" y="813"/>
                      <a:pt x="7376" y="529"/>
                      <a:pt x="7376" y="244"/>
                    </a:cubicBezTo>
                    <a:cubicBezTo>
                      <a:pt x="7376" y="220"/>
                      <a:pt x="7357" y="207"/>
                      <a:pt x="7338" y="207"/>
                    </a:cubicBezTo>
                    <a:cubicBezTo>
                      <a:pt x="7319" y="207"/>
                      <a:pt x="7300" y="220"/>
                      <a:pt x="7300" y="244"/>
                    </a:cubicBezTo>
                    <a:cubicBezTo>
                      <a:pt x="7304" y="1383"/>
                      <a:pt x="7247" y="2521"/>
                      <a:pt x="7141" y="3652"/>
                    </a:cubicBezTo>
                    <a:cubicBezTo>
                      <a:pt x="7035" y="4764"/>
                      <a:pt x="6875" y="5867"/>
                      <a:pt x="6655" y="6965"/>
                    </a:cubicBezTo>
                    <a:cubicBezTo>
                      <a:pt x="6450" y="7996"/>
                      <a:pt x="6196" y="9021"/>
                      <a:pt x="5881" y="10026"/>
                    </a:cubicBezTo>
                    <a:cubicBezTo>
                      <a:pt x="5567" y="11017"/>
                      <a:pt x="5206" y="12003"/>
                      <a:pt x="4724" y="12924"/>
                    </a:cubicBezTo>
                    <a:cubicBezTo>
                      <a:pt x="4504" y="13339"/>
                      <a:pt x="4257" y="13744"/>
                      <a:pt x="3958" y="14108"/>
                    </a:cubicBezTo>
                    <a:cubicBezTo>
                      <a:pt x="3704" y="14412"/>
                      <a:pt x="3408" y="14700"/>
                      <a:pt x="3047" y="14875"/>
                    </a:cubicBezTo>
                    <a:cubicBezTo>
                      <a:pt x="2833" y="14977"/>
                      <a:pt x="2600" y="15035"/>
                      <a:pt x="2366" y="15035"/>
                    </a:cubicBezTo>
                    <a:cubicBezTo>
                      <a:pt x="2243" y="15035"/>
                      <a:pt x="2120" y="15019"/>
                      <a:pt x="2000" y="14985"/>
                    </a:cubicBezTo>
                    <a:cubicBezTo>
                      <a:pt x="1606" y="14875"/>
                      <a:pt x="1282" y="14595"/>
                      <a:pt x="1047" y="14268"/>
                    </a:cubicBezTo>
                    <a:cubicBezTo>
                      <a:pt x="767" y="13877"/>
                      <a:pt x="585" y="13418"/>
                      <a:pt x="455" y="12955"/>
                    </a:cubicBezTo>
                    <a:cubicBezTo>
                      <a:pt x="303" y="12435"/>
                      <a:pt x="217" y="11896"/>
                      <a:pt x="167" y="11358"/>
                    </a:cubicBezTo>
                    <a:cubicBezTo>
                      <a:pt x="58" y="10197"/>
                      <a:pt x="121" y="9028"/>
                      <a:pt x="231" y="7871"/>
                    </a:cubicBezTo>
                    <a:cubicBezTo>
                      <a:pt x="342" y="6706"/>
                      <a:pt x="508" y="5545"/>
                      <a:pt x="695" y="4388"/>
                    </a:cubicBezTo>
                    <a:cubicBezTo>
                      <a:pt x="881" y="3231"/>
                      <a:pt x="1074" y="2070"/>
                      <a:pt x="1264" y="913"/>
                    </a:cubicBezTo>
                    <a:cubicBezTo>
                      <a:pt x="1310" y="624"/>
                      <a:pt x="1359" y="335"/>
                      <a:pt x="1404" y="48"/>
                    </a:cubicBezTo>
                    <a:cubicBezTo>
                      <a:pt x="1409" y="20"/>
                      <a:pt x="1384" y="1"/>
                      <a:pt x="136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1" name="Google Shape;511;p38"/>
              <p:cNvSpPr/>
              <p:nvPr/>
            </p:nvSpPr>
            <p:spPr>
              <a:xfrm flipH="1">
                <a:off x="744576" y="2610108"/>
                <a:ext cx="241797" cy="494961"/>
              </a:xfrm>
              <a:custGeom>
                <a:avLst/>
                <a:gdLst/>
                <a:ahLst/>
                <a:cxnLst/>
                <a:rect l="l" t="t" r="r" b="b"/>
                <a:pathLst>
                  <a:path w="7382" h="15111" extrusionOk="0">
                    <a:moveTo>
                      <a:pt x="1365" y="1"/>
                    </a:moveTo>
                    <a:cubicBezTo>
                      <a:pt x="1350" y="1"/>
                      <a:pt x="1336" y="10"/>
                      <a:pt x="1333" y="30"/>
                    </a:cubicBezTo>
                    <a:cubicBezTo>
                      <a:pt x="1136" y="1225"/>
                      <a:pt x="939" y="2421"/>
                      <a:pt x="745" y="3615"/>
                    </a:cubicBezTo>
                    <a:cubicBezTo>
                      <a:pt x="555" y="4776"/>
                      <a:pt x="373" y="5941"/>
                      <a:pt x="237" y="7114"/>
                    </a:cubicBezTo>
                    <a:cubicBezTo>
                      <a:pt x="100" y="8289"/>
                      <a:pt x="1" y="9481"/>
                      <a:pt x="46" y="10665"/>
                    </a:cubicBezTo>
                    <a:cubicBezTo>
                      <a:pt x="69" y="11231"/>
                      <a:pt x="123" y="11795"/>
                      <a:pt x="233" y="12353"/>
                    </a:cubicBezTo>
                    <a:cubicBezTo>
                      <a:pt x="331" y="12847"/>
                      <a:pt x="468" y="13340"/>
                      <a:pt x="688" y="13799"/>
                    </a:cubicBezTo>
                    <a:cubicBezTo>
                      <a:pt x="878" y="14197"/>
                      <a:pt x="1139" y="14577"/>
                      <a:pt x="1508" y="14831"/>
                    </a:cubicBezTo>
                    <a:cubicBezTo>
                      <a:pt x="1763" y="15010"/>
                      <a:pt x="2070" y="15111"/>
                      <a:pt x="2382" y="15111"/>
                    </a:cubicBezTo>
                    <a:cubicBezTo>
                      <a:pt x="2427" y="15111"/>
                      <a:pt x="2472" y="15109"/>
                      <a:pt x="2517" y="15104"/>
                    </a:cubicBezTo>
                    <a:cubicBezTo>
                      <a:pt x="3329" y="15024"/>
                      <a:pt x="3928" y="14341"/>
                      <a:pt x="4354" y="13704"/>
                    </a:cubicBezTo>
                    <a:cubicBezTo>
                      <a:pt x="4930" y="12842"/>
                      <a:pt x="5324" y="11868"/>
                      <a:pt x="5669" y="10893"/>
                    </a:cubicBezTo>
                    <a:cubicBezTo>
                      <a:pt x="6026" y="9895"/>
                      <a:pt x="6315" y="8874"/>
                      <a:pt x="6550" y="7839"/>
                    </a:cubicBezTo>
                    <a:cubicBezTo>
                      <a:pt x="6797" y="6750"/>
                      <a:pt x="6986" y="5649"/>
                      <a:pt x="7119" y="4541"/>
                    </a:cubicBezTo>
                    <a:cubicBezTo>
                      <a:pt x="7259" y="3400"/>
                      <a:pt x="7343" y="2249"/>
                      <a:pt x="7370" y="1096"/>
                    </a:cubicBezTo>
                    <a:cubicBezTo>
                      <a:pt x="7377" y="812"/>
                      <a:pt x="7381" y="527"/>
                      <a:pt x="7381" y="246"/>
                    </a:cubicBezTo>
                    <a:cubicBezTo>
                      <a:pt x="7381" y="222"/>
                      <a:pt x="7362" y="209"/>
                      <a:pt x="7343" y="209"/>
                    </a:cubicBezTo>
                    <a:cubicBezTo>
                      <a:pt x="7324" y="209"/>
                      <a:pt x="7305" y="222"/>
                      <a:pt x="7305" y="246"/>
                    </a:cubicBezTo>
                    <a:cubicBezTo>
                      <a:pt x="7305" y="1381"/>
                      <a:pt x="7252" y="2519"/>
                      <a:pt x="7142" y="3654"/>
                    </a:cubicBezTo>
                    <a:cubicBezTo>
                      <a:pt x="7035" y="4765"/>
                      <a:pt x="6876" y="5869"/>
                      <a:pt x="6660" y="6965"/>
                    </a:cubicBezTo>
                    <a:cubicBezTo>
                      <a:pt x="6455" y="7998"/>
                      <a:pt x="6198" y="9022"/>
                      <a:pt x="5882" y="10028"/>
                    </a:cubicBezTo>
                    <a:cubicBezTo>
                      <a:pt x="5567" y="11018"/>
                      <a:pt x="5210" y="12005"/>
                      <a:pt x="4725" y="12923"/>
                    </a:cubicBezTo>
                    <a:cubicBezTo>
                      <a:pt x="4505" y="13340"/>
                      <a:pt x="4263" y="13746"/>
                      <a:pt x="3958" y="14106"/>
                    </a:cubicBezTo>
                    <a:cubicBezTo>
                      <a:pt x="3708" y="14413"/>
                      <a:pt x="3408" y="14698"/>
                      <a:pt x="3048" y="14873"/>
                    </a:cubicBezTo>
                    <a:cubicBezTo>
                      <a:pt x="2836" y="14977"/>
                      <a:pt x="2605" y="15034"/>
                      <a:pt x="2373" y="15034"/>
                    </a:cubicBezTo>
                    <a:cubicBezTo>
                      <a:pt x="2248" y="15034"/>
                      <a:pt x="2123" y="15017"/>
                      <a:pt x="2001" y="14982"/>
                    </a:cubicBezTo>
                    <a:cubicBezTo>
                      <a:pt x="1606" y="14873"/>
                      <a:pt x="1288" y="14595"/>
                      <a:pt x="1048" y="14269"/>
                    </a:cubicBezTo>
                    <a:cubicBezTo>
                      <a:pt x="768" y="13879"/>
                      <a:pt x="589" y="13420"/>
                      <a:pt x="456" y="12956"/>
                    </a:cubicBezTo>
                    <a:cubicBezTo>
                      <a:pt x="305" y="12437"/>
                      <a:pt x="218" y="11898"/>
                      <a:pt x="168" y="11355"/>
                    </a:cubicBezTo>
                    <a:cubicBezTo>
                      <a:pt x="58" y="10198"/>
                      <a:pt x="123" y="9030"/>
                      <a:pt x="233" y="7872"/>
                    </a:cubicBezTo>
                    <a:cubicBezTo>
                      <a:pt x="342" y="6704"/>
                      <a:pt x="514" y="5547"/>
                      <a:pt x="696" y="4389"/>
                    </a:cubicBezTo>
                    <a:cubicBezTo>
                      <a:pt x="881" y="3228"/>
                      <a:pt x="1075" y="2071"/>
                      <a:pt x="1265" y="914"/>
                    </a:cubicBezTo>
                    <a:cubicBezTo>
                      <a:pt x="1310" y="626"/>
                      <a:pt x="1360" y="337"/>
                      <a:pt x="1405" y="49"/>
                    </a:cubicBezTo>
                    <a:cubicBezTo>
                      <a:pt x="1409" y="19"/>
                      <a:pt x="1386" y="1"/>
                      <a:pt x="136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2" name="Google Shape;512;p38"/>
              <p:cNvSpPr/>
              <p:nvPr/>
            </p:nvSpPr>
            <p:spPr>
              <a:xfrm flipH="1">
                <a:off x="751552" y="2611909"/>
                <a:ext cx="241765" cy="494961"/>
              </a:xfrm>
              <a:custGeom>
                <a:avLst/>
                <a:gdLst/>
                <a:ahLst/>
                <a:cxnLst/>
                <a:rect l="l" t="t" r="r" b="b"/>
                <a:pathLst>
                  <a:path w="7381" h="15111" extrusionOk="0">
                    <a:moveTo>
                      <a:pt x="1363" y="1"/>
                    </a:moveTo>
                    <a:cubicBezTo>
                      <a:pt x="1349" y="1"/>
                      <a:pt x="1336" y="9"/>
                      <a:pt x="1333" y="28"/>
                    </a:cubicBezTo>
                    <a:cubicBezTo>
                      <a:pt x="1135" y="1223"/>
                      <a:pt x="941" y="2418"/>
                      <a:pt x="745" y="3613"/>
                    </a:cubicBezTo>
                    <a:cubicBezTo>
                      <a:pt x="554" y="4779"/>
                      <a:pt x="372" y="5943"/>
                      <a:pt x="236" y="7112"/>
                    </a:cubicBezTo>
                    <a:cubicBezTo>
                      <a:pt x="104" y="8292"/>
                      <a:pt x="1" y="9479"/>
                      <a:pt x="46" y="10667"/>
                    </a:cubicBezTo>
                    <a:cubicBezTo>
                      <a:pt x="69" y="11232"/>
                      <a:pt x="122" y="11798"/>
                      <a:pt x="232" y="12351"/>
                    </a:cubicBezTo>
                    <a:cubicBezTo>
                      <a:pt x="331" y="12848"/>
                      <a:pt x="472" y="13342"/>
                      <a:pt x="687" y="13797"/>
                    </a:cubicBezTo>
                    <a:cubicBezTo>
                      <a:pt x="878" y="14199"/>
                      <a:pt x="1139" y="14579"/>
                      <a:pt x="1507" y="14833"/>
                    </a:cubicBezTo>
                    <a:cubicBezTo>
                      <a:pt x="1762" y="15009"/>
                      <a:pt x="2062" y="15110"/>
                      <a:pt x="2369" y="15110"/>
                    </a:cubicBezTo>
                    <a:cubicBezTo>
                      <a:pt x="2418" y="15110"/>
                      <a:pt x="2467" y="15107"/>
                      <a:pt x="2517" y="15102"/>
                    </a:cubicBezTo>
                    <a:cubicBezTo>
                      <a:pt x="3328" y="15023"/>
                      <a:pt x="3928" y="14340"/>
                      <a:pt x="4353" y="13706"/>
                    </a:cubicBezTo>
                    <a:cubicBezTo>
                      <a:pt x="4930" y="12845"/>
                      <a:pt x="5324" y="11866"/>
                      <a:pt x="5669" y="10894"/>
                    </a:cubicBezTo>
                    <a:cubicBezTo>
                      <a:pt x="6026" y="9893"/>
                      <a:pt x="6314" y="8872"/>
                      <a:pt x="6550" y="7840"/>
                    </a:cubicBezTo>
                    <a:cubicBezTo>
                      <a:pt x="6797" y="6751"/>
                      <a:pt x="6986" y="5651"/>
                      <a:pt x="7119" y="4543"/>
                    </a:cubicBezTo>
                    <a:cubicBezTo>
                      <a:pt x="7259" y="3397"/>
                      <a:pt x="7343" y="2247"/>
                      <a:pt x="7369" y="1098"/>
                    </a:cubicBezTo>
                    <a:cubicBezTo>
                      <a:pt x="7377" y="813"/>
                      <a:pt x="7380" y="529"/>
                      <a:pt x="7380" y="244"/>
                    </a:cubicBezTo>
                    <a:cubicBezTo>
                      <a:pt x="7380" y="219"/>
                      <a:pt x="7361" y="207"/>
                      <a:pt x="7342" y="207"/>
                    </a:cubicBezTo>
                    <a:cubicBezTo>
                      <a:pt x="7324" y="207"/>
                      <a:pt x="7305" y="219"/>
                      <a:pt x="7305" y="244"/>
                    </a:cubicBezTo>
                    <a:cubicBezTo>
                      <a:pt x="7305" y="1382"/>
                      <a:pt x="7252" y="2520"/>
                      <a:pt x="7142" y="3651"/>
                    </a:cubicBezTo>
                    <a:cubicBezTo>
                      <a:pt x="7035" y="4763"/>
                      <a:pt x="6876" y="5871"/>
                      <a:pt x="6660" y="6964"/>
                    </a:cubicBezTo>
                    <a:cubicBezTo>
                      <a:pt x="6455" y="8000"/>
                      <a:pt x="6196" y="9020"/>
                      <a:pt x="5881" y="10026"/>
                    </a:cubicBezTo>
                    <a:cubicBezTo>
                      <a:pt x="5571" y="11016"/>
                      <a:pt x="5210" y="12003"/>
                      <a:pt x="4725" y="12924"/>
                    </a:cubicBezTo>
                    <a:cubicBezTo>
                      <a:pt x="4508" y="13338"/>
                      <a:pt x="4261" y="13744"/>
                      <a:pt x="3962" y="14108"/>
                    </a:cubicBezTo>
                    <a:cubicBezTo>
                      <a:pt x="3708" y="14412"/>
                      <a:pt x="3408" y="14700"/>
                      <a:pt x="3048" y="14875"/>
                    </a:cubicBezTo>
                    <a:cubicBezTo>
                      <a:pt x="2836" y="14977"/>
                      <a:pt x="2603" y="15035"/>
                      <a:pt x="2369" y="15035"/>
                    </a:cubicBezTo>
                    <a:cubicBezTo>
                      <a:pt x="2245" y="15035"/>
                      <a:pt x="2122" y="15019"/>
                      <a:pt x="2000" y="14985"/>
                    </a:cubicBezTo>
                    <a:cubicBezTo>
                      <a:pt x="1610" y="14875"/>
                      <a:pt x="1287" y="14594"/>
                      <a:pt x="1052" y="14272"/>
                    </a:cubicBezTo>
                    <a:cubicBezTo>
                      <a:pt x="767" y="13877"/>
                      <a:pt x="589" y="13418"/>
                      <a:pt x="456" y="12955"/>
                    </a:cubicBezTo>
                    <a:cubicBezTo>
                      <a:pt x="309" y="12435"/>
                      <a:pt x="217" y="11896"/>
                      <a:pt x="167" y="11358"/>
                    </a:cubicBezTo>
                    <a:cubicBezTo>
                      <a:pt x="58" y="10197"/>
                      <a:pt x="122" y="9028"/>
                      <a:pt x="232" y="7870"/>
                    </a:cubicBezTo>
                    <a:cubicBezTo>
                      <a:pt x="346" y="6706"/>
                      <a:pt x="513" y="5545"/>
                      <a:pt x="696" y="4387"/>
                    </a:cubicBezTo>
                    <a:cubicBezTo>
                      <a:pt x="881" y="3231"/>
                      <a:pt x="1074" y="2070"/>
                      <a:pt x="1265" y="912"/>
                    </a:cubicBezTo>
                    <a:cubicBezTo>
                      <a:pt x="1310" y="624"/>
                      <a:pt x="1359" y="335"/>
                      <a:pt x="1405" y="47"/>
                    </a:cubicBezTo>
                    <a:cubicBezTo>
                      <a:pt x="1409" y="20"/>
                      <a:pt x="1385" y="1"/>
                      <a:pt x="136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3" name="Google Shape;513;p38"/>
              <p:cNvSpPr/>
              <p:nvPr/>
            </p:nvSpPr>
            <p:spPr>
              <a:xfrm flipH="1">
                <a:off x="970389" y="2840736"/>
                <a:ext cx="41337" cy="41304"/>
              </a:xfrm>
              <a:custGeom>
                <a:avLst/>
                <a:gdLst/>
                <a:ahLst/>
                <a:cxnLst/>
                <a:rect l="l" t="t" r="r" b="b"/>
                <a:pathLst>
                  <a:path w="1262" h="1261" extrusionOk="0">
                    <a:moveTo>
                      <a:pt x="631" y="1"/>
                    </a:moveTo>
                    <a:cubicBezTo>
                      <a:pt x="282" y="1"/>
                      <a:pt x="1" y="281"/>
                      <a:pt x="1" y="630"/>
                    </a:cubicBezTo>
                    <a:cubicBezTo>
                      <a:pt x="1" y="980"/>
                      <a:pt x="282" y="1260"/>
                      <a:pt x="631" y="1260"/>
                    </a:cubicBezTo>
                    <a:cubicBezTo>
                      <a:pt x="980" y="1260"/>
                      <a:pt x="1261" y="980"/>
                      <a:pt x="1261" y="630"/>
                    </a:cubicBezTo>
                    <a:cubicBezTo>
                      <a:pt x="1261" y="281"/>
                      <a:pt x="980" y="1"/>
                      <a:pt x="63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4" name="Google Shape;514;p38"/>
              <p:cNvSpPr/>
              <p:nvPr/>
            </p:nvSpPr>
            <p:spPr>
              <a:xfrm flipH="1">
                <a:off x="948541" y="2891178"/>
                <a:ext cx="41271" cy="41435"/>
              </a:xfrm>
              <a:custGeom>
                <a:avLst/>
                <a:gdLst/>
                <a:ahLst/>
                <a:cxnLst/>
                <a:rect l="l" t="t" r="r" b="b"/>
                <a:pathLst>
                  <a:path w="1260" h="1265" extrusionOk="0">
                    <a:moveTo>
                      <a:pt x="630" y="1"/>
                    </a:moveTo>
                    <a:cubicBezTo>
                      <a:pt x="281" y="1"/>
                      <a:pt x="0" y="286"/>
                      <a:pt x="0" y="635"/>
                    </a:cubicBezTo>
                    <a:cubicBezTo>
                      <a:pt x="0" y="980"/>
                      <a:pt x="281" y="1265"/>
                      <a:pt x="630" y="1265"/>
                    </a:cubicBezTo>
                    <a:cubicBezTo>
                      <a:pt x="979" y="1265"/>
                      <a:pt x="1260" y="980"/>
                      <a:pt x="1260" y="635"/>
                    </a:cubicBezTo>
                    <a:cubicBezTo>
                      <a:pt x="1260" y="286"/>
                      <a:pt x="979" y="1"/>
                      <a:pt x="63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5" name="Google Shape;515;p38"/>
              <p:cNvSpPr/>
              <p:nvPr/>
            </p:nvSpPr>
            <p:spPr>
              <a:xfrm flipH="1">
                <a:off x="914967" y="2932581"/>
                <a:ext cx="41304" cy="41304"/>
              </a:xfrm>
              <a:custGeom>
                <a:avLst/>
                <a:gdLst/>
                <a:ahLst/>
                <a:cxnLst/>
                <a:rect l="l" t="t" r="r" b="b"/>
                <a:pathLst>
                  <a:path w="1261" h="1261" extrusionOk="0">
                    <a:moveTo>
                      <a:pt x="630" y="1"/>
                    </a:moveTo>
                    <a:cubicBezTo>
                      <a:pt x="281" y="1"/>
                      <a:pt x="1" y="281"/>
                      <a:pt x="1" y="630"/>
                    </a:cubicBezTo>
                    <a:cubicBezTo>
                      <a:pt x="1" y="980"/>
                      <a:pt x="281" y="1260"/>
                      <a:pt x="630" y="1260"/>
                    </a:cubicBezTo>
                    <a:cubicBezTo>
                      <a:pt x="980" y="1260"/>
                      <a:pt x="1260" y="980"/>
                      <a:pt x="1260" y="630"/>
                    </a:cubicBezTo>
                    <a:cubicBezTo>
                      <a:pt x="1260" y="281"/>
                      <a:pt x="980" y="1"/>
                      <a:pt x="63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6" name="Google Shape;516;p38"/>
              <p:cNvSpPr/>
              <p:nvPr/>
            </p:nvSpPr>
            <p:spPr>
              <a:xfrm flipH="1">
                <a:off x="823155" y="2932581"/>
                <a:ext cx="41271" cy="41304"/>
              </a:xfrm>
              <a:custGeom>
                <a:avLst/>
                <a:gdLst/>
                <a:ahLst/>
                <a:cxnLst/>
                <a:rect l="l" t="t" r="r" b="b"/>
                <a:pathLst>
                  <a:path w="1260" h="1261" extrusionOk="0">
                    <a:moveTo>
                      <a:pt x="631" y="1"/>
                    </a:moveTo>
                    <a:cubicBezTo>
                      <a:pt x="281" y="1"/>
                      <a:pt x="0" y="281"/>
                      <a:pt x="0" y="630"/>
                    </a:cubicBezTo>
                    <a:cubicBezTo>
                      <a:pt x="0" y="980"/>
                      <a:pt x="281" y="1260"/>
                      <a:pt x="631" y="1260"/>
                    </a:cubicBezTo>
                    <a:cubicBezTo>
                      <a:pt x="979" y="1260"/>
                      <a:pt x="1260" y="980"/>
                      <a:pt x="1260" y="630"/>
                    </a:cubicBezTo>
                    <a:cubicBezTo>
                      <a:pt x="1260" y="281"/>
                      <a:pt x="979" y="1"/>
                      <a:pt x="63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7" name="Google Shape;517;p38"/>
              <p:cNvSpPr/>
              <p:nvPr/>
            </p:nvSpPr>
            <p:spPr>
              <a:xfrm flipH="1">
                <a:off x="866883" y="2952954"/>
                <a:ext cx="41304" cy="41271"/>
              </a:xfrm>
              <a:custGeom>
                <a:avLst/>
                <a:gdLst/>
                <a:ahLst/>
                <a:cxnLst/>
                <a:rect l="l" t="t" r="r" b="b"/>
                <a:pathLst>
                  <a:path w="1261" h="1260" extrusionOk="0">
                    <a:moveTo>
                      <a:pt x="631" y="1"/>
                    </a:moveTo>
                    <a:cubicBezTo>
                      <a:pt x="282" y="1"/>
                      <a:pt x="1" y="281"/>
                      <a:pt x="1" y="631"/>
                    </a:cubicBezTo>
                    <a:cubicBezTo>
                      <a:pt x="1" y="980"/>
                      <a:pt x="282" y="1260"/>
                      <a:pt x="631" y="1260"/>
                    </a:cubicBezTo>
                    <a:cubicBezTo>
                      <a:pt x="980" y="1260"/>
                      <a:pt x="1261" y="980"/>
                      <a:pt x="1261" y="631"/>
                    </a:cubicBezTo>
                    <a:cubicBezTo>
                      <a:pt x="1261" y="281"/>
                      <a:pt x="980" y="1"/>
                      <a:pt x="63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8" name="Google Shape;518;p38"/>
              <p:cNvSpPr/>
              <p:nvPr/>
            </p:nvSpPr>
            <p:spPr>
              <a:xfrm flipH="1">
                <a:off x="793446" y="2891178"/>
                <a:ext cx="41402" cy="41435"/>
              </a:xfrm>
              <a:custGeom>
                <a:avLst/>
                <a:gdLst/>
                <a:ahLst/>
                <a:cxnLst/>
                <a:rect l="l" t="t" r="r" b="b"/>
                <a:pathLst>
                  <a:path w="1264" h="1265" extrusionOk="0">
                    <a:moveTo>
                      <a:pt x="630" y="1"/>
                    </a:moveTo>
                    <a:cubicBezTo>
                      <a:pt x="285" y="1"/>
                      <a:pt x="1" y="286"/>
                      <a:pt x="1" y="635"/>
                    </a:cubicBezTo>
                    <a:cubicBezTo>
                      <a:pt x="1" y="980"/>
                      <a:pt x="285" y="1265"/>
                      <a:pt x="630" y="1265"/>
                    </a:cubicBezTo>
                    <a:cubicBezTo>
                      <a:pt x="980" y="1265"/>
                      <a:pt x="1264" y="980"/>
                      <a:pt x="1264" y="635"/>
                    </a:cubicBezTo>
                    <a:cubicBezTo>
                      <a:pt x="1264" y="286"/>
                      <a:pt x="980" y="1"/>
                      <a:pt x="63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9" name="Google Shape;519;p38"/>
              <p:cNvSpPr/>
              <p:nvPr/>
            </p:nvSpPr>
            <p:spPr>
              <a:xfrm flipH="1">
                <a:off x="772548" y="2846075"/>
                <a:ext cx="41402" cy="41304"/>
              </a:xfrm>
              <a:custGeom>
                <a:avLst/>
                <a:gdLst/>
                <a:ahLst/>
                <a:cxnLst/>
                <a:rect l="l" t="t" r="r" b="b"/>
                <a:pathLst>
                  <a:path w="1264" h="1261" extrusionOk="0">
                    <a:moveTo>
                      <a:pt x="633" y="1"/>
                    </a:moveTo>
                    <a:cubicBezTo>
                      <a:pt x="284" y="1"/>
                      <a:pt x="0" y="281"/>
                      <a:pt x="0" y="630"/>
                    </a:cubicBezTo>
                    <a:cubicBezTo>
                      <a:pt x="0" y="980"/>
                      <a:pt x="284" y="1260"/>
                      <a:pt x="633" y="1260"/>
                    </a:cubicBezTo>
                    <a:cubicBezTo>
                      <a:pt x="979" y="1260"/>
                      <a:pt x="1263" y="980"/>
                      <a:pt x="1263" y="630"/>
                    </a:cubicBezTo>
                    <a:cubicBezTo>
                      <a:pt x="1263" y="281"/>
                      <a:pt x="979" y="1"/>
                      <a:pt x="63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20" name="Google Shape;520;p38"/>
            <p:cNvSpPr/>
            <p:nvPr/>
          </p:nvSpPr>
          <p:spPr>
            <a:xfrm flipH="1">
              <a:off x="752666" y="2800840"/>
              <a:ext cx="41304" cy="41435"/>
            </a:xfrm>
            <a:custGeom>
              <a:avLst/>
              <a:gdLst/>
              <a:ahLst/>
              <a:cxnLst/>
              <a:rect l="l" t="t" r="r" b="b"/>
              <a:pathLst>
                <a:path w="1261" h="1265" extrusionOk="0">
                  <a:moveTo>
                    <a:pt x="630" y="1"/>
                  </a:moveTo>
                  <a:cubicBezTo>
                    <a:pt x="282" y="1"/>
                    <a:pt x="0" y="286"/>
                    <a:pt x="0" y="631"/>
                  </a:cubicBezTo>
                  <a:cubicBezTo>
                    <a:pt x="0" y="979"/>
                    <a:pt x="282" y="1264"/>
                    <a:pt x="630" y="1264"/>
                  </a:cubicBezTo>
                  <a:cubicBezTo>
                    <a:pt x="979" y="1264"/>
                    <a:pt x="1261" y="979"/>
                    <a:pt x="1261" y="631"/>
                  </a:cubicBezTo>
                  <a:cubicBezTo>
                    <a:pt x="1261" y="286"/>
                    <a:pt x="979" y="1"/>
                    <a:pt x="6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521;p38"/>
            <p:cNvSpPr/>
            <p:nvPr/>
          </p:nvSpPr>
          <p:spPr>
            <a:xfrm flipH="1">
              <a:off x="736125" y="2748891"/>
              <a:ext cx="41304" cy="41304"/>
            </a:xfrm>
            <a:custGeom>
              <a:avLst/>
              <a:gdLst/>
              <a:ahLst/>
              <a:cxnLst/>
              <a:rect l="l" t="t" r="r" b="b"/>
              <a:pathLst>
                <a:path w="1261" h="1261" extrusionOk="0">
                  <a:moveTo>
                    <a:pt x="630" y="0"/>
                  </a:moveTo>
                  <a:cubicBezTo>
                    <a:pt x="281" y="0"/>
                    <a:pt x="1" y="282"/>
                    <a:pt x="1" y="630"/>
                  </a:cubicBezTo>
                  <a:cubicBezTo>
                    <a:pt x="1" y="979"/>
                    <a:pt x="281" y="1261"/>
                    <a:pt x="630" y="1261"/>
                  </a:cubicBezTo>
                  <a:cubicBezTo>
                    <a:pt x="980" y="1261"/>
                    <a:pt x="1260" y="979"/>
                    <a:pt x="1260" y="630"/>
                  </a:cubicBezTo>
                  <a:cubicBezTo>
                    <a:pt x="1260" y="282"/>
                    <a:pt x="980" y="0"/>
                    <a:pt x="63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38"/>
            <p:cNvSpPr/>
            <p:nvPr/>
          </p:nvSpPr>
          <p:spPr>
            <a:xfrm flipH="1">
              <a:off x="736125" y="2697302"/>
              <a:ext cx="41304" cy="41435"/>
            </a:xfrm>
            <a:custGeom>
              <a:avLst/>
              <a:gdLst/>
              <a:ahLst/>
              <a:cxnLst/>
              <a:rect l="l" t="t" r="r" b="b"/>
              <a:pathLst>
                <a:path w="1261" h="1265" extrusionOk="0">
                  <a:moveTo>
                    <a:pt x="630" y="1"/>
                  </a:moveTo>
                  <a:cubicBezTo>
                    <a:pt x="281" y="1"/>
                    <a:pt x="1" y="286"/>
                    <a:pt x="1" y="635"/>
                  </a:cubicBezTo>
                  <a:cubicBezTo>
                    <a:pt x="1" y="980"/>
                    <a:pt x="281" y="1265"/>
                    <a:pt x="630" y="1265"/>
                  </a:cubicBezTo>
                  <a:cubicBezTo>
                    <a:pt x="980" y="1265"/>
                    <a:pt x="1260" y="980"/>
                    <a:pt x="1260" y="635"/>
                  </a:cubicBezTo>
                  <a:cubicBezTo>
                    <a:pt x="1260" y="286"/>
                    <a:pt x="980" y="1"/>
                    <a:pt x="63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523;p38"/>
            <p:cNvSpPr/>
            <p:nvPr/>
          </p:nvSpPr>
          <p:spPr>
            <a:xfrm flipH="1">
              <a:off x="756498" y="2651707"/>
              <a:ext cx="41435" cy="41271"/>
            </a:xfrm>
            <a:custGeom>
              <a:avLst/>
              <a:gdLst/>
              <a:ahLst/>
              <a:cxnLst/>
              <a:rect l="l" t="t" r="r" b="b"/>
              <a:pathLst>
                <a:path w="1265" h="1260" extrusionOk="0">
                  <a:moveTo>
                    <a:pt x="634" y="1"/>
                  </a:moveTo>
                  <a:cubicBezTo>
                    <a:pt x="285" y="1"/>
                    <a:pt x="0" y="281"/>
                    <a:pt x="0" y="631"/>
                  </a:cubicBezTo>
                  <a:cubicBezTo>
                    <a:pt x="0" y="979"/>
                    <a:pt x="285" y="1260"/>
                    <a:pt x="634" y="1260"/>
                  </a:cubicBezTo>
                  <a:cubicBezTo>
                    <a:pt x="979" y="1260"/>
                    <a:pt x="1264" y="979"/>
                    <a:pt x="1264" y="631"/>
                  </a:cubicBezTo>
                  <a:cubicBezTo>
                    <a:pt x="1264" y="281"/>
                    <a:pt x="979" y="1"/>
                    <a:pt x="6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524;p38"/>
            <p:cNvSpPr/>
            <p:nvPr/>
          </p:nvSpPr>
          <p:spPr>
            <a:xfrm flipH="1">
              <a:off x="669894" y="2545941"/>
              <a:ext cx="325159" cy="123847"/>
            </a:xfrm>
            <a:custGeom>
              <a:avLst/>
              <a:gdLst/>
              <a:ahLst/>
              <a:cxnLst/>
              <a:rect l="l" t="t" r="r" b="b"/>
              <a:pathLst>
                <a:path w="9927" h="3781" extrusionOk="0">
                  <a:moveTo>
                    <a:pt x="1260" y="1"/>
                  </a:moveTo>
                  <a:lnTo>
                    <a:pt x="749" y="32"/>
                  </a:lnTo>
                  <a:cubicBezTo>
                    <a:pt x="749" y="32"/>
                    <a:pt x="1" y="3643"/>
                    <a:pt x="4060" y="3776"/>
                  </a:cubicBezTo>
                  <a:cubicBezTo>
                    <a:pt x="4153" y="3779"/>
                    <a:pt x="4244" y="3780"/>
                    <a:pt x="4333" y="3780"/>
                  </a:cubicBezTo>
                  <a:cubicBezTo>
                    <a:pt x="8205" y="3780"/>
                    <a:pt x="9926" y="1044"/>
                    <a:pt x="9926" y="1044"/>
                  </a:cubicBezTo>
                  <a:lnTo>
                    <a:pt x="8636" y="578"/>
                  </a:lnTo>
                  <a:cubicBezTo>
                    <a:pt x="7726" y="1195"/>
                    <a:pt x="6409" y="1761"/>
                    <a:pt x="4648" y="1761"/>
                  </a:cubicBezTo>
                  <a:cubicBezTo>
                    <a:pt x="4559" y="1761"/>
                    <a:pt x="4470" y="1760"/>
                    <a:pt x="4379" y="1757"/>
                  </a:cubicBezTo>
                  <a:cubicBezTo>
                    <a:pt x="2470" y="1697"/>
                    <a:pt x="1625" y="862"/>
                    <a:pt x="1260" y="1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525;p38"/>
            <p:cNvSpPr/>
            <p:nvPr/>
          </p:nvSpPr>
          <p:spPr>
            <a:xfrm flipH="1">
              <a:off x="588269" y="2363987"/>
              <a:ext cx="102916" cy="102949"/>
            </a:xfrm>
            <a:custGeom>
              <a:avLst/>
              <a:gdLst/>
              <a:ahLst/>
              <a:cxnLst/>
              <a:rect l="l" t="t" r="r" b="b"/>
              <a:pathLst>
                <a:path w="3142" h="3143" extrusionOk="0">
                  <a:moveTo>
                    <a:pt x="1571" y="229"/>
                  </a:moveTo>
                  <a:cubicBezTo>
                    <a:pt x="1757" y="229"/>
                    <a:pt x="1932" y="267"/>
                    <a:pt x="2095" y="335"/>
                  </a:cubicBezTo>
                  <a:cubicBezTo>
                    <a:pt x="2334" y="437"/>
                    <a:pt x="2539" y="608"/>
                    <a:pt x="2686" y="820"/>
                  </a:cubicBezTo>
                  <a:cubicBezTo>
                    <a:pt x="2831" y="1037"/>
                    <a:pt x="2914" y="1295"/>
                    <a:pt x="2914" y="1572"/>
                  </a:cubicBezTo>
                  <a:cubicBezTo>
                    <a:pt x="2914" y="1757"/>
                    <a:pt x="2877" y="1932"/>
                    <a:pt x="2809" y="2095"/>
                  </a:cubicBezTo>
                  <a:cubicBezTo>
                    <a:pt x="2706" y="2335"/>
                    <a:pt x="2535" y="2540"/>
                    <a:pt x="2322" y="2687"/>
                  </a:cubicBezTo>
                  <a:cubicBezTo>
                    <a:pt x="2106" y="2832"/>
                    <a:pt x="1848" y="2915"/>
                    <a:pt x="1571" y="2915"/>
                  </a:cubicBezTo>
                  <a:cubicBezTo>
                    <a:pt x="1385" y="2915"/>
                    <a:pt x="1210" y="2877"/>
                    <a:pt x="1047" y="2809"/>
                  </a:cubicBezTo>
                  <a:cubicBezTo>
                    <a:pt x="809" y="2706"/>
                    <a:pt x="604" y="2536"/>
                    <a:pt x="456" y="2323"/>
                  </a:cubicBezTo>
                  <a:cubicBezTo>
                    <a:pt x="312" y="2107"/>
                    <a:pt x="228" y="1849"/>
                    <a:pt x="228" y="1572"/>
                  </a:cubicBezTo>
                  <a:cubicBezTo>
                    <a:pt x="228" y="1386"/>
                    <a:pt x="266" y="1211"/>
                    <a:pt x="334" y="1048"/>
                  </a:cubicBezTo>
                  <a:cubicBezTo>
                    <a:pt x="436" y="810"/>
                    <a:pt x="608" y="605"/>
                    <a:pt x="820" y="456"/>
                  </a:cubicBezTo>
                  <a:cubicBezTo>
                    <a:pt x="1036" y="312"/>
                    <a:pt x="1294" y="229"/>
                    <a:pt x="1571" y="229"/>
                  </a:cubicBezTo>
                  <a:close/>
                  <a:moveTo>
                    <a:pt x="1571" y="1"/>
                  </a:moveTo>
                  <a:cubicBezTo>
                    <a:pt x="1355" y="1"/>
                    <a:pt x="1147" y="46"/>
                    <a:pt x="960" y="127"/>
                  </a:cubicBezTo>
                  <a:cubicBezTo>
                    <a:pt x="680" y="244"/>
                    <a:pt x="436" y="442"/>
                    <a:pt x="270" y="696"/>
                  </a:cubicBezTo>
                  <a:cubicBezTo>
                    <a:pt x="99" y="946"/>
                    <a:pt x="0" y="1246"/>
                    <a:pt x="0" y="1572"/>
                  </a:cubicBezTo>
                  <a:cubicBezTo>
                    <a:pt x="0" y="1788"/>
                    <a:pt x="46" y="1997"/>
                    <a:pt x="126" y="2183"/>
                  </a:cubicBezTo>
                  <a:cubicBezTo>
                    <a:pt x="243" y="2463"/>
                    <a:pt x="441" y="2706"/>
                    <a:pt x="695" y="2873"/>
                  </a:cubicBezTo>
                  <a:cubicBezTo>
                    <a:pt x="945" y="3044"/>
                    <a:pt x="1245" y="3142"/>
                    <a:pt x="1571" y="3142"/>
                  </a:cubicBezTo>
                  <a:cubicBezTo>
                    <a:pt x="1788" y="3142"/>
                    <a:pt x="1996" y="3097"/>
                    <a:pt x="2182" y="3018"/>
                  </a:cubicBezTo>
                  <a:cubicBezTo>
                    <a:pt x="2462" y="2900"/>
                    <a:pt x="2706" y="2703"/>
                    <a:pt x="2872" y="2449"/>
                  </a:cubicBezTo>
                  <a:cubicBezTo>
                    <a:pt x="3043" y="2198"/>
                    <a:pt x="3142" y="1899"/>
                    <a:pt x="3142" y="1572"/>
                  </a:cubicBezTo>
                  <a:cubicBezTo>
                    <a:pt x="3142" y="1356"/>
                    <a:pt x="3096" y="1147"/>
                    <a:pt x="3017" y="961"/>
                  </a:cubicBezTo>
                  <a:cubicBezTo>
                    <a:pt x="2900" y="680"/>
                    <a:pt x="2702" y="437"/>
                    <a:pt x="2448" y="270"/>
                  </a:cubicBezTo>
                  <a:cubicBezTo>
                    <a:pt x="2198" y="100"/>
                    <a:pt x="1898" y="1"/>
                    <a:pt x="15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26" name="Google Shape;526;p38"/>
          <p:cNvGrpSpPr/>
          <p:nvPr/>
        </p:nvGrpSpPr>
        <p:grpSpPr>
          <a:xfrm>
            <a:off x="6207242" y="382832"/>
            <a:ext cx="2189681" cy="950120"/>
            <a:chOff x="554125" y="2675313"/>
            <a:chExt cx="1515875" cy="657750"/>
          </a:xfrm>
        </p:grpSpPr>
        <p:sp>
          <p:nvSpPr>
            <p:cNvPr id="527" name="Google Shape;527;p38"/>
            <p:cNvSpPr/>
            <p:nvPr/>
          </p:nvSpPr>
          <p:spPr>
            <a:xfrm>
              <a:off x="554125" y="2675313"/>
              <a:ext cx="1515875" cy="657750"/>
            </a:xfrm>
            <a:custGeom>
              <a:avLst/>
              <a:gdLst/>
              <a:ahLst/>
              <a:cxnLst/>
              <a:rect l="l" t="t" r="r" b="b"/>
              <a:pathLst>
                <a:path w="60635" h="26310" extrusionOk="0">
                  <a:moveTo>
                    <a:pt x="17431" y="0"/>
                  </a:moveTo>
                  <a:cubicBezTo>
                    <a:pt x="13515" y="0"/>
                    <a:pt x="10283" y="2929"/>
                    <a:pt x="9797" y="6716"/>
                  </a:cubicBezTo>
                  <a:cubicBezTo>
                    <a:pt x="9774" y="6716"/>
                    <a:pt x="9755" y="6712"/>
                    <a:pt x="9733" y="6712"/>
                  </a:cubicBezTo>
                  <a:cubicBezTo>
                    <a:pt x="4356" y="6712"/>
                    <a:pt x="0" y="11068"/>
                    <a:pt x="0" y="16445"/>
                  </a:cubicBezTo>
                  <a:cubicBezTo>
                    <a:pt x="0" y="16596"/>
                    <a:pt x="5" y="16744"/>
                    <a:pt x="12" y="16896"/>
                  </a:cubicBezTo>
                  <a:cubicBezTo>
                    <a:pt x="207" y="21178"/>
                    <a:pt x="3912" y="25275"/>
                    <a:pt x="8817" y="25275"/>
                  </a:cubicBezTo>
                  <a:cubicBezTo>
                    <a:pt x="12091" y="25275"/>
                    <a:pt x="15901" y="23450"/>
                    <a:pt x="19560" y="18637"/>
                  </a:cubicBezTo>
                  <a:lnTo>
                    <a:pt x="19560" y="18637"/>
                  </a:lnTo>
                  <a:cubicBezTo>
                    <a:pt x="19730" y="20781"/>
                    <a:pt x="17677" y="23577"/>
                    <a:pt x="16771" y="24267"/>
                  </a:cubicBezTo>
                  <a:cubicBezTo>
                    <a:pt x="17793" y="25371"/>
                    <a:pt x="20775" y="26310"/>
                    <a:pt x="24139" y="26310"/>
                  </a:cubicBezTo>
                  <a:cubicBezTo>
                    <a:pt x="27044" y="26310"/>
                    <a:pt x="30234" y="25609"/>
                    <a:pt x="32691" y="23710"/>
                  </a:cubicBezTo>
                  <a:cubicBezTo>
                    <a:pt x="34117" y="25228"/>
                    <a:pt x="36140" y="26176"/>
                    <a:pt x="38386" y="26176"/>
                  </a:cubicBezTo>
                  <a:cubicBezTo>
                    <a:pt x="41395" y="26176"/>
                    <a:pt x="44001" y="24477"/>
                    <a:pt x="45311" y="21987"/>
                  </a:cubicBezTo>
                  <a:cubicBezTo>
                    <a:pt x="53539" y="21153"/>
                    <a:pt x="60634" y="13050"/>
                    <a:pt x="60635" y="13049"/>
                  </a:cubicBezTo>
                  <a:lnTo>
                    <a:pt x="60635" y="13049"/>
                  </a:lnTo>
                  <a:cubicBezTo>
                    <a:pt x="60634" y="13049"/>
                    <a:pt x="57846" y="15464"/>
                    <a:pt x="54082" y="15464"/>
                  </a:cubicBezTo>
                  <a:cubicBezTo>
                    <a:pt x="52055" y="15464"/>
                    <a:pt x="49745" y="14764"/>
                    <a:pt x="47435" y="12608"/>
                  </a:cubicBezTo>
                  <a:cubicBezTo>
                    <a:pt x="44455" y="9827"/>
                    <a:pt x="41742" y="9065"/>
                    <a:pt x="39663" y="9065"/>
                  </a:cubicBezTo>
                  <a:cubicBezTo>
                    <a:pt x="37931" y="9065"/>
                    <a:pt x="36639" y="9593"/>
                    <a:pt x="35996" y="9926"/>
                  </a:cubicBezTo>
                  <a:cubicBezTo>
                    <a:pt x="35814" y="14142"/>
                    <a:pt x="33529" y="16049"/>
                    <a:pt x="33529" y="16049"/>
                  </a:cubicBezTo>
                  <a:cubicBezTo>
                    <a:pt x="34178" y="14657"/>
                    <a:pt x="34368" y="13352"/>
                    <a:pt x="34273" y="12172"/>
                  </a:cubicBezTo>
                  <a:cubicBezTo>
                    <a:pt x="34000" y="8704"/>
                    <a:pt x="31184" y="6018"/>
                    <a:pt x="27732" y="5597"/>
                  </a:cubicBezTo>
                  <a:cubicBezTo>
                    <a:pt x="27326" y="5544"/>
                    <a:pt x="26908" y="5521"/>
                    <a:pt x="26488" y="5521"/>
                  </a:cubicBezTo>
                  <a:cubicBezTo>
                    <a:pt x="25934" y="5521"/>
                    <a:pt x="25388" y="5567"/>
                    <a:pt x="24856" y="5654"/>
                  </a:cubicBezTo>
                  <a:cubicBezTo>
                    <a:pt x="23957" y="2395"/>
                    <a:pt x="20975" y="0"/>
                    <a:pt x="17431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528;p38"/>
            <p:cNvSpPr/>
            <p:nvPr/>
          </p:nvSpPr>
          <p:spPr>
            <a:xfrm>
              <a:off x="1452575" y="2901913"/>
              <a:ext cx="617425" cy="182025"/>
            </a:xfrm>
            <a:custGeom>
              <a:avLst/>
              <a:gdLst/>
              <a:ahLst/>
              <a:cxnLst/>
              <a:rect l="l" t="t" r="r" b="b"/>
              <a:pathLst>
                <a:path w="24697" h="7281" extrusionOk="0">
                  <a:moveTo>
                    <a:pt x="3725" y="1"/>
                  </a:moveTo>
                  <a:cubicBezTo>
                    <a:pt x="1993" y="1"/>
                    <a:pt x="701" y="529"/>
                    <a:pt x="58" y="862"/>
                  </a:cubicBezTo>
                  <a:cubicBezTo>
                    <a:pt x="46" y="1127"/>
                    <a:pt x="27" y="1382"/>
                    <a:pt x="1" y="1628"/>
                  </a:cubicBezTo>
                  <a:cubicBezTo>
                    <a:pt x="697" y="1300"/>
                    <a:pt x="1891" y="880"/>
                    <a:pt x="3434" y="880"/>
                  </a:cubicBezTo>
                  <a:cubicBezTo>
                    <a:pt x="5513" y="880"/>
                    <a:pt x="8225" y="1643"/>
                    <a:pt x="11205" y="4425"/>
                  </a:cubicBezTo>
                  <a:cubicBezTo>
                    <a:pt x="13515" y="6580"/>
                    <a:pt x="15823" y="7281"/>
                    <a:pt x="17849" y="7281"/>
                  </a:cubicBezTo>
                  <a:cubicBezTo>
                    <a:pt x="19810" y="7281"/>
                    <a:pt x="21506" y="6624"/>
                    <a:pt x="22682" y="5996"/>
                  </a:cubicBezTo>
                  <a:cubicBezTo>
                    <a:pt x="23956" y="4827"/>
                    <a:pt x="24697" y="3985"/>
                    <a:pt x="24697" y="3985"/>
                  </a:cubicBezTo>
                  <a:lnTo>
                    <a:pt x="24697" y="3985"/>
                  </a:lnTo>
                  <a:cubicBezTo>
                    <a:pt x="24696" y="3985"/>
                    <a:pt x="21908" y="6400"/>
                    <a:pt x="18144" y="6400"/>
                  </a:cubicBezTo>
                  <a:cubicBezTo>
                    <a:pt x="16117" y="6400"/>
                    <a:pt x="13807" y="5700"/>
                    <a:pt x="11497" y="3544"/>
                  </a:cubicBezTo>
                  <a:cubicBezTo>
                    <a:pt x="8517" y="763"/>
                    <a:pt x="5804" y="1"/>
                    <a:pt x="37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Google Shape;529;p38"/>
            <p:cNvSpPr/>
            <p:nvPr/>
          </p:nvSpPr>
          <p:spPr>
            <a:xfrm>
              <a:off x="563225" y="2843188"/>
              <a:ext cx="232700" cy="177325"/>
            </a:xfrm>
            <a:custGeom>
              <a:avLst/>
              <a:gdLst/>
              <a:ahLst/>
              <a:cxnLst/>
              <a:rect l="l" t="t" r="r" b="b"/>
              <a:pathLst>
                <a:path w="9308" h="7093" extrusionOk="0">
                  <a:moveTo>
                    <a:pt x="9307" y="1"/>
                  </a:moveTo>
                  <a:cubicBezTo>
                    <a:pt x="4872" y="28"/>
                    <a:pt x="1147" y="3018"/>
                    <a:pt x="0" y="7092"/>
                  </a:cubicBezTo>
                  <a:cubicBezTo>
                    <a:pt x="1412" y="3457"/>
                    <a:pt x="4940" y="878"/>
                    <a:pt x="9073" y="878"/>
                  </a:cubicBezTo>
                  <a:cubicBezTo>
                    <a:pt x="9095" y="878"/>
                    <a:pt x="9118" y="878"/>
                    <a:pt x="9141" y="881"/>
                  </a:cubicBezTo>
                  <a:cubicBezTo>
                    <a:pt x="9179" y="582"/>
                    <a:pt x="9236" y="286"/>
                    <a:pt x="93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530;p38"/>
            <p:cNvSpPr/>
            <p:nvPr/>
          </p:nvSpPr>
          <p:spPr>
            <a:xfrm>
              <a:off x="803950" y="2675313"/>
              <a:ext cx="609100" cy="389500"/>
            </a:xfrm>
            <a:custGeom>
              <a:avLst/>
              <a:gdLst/>
              <a:ahLst/>
              <a:cxnLst/>
              <a:rect l="l" t="t" r="r" b="b"/>
              <a:pathLst>
                <a:path w="24364" h="15580" extrusionOk="0">
                  <a:moveTo>
                    <a:pt x="7438" y="0"/>
                  </a:moveTo>
                  <a:cubicBezTo>
                    <a:pt x="3871" y="0"/>
                    <a:pt x="874" y="2425"/>
                    <a:pt x="1" y="5719"/>
                  </a:cubicBezTo>
                  <a:cubicBezTo>
                    <a:pt x="1135" y="2884"/>
                    <a:pt x="3905" y="881"/>
                    <a:pt x="7145" y="881"/>
                  </a:cubicBezTo>
                  <a:cubicBezTo>
                    <a:pt x="10689" y="881"/>
                    <a:pt x="13672" y="3275"/>
                    <a:pt x="14567" y="6534"/>
                  </a:cubicBezTo>
                  <a:cubicBezTo>
                    <a:pt x="15102" y="6447"/>
                    <a:pt x="15645" y="6402"/>
                    <a:pt x="16202" y="6402"/>
                  </a:cubicBezTo>
                  <a:cubicBezTo>
                    <a:pt x="16624" y="6402"/>
                    <a:pt x="17037" y="6424"/>
                    <a:pt x="17447" y="6477"/>
                  </a:cubicBezTo>
                  <a:cubicBezTo>
                    <a:pt x="20899" y="6898"/>
                    <a:pt x="23715" y="9584"/>
                    <a:pt x="23988" y="13053"/>
                  </a:cubicBezTo>
                  <a:cubicBezTo>
                    <a:pt x="24049" y="13841"/>
                    <a:pt x="23981" y="14688"/>
                    <a:pt x="23737" y="15579"/>
                  </a:cubicBezTo>
                  <a:cubicBezTo>
                    <a:pt x="24223" y="14365"/>
                    <a:pt x="24364" y="13219"/>
                    <a:pt x="24280" y="12172"/>
                  </a:cubicBezTo>
                  <a:cubicBezTo>
                    <a:pt x="24007" y="8704"/>
                    <a:pt x="21191" y="6018"/>
                    <a:pt x="17739" y="5597"/>
                  </a:cubicBezTo>
                  <a:cubicBezTo>
                    <a:pt x="17333" y="5544"/>
                    <a:pt x="16915" y="5521"/>
                    <a:pt x="16495" y="5521"/>
                  </a:cubicBezTo>
                  <a:cubicBezTo>
                    <a:pt x="15941" y="5521"/>
                    <a:pt x="15395" y="5567"/>
                    <a:pt x="14863" y="5654"/>
                  </a:cubicBezTo>
                  <a:cubicBezTo>
                    <a:pt x="13964" y="2395"/>
                    <a:pt x="10982" y="0"/>
                    <a:pt x="74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31" name="Google Shape;531;p38"/>
          <p:cNvGrpSpPr/>
          <p:nvPr/>
        </p:nvGrpSpPr>
        <p:grpSpPr>
          <a:xfrm>
            <a:off x="-290060" y="-326019"/>
            <a:ext cx="906765" cy="906820"/>
            <a:chOff x="-290060" y="-317019"/>
            <a:chExt cx="906765" cy="906820"/>
          </a:xfrm>
        </p:grpSpPr>
        <p:sp>
          <p:nvSpPr>
            <p:cNvPr id="532" name="Google Shape;532;p38"/>
            <p:cNvSpPr/>
            <p:nvPr/>
          </p:nvSpPr>
          <p:spPr>
            <a:xfrm rot="8100000">
              <a:off x="147943" y="5386"/>
              <a:ext cx="299840" cy="531001"/>
            </a:xfrm>
            <a:custGeom>
              <a:avLst/>
              <a:gdLst/>
              <a:ahLst/>
              <a:cxnLst/>
              <a:rect l="l" t="t" r="r" b="b"/>
              <a:pathLst>
                <a:path w="11600" h="20543" extrusionOk="0">
                  <a:moveTo>
                    <a:pt x="5802" y="1"/>
                  </a:moveTo>
                  <a:cubicBezTo>
                    <a:pt x="5802" y="1"/>
                    <a:pt x="1" y="7073"/>
                    <a:pt x="1" y="12745"/>
                  </a:cubicBezTo>
                  <a:cubicBezTo>
                    <a:pt x="1" y="18414"/>
                    <a:pt x="2596" y="20543"/>
                    <a:pt x="5802" y="20543"/>
                  </a:cubicBezTo>
                  <a:cubicBezTo>
                    <a:pt x="9005" y="20543"/>
                    <a:pt x="11600" y="18414"/>
                    <a:pt x="11600" y="12745"/>
                  </a:cubicBezTo>
                  <a:cubicBezTo>
                    <a:pt x="11600" y="7073"/>
                    <a:pt x="5802" y="1"/>
                    <a:pt x="580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533;p38"/>
            <p:cNvSpPr/>
            <p:nvPr/>
          </p:nvSpPr>
          <p:spPr>
            <a:xfrm rot="8100000">
              <a:off x="130187" y="-12358"/>
              <a:ext cx="299840" cy="530976"/>
            </a:xfrm>
            <a:custGeom>
              <a:avLst/>
              <a:gdLst/>
              <a:ahLst/>
              <a:cxnLst/>
              <a:rect l="l" t="t" r="r" b="b"/>
              <a:pathLst>
                <a:path w="11600" h="20542" extrusionOk="0">
                  <a:moveTo>
                    <a:pt x="5802" y="0"/>
                  </a:moveTo>
                  <a:cubicBezTo>
                    <a:pt x="5802" y="0"/>
                    <a:pt x="1" y="7073"/>
                    <a:pt x="1" y="12745"/>
                  </a:cubicBezTo>
                  <a:cubicBezTo>
                    <a:pt x="1" y="18413"/>
                    <a:pt x="2596" y="20541"/>
                    <a:pt x="5802" y="20541"/>
                  </a:cubicBezTo>
                  <a:cubicBezTo>
                    <a:pt x="9005" y="20541"/>
                    <a:pt x="11600" y="18413"/>
                    <a:pt x="11600" y="12745"/>
                  </a:cubicBezTo>
                  <a:cubicBezTo>
                    <a:pt x="11600" y="7073"/>
                    <a:pt x="5802" y="0"/>
                    <a:pt x="58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534;p38"/>
            <p:cNvSpPr/>
            <p:nvPr/>
          </p:nvSpPr>
          <p:spPr>
            <a:xfrm rot="8100000">
              <a:off x="281216" y="135463"/>
              <a:ext cx="172150" cy="243594"/>
            </a:xfrm>
            <a:custGeom>
              <a:avLst/>
              <a:gdLst/>
              <a:ahLst/>
              <a:cxnLst/>
              <a:rect l="l" t="t" r="r" b="b"/>
              <a:pathLst>
                <a:path w="6660" h="9424" extrusionOk="0">
                  <a:moveTo>
                    <a:pt x="1757" y="1"/>
                  </a:moveTo>
                  <a:cubicBezTo>
                    <a:pt x="1757" y="1"/>
                    <a:pt x="0" y="3924"/>
                    <a:pt x="699" y="6497"/>
                  </a:cubicBezTo>
                  <a:cubicBezTo>
                    <a:pt x="1273" y="8614"/>
                    <a:pt x="2349" y="9423"/>
                    <a:pt x="3522" y="9423"/>
                  </a:cubicBezTo>
                  <a:cubicBezTo>
                    <a:pt x="3774" y="9423"/>
                    <a:pt x="4031" y="9386"/>
                    <a:pt x="4287" y="9316"/>
                  </a:cubicBezTo>
                  <a:cubicBezTo>
                    <a:pt x="5741" y="8921"/>
                    <a:pt x="6660" y="7639"/>
                    <a:pt x="5958" y="5066"/>
                  </a:cubicBezTo>
                  <a:cubicBezTo>
                    <a:pt x="5259" y="2494"/>
                    <a:pt x="1757" y="1"/>
                    <a:pt x="175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535;p38"/>
            <p:cNvSpPr/>
            <p:nvPr/>
          </p:nvSpPr>
          <p:spPr>
            <a:xfrm rot="8100000">
              <a:off x="271013" y="129595"/>
              <a:ext cx="172175" cy="243543"/>
            </a:xfrm>
            <a:custGeom>
              <a:avLst/>
              <a:gdLst/>
              <a:ahLst/>
              <a:cxnLst/>
              <a:rect l="l" t="t" r="r" b="b"/>
              <a:pathLst>
                <a:path w="6661" h="9422" extrusionOk="0">
                  <a:moveTo>
                    <a:pt x="1762" y="0"/>
                  </a:moveTo>
                  <a:cubicBezTo>
                    <a:pt x="1762" y="0"/>
                    <a:pt x="1" y="3923"/>
                    <a:pt x="699" y="6496"/>
                  </a:cubicBezTo>
                  <a:cubicBezTo>
                    <a:pt x="1274" y="8613"/>
                    <a:pt x="2353" y="9422"/>
                    <a:pt x="3526" y="9422"/>
                  </a:cubicBezTo>
                  <a:cubicBezTo>
                    <a:pt x="3779" y="9422"/>
                    <a:pt x="4035" y="9385"/>
                    <a:pt x="4293" y="9315"/>
                  </a:cubicBezTo>
                  <a:cubicBezTo>
                    <a:pt x="5746" y="8921"/>
                    <a:pt x="6660" y="7638"/>
                    <a:pt x="5962" y="5065"/>
                  </a:cubicBezTo>
                  <a:cubicBezTo>
                    <a:pt x="5263" y="2493"/>
                    <a:pt x="1762" y="0"/>
                    <a:pt x="176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536;p38"/>
            <p:cNvSpPr/>
            <p:nvPr/>
          </p:nvSpPr>
          <p:spPr>
            <a:xfrm rot="8100000">
              <a:off x="198071" y="218608"/>
              <a:ext cx="172150" cy="243594"/>
            </a:xfrm>
            <a:custGeom>
              <a:avLst/>
              <a:gdLst/>
              <a:ahLst/>
              <a:cxnLst/>
              <a:rect l="l" t="t" r="r" b="b"/>
              <a:pathLst>
                <a:path w="6660" h="9424" extrusionOk="0">
                  <a:moveTo>
                    <a:pt x="4899" y="1"/>
                  </a:moveTo>
                  <a:cubicBezTo>
                    <a:pt x="4899" y="1"/>
                    <a:pt x="1397" y="2494"/>
                    <a:pt x="699" y="5066"/>
                  </a:cubicBezTo>
                  <a:cubicBezTo>
                    <a:pt x="1" y="7639"/>
                    <a:pt x="915" y="8921"/>
                    <a:pt x="2368" y="9316"/>
                  </a:cubicBezTo>
                  <a:cubicBezTo>
                    <a:pt x="2625" y="9386"/>
                    <a:pt x="2882" y="9423"/>
                    <a:pt x="3134" y="9423"/>
                  </a:cubicBezTo>
                  <a:cubicBezTo>
                    <a:pt x="4307" y="9423"/>
                    <a:pt x="5383" y="8614"/>
                    <a:pt x="5958" y="6497"/>
                  </a:cubicBezTo>
                  <a:cubicBezTo>
                    <a:pt x="6659" y="3924"/>
                    <a:pt x="4899" y="1"/>
                    <a:pt x="489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537;p38"/>
            <p:cNvSpPr/>
            <p:nvPr/>
          </p:nvSpPr>
          <p:spPr>
            <a:xfrm rot="8100000">
              <a:off x="192263" y="208371"/>
              <a:ext cx="172124" cy="243543"/>
            </a:xfrm>
            <a:custGeom>
              <a:avLst/>
              <a:gdLst/>
              <a:ahLst/>
              <a:cxnLst/>
              <a:rect l="l" t="t" r="r" b="b"/>
              <a:pathLst>
                <a:path w="6659" h="9422" extrusionOk="0">
                  <a:moveTo>
                    <a:pt x="4899" y="0"/>
                  </a:moveTo>
                  <a:cubicBezTo>
                    <a:pt x="4899" y="0"/>
                    <a:pt x="1397" y="2493"/>
                    <a:pt x="698" y="5065"/>
                  </a:cubicBezTo>
                  <a:cubicBezTo>
                    <a:pt x="1" y="7638"/>
                    <a:pt x="919" y="8921"/>
                    <a:pt x="2368" y="9315"/>
                  </a:cubicBezTo>
                  <a:cubicBezTo>
                    <a:pt x="2625" y="9385"/>
                    <a:pt x="2882" y="9422"/>
                    <a:pt x="3134" y="9422"/>
                  </a:cubicBezTo>
                  <a:cubicBezTo>
                    <a:pt x="4308" y="9422"/>
                    <a:pt x="5386" y="8613"/>
                    <a:pt x="5960" y="6496"/>
                  </a:cubicBezTo>
                  <a:cubicBezTo>
                    <a:pt x="6659" y="3923"/>
                    <a:pt x="4899" y="0"/>
                    <a:pt x="489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538;p38"/>
            <p:cNvSpPr/>
            <p:nvPr/>
          </p:nvSpPr>
          <p:spPr>
            <a:xfrm rot="8100000">
              <a:off x="110689" y="-142417"/>
              <a:ext cx="327394" cy="463305"/>
            </a:xfrm>
            <a:custGeom>
              <a:avLst/>
              <a:gdLst/>
              <a:ahLst/>
              <a:cxnLst/>
              <a:rect l="l" t="t" r="r" b="b"/>
              <a:pathLst>
                <a:path w="12666" h="17924" extrusionOk="0">
                  <a:moveTo>
                    <a:pt x="3347" y="0"/>
                  </a:moveTo>
                  <a:cubicBezTo>
                    <a:pt x="3347" y="0"/>
                    <a:pt x="1" y="7460"/>
                    <a:pt x="1329" y="12351"/>
                  </a:cubicBezTo>
                  <a:cubicBezTo>
                    <a:pt x="2425" y="16380"/>
                    <a:pt x="4474" y="17923"/>
                    <a:pt x="6707" y="17923"/>
                  </a:cubicBezTo>
                  <a:cubicBezTo>
                    <a:pt x="7186" y="17923"/>
                    <a:pt x="7673" y="17852"/>
                    <a:pt x="8162" y="17719"/>
                  </a:cubicBezTo>
                  <a:cubicBezTo>
                    <a:pt x="10924" y="16968"/>
                    <a:pt x="12666" y="14524"/>
                    <a:pt x="11338" y="9633"/>
                  </a:cubicBezTo>
                  <a:cubicBezTo>
                    <a:pt x="10010" y="4739"/>
                    <a:pt x="3347" y="0"/>
                    <a:pt x="334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539;p38"/>
            <p:cNvSpPr/>
            <p:nvPr/>
          </p:nvSpPr>
          <p:spPr>
            <a:xfrm rot="8100000">
              <a:off x="91223" y="-153522"/>
              <a:ext cx="327394" cy="463253"/>
            </a:xfrm>
            <a:custGeom>
              <a:avLst/>
              <a:gdLst/>
              <a:ahLst/>
              <a:cxnLst/>
              <a:rect l="l" t="t" r="r" b="b"/>
              <a:pathLst>
                <a:path w="12666" h="17922" extrusionOk="0">
                  <a:moveTo>
                    <a:pt x="3347" y="1"/>
                  </a:moveTo>
                  <a:cubicBezTo>
                    <a:pt x="3347" y="1"/>
                    <a:pt x="1" y="7457"/>
                    <a:pt x="1328" y="12351"/>
                  </a:cubicBezTo>
                  <a:cubicBezTo>
                    <a:pt x="2426" y="16380"/>
                    <a:pt x="4476" y="17921"/>
                    <a:pt x="6710" y="17921"/>
                  </a:cubicBezTo>
                  <a:cubicBezTo>
                    <a:pt x="7188" y="17921"/>
                    <a:pt x="7674" y="17851"/>
                    <a:pt x="8161" y="17719"/>
                  </a:cubicBezTo>
                  <a:cubicBezTo>
                    <a:pt x="10924" y="16968"/>
                    <a:pt x="12665" y="14525"/>
                    <a:pt x="11338" y="9630"/>
                  </a:cubicBezTo>
                  <a:cubicBezTo>
                    <a:pt x="10010" y="4740"/>
                    <a:pt x="3347" y="1"/>
                    <a:pt x="33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38"/>
            <p:cNvSpPr/>
            <p:nvPr/>
          </p:nvSpPr>
          <p:spPr>
            <a:xfrm rot="8100000">
              <a:off x="-47481" y="15766"/>
              <a:ext cx="327369" cy="463305"/>
            </a:xfrm>
            <a:custGeom>
              <a:avLst/>
              <a:gdLst/>
              <a:ahLst/>
              <a:cxnLst/>
              <a:rect l="l" t="t" r="r" b="b"/>
              <a:pathLst>
                <a:path w="12665" h="17924" extrusionOk="0">
                  <a:moveTo>
                    <a:pt x="9318" y="0"/>
                  </a:moveTo>
                  <a:cubicBezTo>
                    <a:pt x="9318" y="0"/>
                    <a:pt x="2656" y="4739"/>
                    <a:pt x="1328" y="9633"/>
                  </a:cubicBezTo>
                  <a:cubicBezTo>
                    <a:pt x="0" y="14524"/>
                    <a:pt x="1742" y="16968"/>
                    <a:pt x="4504" y="17719"/>
                  </a:cubicBezTo>
                  <a:cubicBezTo>
                    <a:pt x="4993" y="17852"/>
                    <a:pt x="5480" y="17923"/>
                    <a:pt x="5960" y="17923"/>
                  </a:cubicBezTo>
                  <a:cubicBezTo>
                    <a:pt x="8194" y="17923"/>
                    <a:pt x="10244" y="16380"/>
                    <a:pt x="11337" y="12351"/>
                  </a:cubicBezTo>
                  <a:cubicBezTo>
                    <a:pt x="12665" y="7460"/>
                    <a:pt x="9318" y="0"/>
                    <a:pt x="93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541;p38"/>
            <p:cNvSpPr/>
            <p:nvPr/>
          </p:nvSpPr>
          <p:spPr>
            <a:xfrm rot="8100000">
              <a:off x="-58634" y="-3665"/>
              <a:ext cx="327394" cy="463253"/>
            </a:xfrm>
            <a:custGeom>
              <a:avLst/>
              <a:gdLst/>
              <a:ahLst/>
              <a:cxnLst/>
              <a:rect l="l" t="t" r="r" b="b"/>
              <a:pathLst>
                <a:path w="12666" h="17922" extrusionOk="0">
                  <a:moveTo>
                    <a:pt x="9319" y="1"/>
                  </a:moveTo>
                  <a:cubicBezTo>
                    <a:pt x="9319" y="1"/>
                    <a:pt x="2657" y="4740"/>
                    <a:pt x="1328" y="9630"/>
                  </a:cubicBezTo>
                  <a:cubicBezTo>
                    <a:pt x="1" y="14525"/>
                    <a:pt x="1743" y="16968"/>
                    <a:pt x="4504" y="17719"/>
                  </a:cubicBezTo>
                  <a:cubicBezTo>
                    <a:pt x="4992" y="17851"/>
                    <a:pt x="5478" y="17921"/>
                    <a:pt x="5956" y="17921"/>
                  </a:cubicBezTo>
                  <a:cubicBezTo>
                    <a:pt x="8191" y="17921"/>
                    <a:pt x="10244" y="16380"/>
                    <a:pt x="11338" y="12351"/>
                  </a:cubicBezTo>
                  <a:cubicBezTo>
                    <a:pt x="12665" y="7457"/>
                    <a:pt x="9319" y="1"/>
                    <a:pt x="93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542;p38"/>
            <p:cNvSpPr/>
            <p:nvPr/>
          </p:nvSpPr>
          <p:spPr>
            <a:xfrm rot="8100000">
              <a:off x="91032" y="-221776"/>
              <a:ext cx="442523" cy="418484"/>
            </a:xfrm>
            <a:custGeom>
              <a:avLst/>
              <a:gdLst/>
              <a:ahLst/>
              <a:cxnLst/>
              <a:rect l="l" t="t" r="r" b="b"/>
              <a:pathLst>
                <a:path w="17120" h="16190" extrusionOk="0">
                  <a:moveTo>
                    <a:pt x="1" y="0"/>
                  </a:moveTo>
                  <a:cubicBezTo>
                    <a:pt x="1" y="1"/>
                    <a:pt x="897" y="9103"/>
                    <a:pt x="4907" y="13113"/>
                  </a:cubicBezTo>
                  <a:cubicBezTo>
                    <a:pt x="7087" y="15293"/>
                    <a:pt x="9069" y="16190"/>
                    <a:pt x="10788" y="16190"/>
                  </a:cubicBezTo>
                  <a:cubicBezTo>
                    <a:pt x="12231" y="16190"/>
                    <a:pt x="13488" y="15558"/>
                    <a:pt x="14521" y="14524"/>
                  </a:cubicBezTo>
                  <a:cubicBezTo>
                    <a:pt x="16787" y="12260"/>
                    <a:pt x="17120" y="8921"/>
                    <a:pt x="13110" y="4910"/>
                  </a:cubicBezTo>
                  <a:cubicBezTo>
                    <a:pt x="9100" y="900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38"/>
            <p:cNvSpPr/>
            <p:nvPr/>
          </p:nvSpPr>
          <p:spPr>
            <a:xfrm rot="8100000">
              <a:off x="65904" y="-221812"/>
              <a:ext cx="442626" cy="418484"/>
            </a:xfrm>
            <a:custGeom>
              <a:avLst/>
              <a:gdLst/>
              <a:ahLst/>
              <a:cxnLst/>
              <a:rect l="l" t="t" r="r" b="b"/>
              <a:pathLst>
                <a:path w="17124" h="16190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900" y="9102"/>
                    <a:pt x="4911" y="13113"/>
                  </a:cubicBezTo>
                  <a:cubicBezTo>
                    <a:pt x="7091" y="15293"/>
                    <a:pt x="9073" y="16189"/>
                    <a:pt x="10792" y="16189"/>
                  </a:cubicBezTo>
                  <a:cubicBezTo>
                    <a:pt x="12234" y="16189"/>
                    <a:pt x="13491" y="15558"/>
                    <a:pt x="14525" y="14524"/>
                  </a:cubicBezTo>
                  <a:cubicBezTo>
                    <a:pt x="16790" y="12259"/>
                    <a:pt x="17124" y="8920"/>
                    <a:pt x="13113" y="4910"/>
                  </a:cubicBezTo>
                  <a:cubicBezTo>
                    <a:pt x="9103" y="900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544;p38"/>
            <p:cNvSpPr/>
            <p:nvPr/>
          </p:nvSpPr>
          <p:spPr>
            <a:xfrm rot="8100000">
              <a:off x="-206906" y="76111"/>
              <a:ext cx="442626" cy="418484"/>
            </a:xfrm>
            <a:custGeom>
              <a:avLst/>
              <a:gdLst/>
              <a:ahLst/>
              <a:cxnLst/>
              <a:rect l="l" t="t" r="r" b="b"/>
              <a:pathLst>
                <a:path w="17124" h="16190" extrusionOk="0">
                  <a:moveTo>
                    <a:pt x="17124" y="0"/>
                  </a:moveTo>
                  <a:cubicBezTo>
                    <a:pt x="17123" y="0"/>
                    <a:pt x="8021" y="900"/>
                    <a:pt x="4011" y="4910"/>
                  </a:cubicBezTo>
                  <a:cubicBezTo>
                    <a:pt x="1" y="8921"/>
                    <a:pt x="335" y="12260"/>
                    <a:pt x="2600" y="14524"/>
                  </a:cubicBezTo>
                  <a:cubicBezTo>
                    <a:pt x="3633" y="15558"/>
                    <a:pt x="4891" y="16190"/>
                    <a:pt x="6333" y="16190"/>
                  </a:cubicBezTo>
                  <a:cubicBezTo>
                    <a:pt x="8052" y="16190"/>
                    <a:pt x="10034" y="15293"/>
                    <a:pt x="12215" y="13113"/>
                  </a:cubicBezTo>
                  <a:cubicBezTo>
                    <a:pt x="16225" y="9103"/>
                    <a:pt x="17124" y="1"/>
                    <a:pt x="171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545;p38"/>
            <p:cNvSpPr/>
            <p:nvPr/>
          </p:nvSpPr>
          <p:spPr>
            <a:xfrm rot="8100000">
              <a:off x="-206924" y="51016"/>
              <a:ext cx="442626" cy="418484"/>
            </a:xfrm>
            <a:custGeom>
              <a:avLst/>
              <a:gdLst/>
              <a:ahLst/>
              <a:cxnLst/>
              <a:rect l="l" t="t" r="r" b="b"/>
              <a:pathLst>
                <a:path w="17124" h="16190" extrusionOk="0">
                  <a:moveTo>
                    <a:pt x="17123" y="0"/>
                  </a:moveTo>
                  <a:cubicBezTo>
                    <a:pt x="17123" y="0"/>
                    <a:pt x="8021" y="900"/>
                    <a:pt x="4010" y="4910"/>
                  </a:cubicBezTo>
                  <a:cubicBezTo>
                    <a:pt x="0" y="8920"/>
                    <a:pt x="334" y="12259"/>
                    <a:pt x="2599" y="14524"/>
                  </a:cubicBezTo>
                  <a:cubicBezTo>
                    <a:pt x="3633" y="15558"/>
                    <a:pt x="4890" y="16189"/>
                    <a:pt x="6333" y="16189"/>
                  </a:cubicBezTo>
                  <a:cubicBezTo>
                    <a:pt x="8051" y="16189"/>
                    <a:pt x="10033" y="15293"/>
                    <a:pt x="12213" y="13113"/>
                  </a:cubicBezTo>
                  <a:cubicBezTo>
                    <a:pt x="16224" y="9102"/>
                    <a:pt x="17123" y="0"/>
                    <a:pt x="1712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38"/>
            <p:cNvSpPr/>
            <p:nvPr/>
          </p:nvSpPr>
          <p:spPr>
            <a:xfrm rot="8100000">
              <a:off x="58375" y="-84119"/>
              <a:ext cx="299840" cy="530872"/>
            </a:xfrm>
            <a:custGeom>
              <a:avLst/>
              <a:gdLst/>
              <a:ahLst/>
              <a:cxnLst/>
              <a:rect l="l" t="t" r="r" b="b"/>
              <a:pathLst>
                <a:path w="11600" h="20538" extrusionOk="0">
                  <a:moveTo>
                    <a:pt x="5802" y="0"/>
                  </a:moveTo>
                  <a:cubicBezTo>
                    <a:pt x="5802" y="0"/>
                    <a:pt x="1" y="7068"/>
                    <a:pt x="1" y="12740"/>
                  </a:cubicBezTo>
                  <a:cubicBezTo>
                    <a:pt x="1" y="18413"/>
                    <a:pt x="2596" y="20538"/>
                    <a:pt x="5802" y="20538"/>
                  </a:cubicBezTo>
                  <a:cubicBezTo>
                    <a:pt x="9005" y="20538"/>
                    <a:pt x="11600" y="18413"/>
                    <a:pt x="11600" y="12740"/>
                  </a:cubicBezTo>
                  <a:cubicBezTo>
                    <a:pt x="11600" y="7068"/>
                    <a:pt x="5802" y="0"/>
                    <a:pt x="580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38"/>
            <p:cNvSpPr/>
            <p:nvPr/>
          </p:nvSpPr>
          <p:spPr>
            <a:xfrm rot="8100000">
              <a:off x="40636" y="-101870"/>
              <a:ext cx="299840" cy="530898"/>
            </a:xfrm>
            <a:custGeom>
              <a:avLst/>
              <a:gdLst/>
              <a:ahLst/>
              <a:cxnLst/>
              <a:rect l="l" t="t" r="r" b="b"/>
              <a:pathLst>
                <a:path w="11600" h="20539" extrusionOk="0">
                  <a:moveTo>
                    <a:pt x="5802" y="1"/>
                  </a:moveTo>
                  <a:cubicBezTo>
                    <a:pt x="5802" y="1"/>
                    <a:pt x="1" y="7070"/>
                    <a:pt x="1" y="12742"/>
                  </a:cubicBezTo>
                  <a:cubicBezTo>
                    <a:pt x="1" y="18414"/>
                    <a:pt x="2596" y="20539"/>
                    <a:pt x="5802" y="20539"/>
                  </a:cubicBezTo>
                  <a:cubicBezTo>
                    <a:pt x="9005" y="20539"/>
                    <a:pt x="11600" y="18414"/>
                    <a:pt x="11600" y="12742"/>
                  </a:cubicBezTo>
                  <a:cubicBezTo>
                    <a:pt x="11600" y="7070"/>
                    <a:pt x="5802" y="1"/>
                    <a:pt x="58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48" name="Google Shape;548;p38"/>
          <p:cNvGrpSpPr/>
          <p:nvPr/>
        </p:nvGrpSpPr>
        <p:grpSpPr>
          <a:xfrm flipH="1">
            <a:off x="8505415" y="-326019"/>
            <a:ext cx="906765" cy="906820"/>
            <a:chOff x="-290060" y="-317019"/>
            <a:chExt cx="906765" cy="906820"/>
          </a:xfrm>
        </p:grpSpPr>
        <p:sp>
          <p:nvSpPr>
            <p:cNvPr id="549" name="Google Shape;549;p38"/>
            <p:cNvSpPr/>
            <p:nvPr/>
          </p:nvSpPr>
          <p:spPr>
            <a:xfrm rot="8100000">
              <a:off x="147943" y="5386"/>
              <a:ext cx="299840" cy="531001"/>
            </a:xfrm>
            <a:custGeom>
              <a:avLst/>
              <a:gdLst/>
              <a:ahLst/>
              <a:cxnLst/>
              <a:rect l="l" t="t" r="r" b="b"/>
              <a:pathLst>
                <a:path w="11600" h="20543" extrusionOk="0">
                  <a:moveTo>
                    <a:pt x="5802" y="1"/>
                  </a:moveTo>
                  <a:cubicBezTo>
                    <a:pt x="5802" y="1"/>
                    <a:pt x="1" y="7073"/>
                    <a:pt x="1" y="12745"/>
                  </a:cubicBezTo>
                  <a:cubicBezTo>
                    <a:pt x="1" y="18414"/>
                    <a:pt x="2596" y="20543"/>
                    <a:pt x="5802" y="20543"/>
                  </a:cubicBezTo>
                  <a:cubicBezTo>
                    <a:pt x="9005" y="20543"/>
                    <a:pt x="11600" y="18414"/>
                    <a:pt x="11600" y="12745"/>
                  </a:cubicBezTo>
                  <a:cubicBezTo>
                    <a:pt x="11600" y="7073"/>
                    <a:pt x="5802" y="1"/>
                    <a:pt x="580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38"/>
            <p:cNvSpPr/>
            <p:nvPr/>
          </p:nvSpPr>
          <p:spPr>
            <a:xfrm rot="8100000">
              <a:off x="130187" y="-12358"/>
              <a:ext cx="299840" cy="530976"/>
            </a:xfrm>
            <a:custGeom>
              <a:avLst/>
              <a:gdLst/>
              <a:ahLst/>
              <a:cxnLst/>
              <a:rect l="l" t="t" r="r" b="b"/>
              <a:pathLst>
                <a:path w="11600" h="20542" extrusionOk="0">
                  <a:moveTo>
                    <a:pt x="5802" y="0"/>
                  </a:moveTo>
                  <a:cubicBezTo>
                    <a:pt x="5802" y="0"/>
                    <a:pt x="1" y="7073"/>
                    <a:pt x="1" y="12745"/>
                  </a:cubicBezTo>
                  <a:cubicBezTo>
                    <a:pt x="1" y="18413"/>
                    <a:pt x="2596" y="20541"/>
                    <a:pt x="5802" y="20541"/>
                  </a:cubicBezTo>
                  <a:cubicBezTo>
                    <a:pt x="9005" y="20541"/>
                    <a:pt x="11600" y="18413"/>
                    <a:pt x="11600" y="12745"/>
                  </a:cubicBezTo>
                  <a:cubicBezTo>
                    <a:pt x="11600" y="7073"/>
                    <a:pt x="5802" y="0"/>
                    <a:pt x="58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38"/>
            <p:cNvSpPr/>
            <p:nvPr/>
          </p:nvSpPr>
          <p:spPr>
            <a:xfrm rot="8100000">
              <a:off x="281216" y="135463"/>
              <a:ext cx="172150" cy="243594"/>
            </a:xfrm>
            <a:custGeom>
              <a:avLst/>
              <a:gdLst/>
              <a:ahLst/>
              <a:cxnLst/>
              <a:rect l="l" t="t" r="r" b="b"/>
              <a:pathLst>
                <a:path w="6660" h="9424" extrusionOk="0">
                  <a:moveTo>
                    <a:pt x="1757" y="1"/>
                  </a:moveTo>
                  <a:cubicBezTo>
                    <a:pt x="1757" y="1"/>
                    <a:pt x="0" y="3924"/>
                    <a:pt x="699" y="6497"/>
                  </a:cubicBezTo>
                  <a:cubicBezTo>
                    <a:pt x="1273" y="8614"/>
                    <a:pt x="2349" y="9423"/>
                    <a:pt x="3522" y="9423"/>
                  </a:cubicBezTo>
                  <a:cubicBezTo>
                    <a:pt x="3774" y="9423"/>
                    <a:pt x="4031" y="9386"/>
                    <a:pt x="4287" y="9316"/>
                  </a:cubicBezTo>
                  <a:cubicBezTo>
                    <a:pt x="5741" y="8921"/>
                    <a:pt x="6660" y="7639"/>
                    <a:pt x="5958" y="5066"/>
                  </a:cubicBezTo>
                  <a:cubicBezTo>
                    <a:pt x="5259" y="2494"/>
                    <a:pt x="1757" y="1"/>
                    <a:pt x="175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38"/>
            <p:cNvSpPr/>
            <p:nvPr/>
          </p:nvSpPr>
          <p:spPr>
            <a:xfrm rot="8100000">
              <a:off x="271013" y="129595"/>
              <a:ext cx="172175" cy="243543"/>
            </a:xfrm>
            <a:custGeom>
              <a:avLst/>
              <a:gdLst/>
              <a:ahLst/>
              <a:cxnLst/>
              <a:rect l="l" t="t" r="r" b="b"/>
              <a:pathLst>
                <a:path w="6661" h="9422" extrusionOk="0">
                  <a:moveTo>
                    <a:pt x="1762" y="0"/>
                  </a:moveTo>
                  <a:cubicBezTo>
                    <a:pt x="1762" y="0"/>
                    <a:pt x="1" y="3923"/>
                    <a:pt x="699" y="6496"/>
                  </a:cubicBezTo>
                  <a:cubicBezTo>
                    <a:pt x="1274" y="8613"/>
                    <a:pt x="2353" y="9422"/>
                    <a:pt x="3526" y="9422"/>
                  </a:cubicBezTo>
                  <a:cubicBezTo>
                    <a:pt x="3779" y="9422"/>
                    <a:pt x="4035" y="9385"/>
                    <a:pt x="4293" y="9315"/>
                  </a:cubicBezTo>
                  <a:cubicBezTo>
                    <a:pt x="5746" y="8921"/>
                    <a:pt x="6660" y="7638"/>
                    <a:pt x="5962" y="5065"/>
                  </a:cubicBezTo>
                  <a:cubicBezTo>
                    <a:pt x="5263" y="2493"/>
                    <a:pt x="1762" y="0"/>
                    <a:pt x="176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38"/>
            <p:cNvSpPr/>
            <p:nvPr/>
          </p:nvSpPr>
          <p:spPr>
            <a:xfrm rot="8100000">
              <a:off x="198071" y="218608"/>
              <a:ext cx="172150" cy="243594"/>
            </a:xfrm>
            <a:custGeom>
              <a:avLst/>
              <a:gdLst/>
              <a:ahLst/>
              <a:cxnLst/>
              <a:rect l="l" t="t" r="r" b="b"/>
              <a:pathLst>
                <a:path w="6660" h="9424" extrusionOk="0">
                  <a:moveTo>
                    <a:pt x="4899" y="1"/>
                  </a:moveTo>
                  <a:cubicBezTo>
                    <a:pt x="4899" y="1"/>
                    <a:pt x="1397" y="2494"/>
                    <a:pt x="699" y="5066"/>
                  </a:cubicBezTo>
                  <a:cubicBezTo>
                    <a:pt x="1" y="7639"/>
                    <a:pt x="915" y="8921"/>
                    <a:pt x="2368" y="9316"/>
                  </a:cubicBezTo>
                  <a:cubicBezTo>
                    <a:pt x="2625" y="9386"/>
                    <a:pt x="2882" y="9423"/>
                    <a:pt x="3134" y="9423"/>
                  </a:cubicBezTo>
                  <a:cubicBezTo>
                    <a:pt x="4307" y="9423"/>
                    <a:pt x="5383" y="8614"/>
                    <a:pt x="5958" y="6497"/>
                  </a:cubicBezTo>
                  <a:cubicBezTo>
                    <a:pt x="6659" y="3924"/>
                    <a:pt x="4899" y="1"/>
                    <a:pt x="489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38"/>
            <p:cNvSpPr/>
            <p:nvPr/>
          </p:nvSpPr>
          <p:spPr>
            <a:xfrm rot="8100000">
              <a:off x="192263" y="208371"/>
              <a:ext cx="172124" cy="243543"/>
            </a:xfrm>
            <a:custGeom>
              <a:avLst/>
              <a:gdLst/>
              <a:ahLst/>
              <a:cxnLst/>
              <a:rect l="l" t="t" r="r" b="b"/>
              <a:pathLst>
                <a:path w="6659" h="9422" extrusionOk="0">
                  <a:moveTo>
                    <a:pt x="4899" y="0"/>
                  </a:moveTo>
                  <a:cubicBezTo>
                    <a:pt x="4899" y="0"/>
                    <a:pt x="1397" y="2493"/>
                    <a:pt x="698" y="5065"/>
                  </a:cubicBezTo>
                  <a:cubicBezTo>
                    <a:pt x="1" y="7638"/>
                    <a:pt x="919" y="8921"/>
                    <a:pt x="2368" y="9315"/>
                  </a:cubicBezTo>
                  <a:cubicBezTo>
                    <a:pt x="2625" y="9385"/>
                    <a:pt x="2882" y="9422"/>
                    <a:pt x="3134" y="9422"/>
                  </a:cubicBezTo>
                  <a:cubicBezTo>
                    <a:pt x="4308" y="9422"/>
                    <a:pt x="5386" y="8613"/>
                    <a:pt x="5960" y="6496"/>
                  </a:cubicBezTo>
                  <a:cubicBezTo>
                    <a:pt x="6659" y="3923"/>
                    <a:pt x="4899" y="0"/>
                    <a:pt x="489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555;p38"/>
            <p:cNvSpPr/>
            <p:nvPr/>
          </p:nvSpPr>
          <p:spPr>
            <a:xfrm rot="8100000">
              <a:off x="110689" y="-142417"/>
              <a:ext cx="327394" cy="463305"/>
            </a:xfrm>
            <a:custGeom>
              <a:avLst/>
              <a:gdLst/>
              <a:ahLst/>
              <a:cxnLst/>
              <a:rect l="l" t="t" r="r" b="b"/>
              <a:pathLst>
                <a:path w="12666" h="17924" extrusionOk="0">
                  <a:moveTo>
                    <a:pt x="3347" y="0"/>
                  </a:moveTo>
                  <a:cubicBezTo>
                    <a:pt x="3347" y="0"/>
                    <a:pt x="1" y="7460"/>
                    <a:pt x="1329" y="12351"/>
                  </a:cubicBezTo>
                  <a:cubicBezTo>
                    <a:pt x="2425" y="16380"/>
                    <a:pt x="4474" y="17923"/>
                    <a:pt x="6707" y="17923"/>
                  </a:cubicBezTo>
                  <a:cubicBezTo>
                    <a:pt x="7186" y="17923"/>
                    <a:pt x="7673" y="17852"/>
                    <a:pt x="8162" y="17719"/>
                  </a:cubicBezTo>
                  <a:cubicBezTo>
                    <a:pt x="10924" y="16968"/>
                    <a:pt x="12666" y="14524"/>
                    <a:pt x="11338" y="9633"/>
                  </a:cubicBezTo>
                  <a:cubicBezTo>
                    <a:pt x="10010" y="4739"/>
                    <a:pt x="3347" y="0"/>
                    <a:pt x="334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38"/>
            <p:cNvSpPr/>
            <p:nvPr/>
          </p:nvSpPr>
          <p:spPr>
            <a:xfrm rot="8100000">
              <a:off x="91223" y="-153522"/>
              <a:ext cx="327394" cy="463253"/>
            </a:xfrm>
            <a:custGeom>
              <a:avLst/>
              <a:gdLst/>
              <a:ahLst/>
              <a:cxnLst/>
              <a:rect l="l" t="t" r="r" b="b"/>
              <a:pathLst>
                <a:path w="12666" h="17922" extrusionOk="0">
                  <a:moveTo>
                    <a:pt x="3347" y="1"/>
                  </a:moveTo>
                  <a:cubicBezTo>
                    <a:pt x="3347" y="1"/>
                    <a:pt x="1" y="7457"/>
                    <a:pt x="1328" y="12351"/>
                  </a:cubicBezTo>
                  <a:cubicBezTo>
                    <a:pt x="2426" y="16380"/>
                    <a:pt x="4476" y="17921"/>
                    <a:pt x="6710" y="17921"/>
                  </a:cubicBezTo>
                  <a:cubicBezTo>
                    <a:pt x="7188" y="17921"/>
                    <a:pt x="7674" y="17851"/>
                    <a:pt x="8161" y="17719"/>
                  </a:cubicBezTo>
                  <a:cubicBezTo>
                    <a:pt x="10924" y="16968"/>
                    <a:pt x="12665" y="14525"/>
                    <a:pt x="11338" y="9630"/>
                  </a:cubicBezTo>
                  <a:cubicBezTo>
                    <a:pt x="10010" y="4740"/>
                    <a:pt x="3347" y="1"/>
                    <a:pt x="33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38"/>
            <p:cNvSpPr/>
            <p:nvPr/>
          </p:nvSpPr>
          <p:spPr>
            <a:xfrm rot="8100000">
              <a:off x="-47481" y="15766"/>
              <a:ext cx="327369" cy="463305"/>
            </a:xfrm>
            <a:custGeom>
              <a:avLst/>
              <a:gdLst/>
              <a:ahLst/>
              <a:cxnLst/>
              <a:rect l="l" t="t" r="r" b="b"/>
              <a:pathLst>
                <a:path w="12665" h="17924" extrusionOk="0">
                  <a:moveTo>
                    <a:pt x="9318" y="0"/>
                  </a:moveTo>
                  <a:cubicBezTo>
                    <a:pt x="9318" y="0"/>
                    <a:pt x="2656" y="4739"/>
                    <a:pt x="1328" y="9633"/>
                  </a:cubicBezTo>
                  <a:cubicBezTo>
                    <a:pt x="0" y="14524"/>
                    <a:pt x="1742" y="16968"/>
                    <a:pt x="4504" y="17719"/>
                  </a:cubicBezTo>
                  <a:cubicBezTo>
                    <a:pt x="4993" y="17852"/>
                    <a:pt x="5480" y="17923"/>
                    <a:pt x="5960" y="17923"/>
                  </a:cubicBezTo>
                  <a:cubicBezTo>
                    <a:pt x="8194" y="17923"/>
                    <a:pt x="10244" y="16380"/>
                    <a:pt x="11337" y="12351"/>
                  </a:cubicBezTo>
                  <a:cubicBezTo>
                    <a:pt x="12665" y="7460"/>
                    <a:pt x="9318" y="0"/>
                    <a:pt x="93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38"/>
            <p:cNvSpPr/>
            <p:nvPr/>
          </p:nvSpPr>
          <p:spPr>
            <a:xfrm rot="8100000">
              <a:off x="-58634" y="-3665"/>
              <a:ext cx="327394" cy="463253"/>
            </a:xfrm>
            <a:custGeom>
              <a:avLst/>
              <a:gdLst/>
              <a:ahLst/>
              <a:cxnLst/>
              <a:rect l="l" t="t" r="r" b="b"/>
              <a:pathLst>
                <a:path w="12666" h="17922" extrusionOk="0">
                  <a:moveTo>
                    <a:pt x="9319" y="1"/>
                  </a:moveTo>
                  <a:cubicBezTo>
                    <a:pt x="9319" y="1"/>
                    <a:pt x="2657" y="4740"/>
                    <a:pt x="1328" y="9630"/>
                  </a:cubicBezTo>
                  <a:cubicBezTo>
                    <a:pt x="1" y="14525"/>
                    <a:pt x="1743" y="16968"/>
                    <a:pt x="4504" y="17719"/>
                  </a:cubicBezTo>
                  <a:cubicBezTo>
                    <a:pt x="4992" y="17851"/>
                    <a:pt x="5478" y="17921"/>
                    <a:pt x="5956" y="17921"/>
                  </a:cubicBezTo>
                  <a:cubicBezTo>
                    <a:pt x="8191" y="17921"/>
                    <a:pt x="10244" y="16380"/>
                    <a:pt x="11338" y="12351"/>
                  </a:cubicBezTo>
                  <a:cubicBezTo>
                    <a:pt x="12665" y="7457"/>
                    <a:pt x="9319" y="1"/>
                    <a:pt x="93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38"/>
            <p:cNvSpPr/>
            <p:nvPr/>
          </p:nvSpPr>
          <p:spPr>
            <a:xfrm rot="8100000">
              <a:off x="91032" y="-221776"/>
              <a:ext cx="442523" cy="418484"/>
            </a:xfrm>
            <a:custGeom>
              <a:avLst/>
              <a:gdLst/>
              <a:ahLst/>
              <a:cxnLst/>
              <a:rect l="l" t="t" r="r" b="b"/>
              <a:pathLst>
                <a:path w="17120" h="16190" extrusionOk="0">
                  <a:moveTo>
                    <a:pt x="1" y="0"/>
                  </a:moveTo>
                  <a:cubicBezTo>
                    <a:pt x="1" y="1"/>
                    <a:pt x="897" y="9103"/>
                    <a:pt x="4907" y="13113"/>
                  </a:cubicBezTo>
                  <a:cubicBezTo>
                    <a:pt x="7087" y="15293"/>
                    <a:pt x="9069" y="16190"/>
                    <a:pt x="10788" y="16190"/>
                  </a:cubicBezTo>
                  <a:cubicBezTo>
                    <a:pt x="12231" y="16190"/>
                    <a:pt x="13488" y="15558"/>
                    <a:pt x="14521" y="14524"/>
                  </a:cubicBezTo>
                  <a:cubicBezTo>
                    <a:pt x="16787" y="12260"/>
                    <a:pt x="17120" y="8921"/>
                    <a:pt x="13110" y="4910"/>
                  </a:cubicBezTo>
                  <a:cubicBezTo>
                    <a:pt x="9100" y="900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38"/>
            <p:cNvSpPr/>
            <p:nvPr/>
          </p:nvSpPr>
          <p:spPr>
            <a:xfrm rot="8100000">
              <a:off x="65904" y="-221812"/>
              <a:ext cx="442626" cy="418484"/>
            </a:xfrm>
            <a:custGeom>
              <a:avLst/>
              <a:gdLst/>
              <a:ahLst/>
              <a:cxnLst/>
              <a:rect l="l" t="t" r="r" b="b"/>
              <a:pathLst>
                <a:path w="17124" h="16190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900" y="9102"/>
                    <a:pt x="4911" y="13113"/>
                  </a:cubicBezTo>
                  <a:cubicBezTo>
                    <a:pt x="7091" y="15293"/>
                    <a:pt x="9073" y="16189"/>
                    <a:pt x="10792" y="16189"/>
                  </a:cubicBezTo>
                  <a:cubicBezTo>
                    <a:pt x="12234" y="16189"/>
                    <a:pt x="13491" y="15558"/>
                    <a:pt x="14525" y="14524"/>
                  </a:cubicBezTo>
                  <a:cubicBezTo>
                    <a:pt x="16790" y="12259"/>
                    <a:pt x="17124" y="8920"/>
                    <a:pt x="13113" y="4910"/>
                  </a:cubicBezTo>
                  <a:cubicBezTo>
                    <a:pt x="9103" y="900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61;p38"/>
            <p:cNvSpPr/>
            <p:nvPr/>
          </p:nvSpPr>
          <p:spPr>
            <a:xfrm rot="8100000">
              <a:off x="-206906" y="76111"/>
              <a:ext cx="442626" cy="418484"/>
            </a:xfrm>
            <a:custGeom>
              <a:avLst/>
              <a:gdLst/>
              <a:ahLst/>
              <a:cxnLst/>
              <a:rect l="l" t="t" r="r" b="b"/>
              <a:pathLst>
                <a:path w="17124" h="16190" extrusionOk="0">
                  <a:moveTo>
                    <a:pt x="17124" y="0"/>
                  </a:moveTo>
                  <a:cubicBezTo>
                    <a:pt x="17123" y="0"/>
                    <a:pt x="8021" y="900"/>
                    <a:pt x="4011" y="4910"/>
                  </a:cubicBezTo>
                  <a:cubicBezTo>
                    <a:pt x="1" y="8921"/>
                    <a:pt x="335" y="12260"/>
                    <a:pt x="2600" y="14524"/>
                  </a:cubicBezTo>
                  <a:cubicBezTo>
                    <a:pt x="3633" y="15558"/>
                    <a:pt x="4891" y="16190"/>
                    <a:pt x="6333" y="16190"/>
                  </a:cubicBezTo>
                  <a:cubicBezTo>
                    <a:pt x="8052" y="16190"/>
                    <a:pt x="10034" y="15293"/>
                    <a:pt x="12215" y="13113"/>
                  </a:cubicBezTo>
                  <a:cubicBezTo>
                    <a:pt x="16225" y="9103"/>
                    <a:pt x="17124" y="1"/>
                    <a:pt x="171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562;p38"/>
            <p:cNvSpPr/>
            <p:nvPr/>
          </p:nvSpPr>
          <p:spPr>
            <a:xfrm rot="8100000">
              <a:off x="-206924" y="51016"/>
              <a:ext cx="442626" cy="418484"/>
            </a:xfrm>
            <a:custGeom>
              <a:avLst/>
              <a:gdLst/>
              <a:ahLst/>
              <a:cxnLst/>
              <a:rect l="l" t="t" r="r" b="b"/>
              <a:pathLst>
                <a:path w="17124" h="16190" extrusionOk="0">
                  <a:moveTo>
                    <a:pt x="17123" y="0"/>
                  </a:moveTo>
                  <a:cubicBezTo>
                    <a:pt x="17123" y="0"/>
                    <a:pt x="8021" y="900"/>
                    <a:pt x="4010" y="4910"/>
                  </a:cubicBezTo>
                  <a:cubicBezTo>
                    <a:pt x="0" y="8920"/>
                    <a:pt x="334" y="12259"/>
                    <a:pt x="2599" y="14524"/>
                  </a:cubicBezTo>
                  <a:cubicBezTo>
                    <a:pt x="3633" y="15558"/>
                    <a:pt x="4890" y="16189"/>
                    <a:pt x="6333" y="16189"/>
                  </a:cubicBezTo>
                  <a:cubicBezTo>
                    <a:pt x="8051" y="16189"/>
                    <a:pt x="10033" y="15293"/>
                    <a:pt x="12213" y="13113"/>
                  </a:cubicBezTo>
                  <a:cubicBezTo>
                    <a:pt x="16224" y="9102"/>
                    <a:pt x="17123" y="0"/>
                    <a:pt x="1712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563;p38"/>
            <p:cNvSpPr/>
            <p:nvPr/>
          </p:nvSpPr>
          <p:spPr>
            <a:xfrm rot="8100000">
              <a:off x="58375" y="-84119"/>
              <a:ext cx="299840" cy="530872"/>
            </a:xfrm>
            <a:custGeom>
              <a:avLst/>
              <a:gdLst/>
              <a:ahLst/>
              <a:cxnLst/>
              <a:rect l="l" t="t" r="r" b="b"/>
              <a:pathLst>
                <a:path w="11600" h="20538" extrusionOk="0">
                  <a:moveTo>
                    <a:pt x="5802" y="0"/>
                  </a:moveTo>
                  <a:cubicBezTo>
                    <a:pt x="5802" y="0"/>
                    <a:pt x="1" y="7068"/>
                    <a:pt x="1" y="12740"/>
                  </a:cubicBezTo>
                  <a:cubicBezTo>
                    <a:pt x="1" y="18413"/>
                    <a:pt x="2596" y="20538"/>
                    <a:pt x="5802" y="20538"/>
                  </a:cubicBezTo>
                  <a:cubicBezTo>
                    <a:pt x="9005" y="20538"/>
                    <a:pt x="11600" y="18413"/>
                    <a:pt x="11600" y="12740"/>
                  </a:cubicBezTo>
                  <a:cubicBezTo>
                    <a:pt x="11600" y="7068"/>
                    <a:pt x="5802" y="0"/>
                    <a:pt x="580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564;p38"/>
            <p:cNvSpPr/>
            <p:nvPr/>
          </p:nvSpPr>
          <p:spPr>
            <a:xfrm rot="8100000">
              <a:off x="40636" y="-101870"/>
              <a:ext cx="299840" cy="530898"/>
            </a:xfrm>
            <a:custGeom>
              <a:avLst/>
              <a:gdLst/>
              <a:ahLst/>
              <a:cxnLst/>
              <a:rect l="l" t="t" r="r" b="b"/>
              <a:pathLst>
                <a:path w="11600" h="20539" extrusionOk="0">
                  <a:moveTo>
                    <a:pt x="5802" y="1"/>
                  </a:moveTo>
                  <a:cubicBezTo>
                    <a:pt x="5802" y="1"/>
                    <a:pt x="1" y="7070"/>
                    <a:pt x="1" y="12742"/>
                  </a:cubicBezTo>
                  <a:cubicBezTo>
                    <a:pt x="1" y="18414"/>
                    <a:pt x="2596" y="20539"/>
                    <a:pt x="5802" y="20539"/>
                  </a:cubicBezTo>
                  <a:cubicBezTo>
                    <a:pt x="9005" y="20539"/>
                    <a:pt x="11600" y="18414"/>
                    <a:pt x="11600" y="12742"/>
                  </a:cubicBezTo>
                  <a:cubicBezTo>
                    <a:pt x="11600" y="7070"/>
                    <a:pt x="5802" y="1"/>
                    <a:pt x="58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65" name="Google Shape;565;p38"/>
          <p:cNvGrpSpPr/>
          <p:nvPr/>
        </p:nvGrpSpPr>
        <p:grpSpPr>
          <a:xfrm>
            <a:off x="1253681" y="4131720"/>
            <a:ext cx="1608647" cy="698004"/>
            <a:chOff x="554125" y="2675313"/>
            <a:chExt cx="1515875" cy="657750"/>
          </a:xfrm>
        </p:grpSpPr>
        <p:sp>
          <p:nvSpPr>
            <p:cNvPr id="566" name="Google Shape;566;p38"/>
            <p:cNvSpPr/>
            <p:nvPr/>
          </p:nvSpPr>
          <p:spPr>
            <a:xfrm>
              <a:off x="554125" y="2675313"/>
              <a:ext cx="1515875" cy="657750"/>
            </a:xfrm>
            <a:custGeom>
              <a:avLst/>
              <a:gdLst/>
              <a:ahLst/>
              <a:cxnLst/>
              <a:rect l="l" t="t" r="r" b="b"/>
              <a:pathLst>
                <a:path w="60635" h="26310" extrusionOk="0">
                  <a:moveTo>
                    <a:pt x="17431" y="0"/>
                  </a:moveTo>
                  <a:cubicBezTo>
                    <a:pt x="13515" y="0"/>
                    <a:pt x="10283" y="2929"/>
                    <a:pt x="9797" y="6716"/>
                  </a:cubicBezTo>
                  <a:cubicBezTo>
                    <a:pt x="9774" y="6716"/>
                    <a:pt x="9755" y="6712"/>
                    <a:pt x="9733" y="6712"/>
                  </a:cubicBezTo>
                  <a:cubicBezTo>
                    <a:pt x="4356" y="6712"/>
                    <a:pt x="0" y="11068"/>
                    <a:pt x="0" y="16445"/>
                  </a:cubicBezTo>
                  <a:cubicBezTo>
                    <a:pt x="0" y="16596"/>
                    <a:pt x="5" y="16744"/>
                    <a:pt x="12" y="16896"/>
                  </a:cubicBezTo>
                  <a:cubicBezTo>
                    <a:pt x="207" y="21178"/>
                    <a:pt x="3912" y="25275"/>
                    <a:pt x="8817" y="25275"/>
                  </a:cubicBezTo>
                  <a:cubicBezTo>
                    <a:pt x="12091" y="25275"/>
                    <a:pt x="15901" y="23450"/>
                    <a:pt x="19560" y="18637"/>
                  </a:cubicBezTo>
                  <a:lnTo>
                    <a:pt x="19560" y="18637"/>
                  </a:lnTo>
                  <a:cubicBezTo>
                    <a:pt x="19730" y="20781"/>
                    <a:pt x="17677" y="23577"/>
                    <a:pt x="16771" y="24267"/>
                  </a:cubicBezTo>
                  <a:cubicBezTo>
                    <a:pt x="17793" y="25371"/>
                    <a:pt x="20775" y="26310"/>
                    <a:pt x="24139" y="26310"/>
                  </a:cubicBezTo>
                  <a:cubicBezTo>
                    <a:pt x="27044" y="26310"/>
                    <a:pt x="30234" y="25609"/>
                    <a:pt x="32691" y="23710"/>
                  </a:cubicBezTo>
                  <a:cubicBezTo>
                    <a:pt x="34117" y="25228"/>
                    <a:pt x="36140" y="26176"/>
                    <a:pt x="38386" y="26176"/>
                  </a:cubicBezTo>
                  <a:cubicBezTo>
                    <a:pt x="41395" y="26176"/>
                    <a:pt x="44001" y="24477"/>
                    <a:pt x="45311" y="21987"/>
                  </a:cubicBezTo>
                  <a:cubicBezTo>
                    <a:pt x="53539" y="21153"/>
                    <a:pt x="60634" y="13050"/>
                    <a:pt x="60635" y="13049"/>
                  </a:cubicBezTo>
                  <a:lnTo>
                    <a:pt x="60635" y="13049"/>
                  </a:lnTo>
                  <a:cubicBezTo>
                    <a:pt x="60634" y="13049"/>
                    <a:pt x="57846" y="15464"/>
                    <a:pt x="54082" y="15464"/>
                  </a:cubicBezTo>
                  <a:cubicBezTo>
                    <a:pt x="52055" y="15464"/>
                    <a:pt x="49745" y="14764"/>
                    <a:pt x="47435" y="12608"/>
                  </a:cubicBezTo>
                  <a:cubicBezTo>
                    <a:pt x="44455" y="9827"/>
                    <a:pt x="41742" y="9065"/>
                    <a:pt x="39663" y="9065"/>
                  </a:cubicBezTo>
                  <a:cubicBezTo>
                    <a:pt x="37931" y="9065"/>
                    <a:pt x="36639" y="9593"/>
                    <a:pt x="35996" y="9926"/>
                  </a:cubicBezTo>
                  <a:cubicBezTo>
                    <a:pt x="35814" y="14142"/>
                    <a:pt x="33529" y="16049"/>
                    <a:pt x="33529" y="16049"/>
                  </a:cubicBezTo>
                  <a:cubicBezTo>
                    <a:pt x="34178" y="14657"/>
                    <a:pt x="34368" y="13352"/>
                    <a:pt x="34273" y="12172"/>
                  </a:cubicBezTo>
                  <a:cubicBezTo>
                    <a:pt x="34000" y="8704"/>
                    <a:pt x="31184" y="6018"/>
                    <a:pt x="27732" y="5597"/>
                  </a:cubicBezTo>
                  <a:cubicBezTo>
                    <a:pt x="27326" y="5544"/>
                    <a:pt x="26908" y="5521"/>
                    <a:pt x="26488" y="5521"/>
                  </a:cubicBezTo>
                  <a:cubicBezTo>
                    <a:pt x="25934" y="5521"/>
                    <a:pt x="25388" y="5567"/>
                    <a:pt x="24856" y="5654"/>
                  </a:cubicBezTo>
                  <a:cubicBezTo>
                    <a:pt x="23957" y="2395"/>
                    <a:pt x="20975" y="0"/>
                    <a:pt x="17431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567;p38"/>
            <p:cNvSpPr/>
            <p:nvPr/>
          </p:nvSpPr>
          <p:spPr>
            <a:xfrm>
              <a:off x="1452575" y="2901913"/>
              <a:ext cx="617425" cy="182025"/>
            </a:xfrm>
            <a:custGeom>
              <a:avLst/>
              <a:gdLst/>
              <a:ahLst/>
              <a:cxnLst/>
              <a:rect l="l" t="t" r="r" b="b"/>
              <a:pathLst>
                <a:path w="24697" h="7281" extrusionOk="0">
                  <a:moveTo>
                    <a:pt x="3725" y="1"/>
                  </a:moveTo>
                  <a:cubicBezTo>
                    <a:pt x="1993" y="1"/>
                    <a:pt x="701" y="529"/>
                    <a:pt x="58" y="862"/>
                  </a:cubicBezTo>
                  <a:cubicBezTo>
                    <a:pt x="46" y="1127"/>
                    <a:pt x="27" y="1382"/>
                    <a:pt x="1" y="1628"/>
                  </a:cubicBezTo>
                  <a:cubicBezTo>
                    <a:pt x="697" y="1300"/>
                    <a:pt x="1891" y="880"/>
                    <a:pt x="3434" y="880"/>
                  </a:cubicBezTo>
                  <a:cubicBezTo>
                    <a:pt x="5513" y="880"/>
                    <a:pt x="8225" y="1643"/>
                    <a:pt x="11205" y="4425"/>
                  </a:cubicBezTo>
                  <a:cubicBezTo>
                    <a:pt x="13515" y="6580"/>
                    <a:pt x="15823" y="7281"/>
                    <a:pt x="17849" y="7281"/>
                  </a:cubicBezTo>
                  <a:cubicBezTo>
                    <a:pt x="19810" y="7281"/>
                    <a:pt x="21506" y="6624"/>
                    <a:pt x="22682" y="5996"/>
                  </a:cubicBezTo>
                  <a:cubicBezTo>
                    <a:pt x="23956" y="4827"/>
                    <a:pt x="24697" y="3985"/>
                    <a:pt x="24697" y="3985"/>
                  </a:cubicBezTo>
                  <a:lnTo>
                    <a:pt x="24697" y="3985"/>
                  </a:lnTo>
                  <a:cubicBezTo>
                    <a:pt x="24696" y="3985"/>
                    <a:pt x="21908" y="6400"/>
                    <a:pt x="18144" y="6400"/>
                  </a:cubicBezTo>
                  <a:cubicBezTo>
                    <a:pt x="16117" y="6400"/>
                    <a:pt x="13807" y="5700"/>
                    <a:pt x="11497" y="3544"/>
                  </a:cubicBezTo>
                  <a:cubicBezTo>
                    <a:pt x="8517" y="763"/>
                    <a:pt x="5804" y="1"/>
                    <a:pt x="37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568;p38"/>
            <p:cNvSpPr/>
            <p:nvPr/>
          </p:nvSpPr>
          <p:spPr>
            <a:xfrm>
              <a:off x="563225" y="2843188"/>
              <a:ext cx="232700" cy="177325"/>
            </a:xfrm>
            <a:custGeom>
              <a:avLst/>
              <a:gdLst/>
              <a:ahLst/>
              <a:cxnLst/>
              <a:rect l="l" t="t" r="r" b="b"/>
              <a:pathLst>
                <a:path w="9308" h="7093" extrusionOk="0">
                  <a:moveTo>
                    <a:pt x="9307" y="1"/>
                  </a:moveTo>
                  <a:cubicBezTo>
                    <a:pt x="4872" y="28"/>
                    <a:pt x="1147" y="3018"/>
                    <a:pt x="0" y="7092"/>
                  </a:cubicBezTo>
                  <a:cubicBezTo>
                    <a:pt x="1412" y="3457"/>
                    <a:pt x="4940" y="878"/>
                    <a:pt x="9073" y="878"/>
                  </a:cubicBezTo>
                  <a:cubicBezTo>
                    <a:pt x="9095" y="878"/>
                    <a:pt x="9118" y="878"/>
                    <a:pt x="9141" y="881"/>
                  </a:cubicBezTo>
                  <a:cubicBezTo>
                    <a:pt x="9179" y="582"/>
                    <a:pt x="9236" y="286"/>
                    <a:pt x="93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569;p38"/>
            <p:cNvSpPr/>
            <p:nvPr/>
          </p:nvSpPr>
          <p:spPr>
            <a:xfrm>
              <a:off x="803950" y="2675313"/>
              <a:ext cx="609100" cy="389500"/>
            </a:xfrm>
            <a:custGeom>
              <a:avLst/>
              <a:gdLst/>
              <a:ahLst/>
              <a:cxnLst/>
              <a:rect l="l" t="t" r="r" b="b"/>
              <a:pathLst>
                <a:path w="24364" h="15580" extrusionOk="0">
                  <a:moveTo>
                    <a:pt x="7438" y="0"/>
                  </a:moveTo>
                  <a:cubicBezTo>
                    <a:pt x="3871" y="0"/>
                    <a:pt x="874" y="2425"/>
                    <a:pt x="1" y="5719"/>
                  </a:cubicBezTo>
                  <a:cubicBezTo>
                    <a:pt x="1135" y="2884"/>
                    <a:pt x="3905" y="881"/>
                    <a:pt x="7145" y="881"/>
                  </a:cubicBezTo>
                  <a:cubicBezTo>
                    <a:pt x="10689" y="881"/>
                    <a:pt x="13672" y="3275"/>
                    <a:pt x="14567" y="6534"/>
                  </a:cubicBezTo>
                  <a:cubicBezTo>
                    <a:pt x="15102" y="6447"/>
                    <a:pt x="15645" y="6402"/>
                    <a:pt x="16202" y="6402"/>
                  </a:cubicBezTo>
                  <a:cubicBezTo>
                    <a:pt x="16624" y="6402"/>
                    <a:pt x="17037" y="6424"/>
                    <a:pt x="17447" y="6477"/>
                  </a:cubicBezTo>
                  <a:cubicBezTo>
                    <a:pt x="20899" y="6898"/>
                    <a:pt x="23715" y="9584"/>
                    <a:pt x="23988" y="13053"/>
                  </a:cubicBezTo>
                  <a:cubicBezTo>
                    <a:pt x="24049" y="13841"/>
                    <a:pt x="23981" y="14688"/>
                    <a:pt x="23737" y="15579"/>
                  </a:cubicBezTo>
                  <a:cubicBezTo>
                    <a:pt x="24223" y="14365"/>
                    <a:pt x="24364" y="13219"/>
                    <a:pt x="24280" y="12172"/>
                  </a:cubicBezTo>
                  <a:cubicBezTo>
                    <a:pt x="24007" y="8704"/>
                    <a:pt x="21191" y="6018"/>
                    <a:pt x="17739" y="5597"/>
                  </a:cubicBezTo>
                  <a:cubicBezTo>
                    <a:pt x="17333" y="5544"/>
                    <a:pt x="16915" y="5521"/>
                    <a:pt x="16495" y="5521"/>
                  </a:cubicBezTo>
                  <a:cubicBezTo>
                    <a:pt x="15941" y="5521"/>
                    <a:pt x="15395" y="5567"/>
                    <a:pt x="14863" y="5654"/>
                  </a:cubicBezTo>
                  <a:cubicBezTo>
                    <a:pt x="13964" y="2395"/>
                    <a:pt x="10982" y="0"/>
                    <a:pt x="74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70" name="Google Shape;570;p38"/>
          <p:cNvGrpSpPr/>
          <p:nvPr/>
        </p:nvGrpSpPr>
        <p:grpSpPr>
          <a:xfrm flipH="1">
            <a:off x="6281824" y="4131720"/>
            <a:ext cx="1608495" cy="698004"/>
            <a:chOff x="554125" y="2675313"/>
            <a:chExt cx="1515875" cy="657750"/>
          </a:xfrm>
        </p:grpSpPr>
        <p:sp>
          <p:nvSpPr>
            <p:cNvPr id="571" name="Google Shape;571;p38"/>
            <p:cNvSpPr/>
            <p:nvPr/>
          </p:nvSpPr>
          <p:spPr>
            <a:xfrm>
              <a:off x="554125" y="2675313"/>
              <a:ext cx="1515875" cy="657750"/>
            </a:xfrm>
            <a:custGeom>
              <a:avLst/>
              <a:gdLst/>
              <a:ahLst/>
              <a:cxnLst/>
              <a:rect l="l" t="t" r="r" b="b"/>
              <a:pathLst>
                <a:path w="60635" h="26310" extrusionOk="0">
                  <a:moveTo>
                    <a:pt x="17431" y="0"/>
                  </a:moveTo>
                  <a:cubicBezTo>
                    <a:pt x="13515" y="0"/>
                    <a:pt x="10283" y="2929"/>
                    <a:pt x="9797" y="6716"/>
                  </a:cubicBezTo>
                  <a:cubicBezTo>
                    <a:pt x="9774" y="6716"/>
                    <a:pt x="9755" y="6712"/>
                    <a:pt x="9733" y="6712"/>
                  </a:cubicBezTo>
                  <a:cubicBezTo>
                    <a:pt x="4356" y="6712"/>
                    <a:pt x="0" y="11068"/>
                    <a:pt x="0" y="16445"/>
                  </a:cubicBezTo>
                  <a:cubicBezTo>
                    <a:pt x="0" y="16596"/>
                    <a:pt x="5" y="16744"/>
                    <a:pt x="12" y="16896"/>
                  </a:cubicBezTo>
                  <a:cubicBezTo>
                    <a:pt x="207" y="21178"/>
                    <a:pt x="3912" y="25275"/>
                    <a:pt x="8817" y="25275"/>
                  </a:cubicBezTo>
                  <a:cubicBezTo>
                    <a:pt x="12091" y="25275"/>
                    <a:pt x="15901" y="23450"/>
                    <a:pt x="19560" y="18637"/>
                  </a:cubicBezTo>
                  <a:lnTo>
                    <a:pt x="19560" y="18637"/>
                  </a:lnTo>
                  <a:cubicBezTo>
                    <a:pt x="19730" y="20781"/>
                    <a:pt x="17677" y="23577"/>
                    <a:pt x="16771" y="24267"/>
                  </a:cubicBezTo>
                  <a:cubicBezTo>
                    <a:pt x="17793" y="25371"/>
                    <a:pt x="20775" y="26310"/>
                    <a:pt x="24139" y="26310"/>
                  </a:cubicBezTo>
                  <a:cubicBezTo>
                    <a:pt x="27044" y="26310"/>
                    <a:pt x="30234" y="25609"/>
                    <a:pt x="32691" y="23710"/>
                  </a:cubicBezTo>
                  <a:cubicBezTo>
                    <a:pt x="34117" y="25228"/>
                    <a:pt x="36140" y="26176"/>
                    <a:pt x="38386" y="26176"/>
                  </a:cubicBezTo>
                  <a:cubicBezTo>
                    <a:pt x="41395" y="26176"/>
                    <a:pt x="44001" y="24477"/>
                    <a:pt x="45311" y="21987"/>
                  </a:cubicBezTo>
                  <a:cubicBezTo>
                    <a:pt x="53539" y="21153"/>
                    <a:pt x="60634" y="13050"/>
                    <a:pt x="60635" y="13049"/>
                  </a:cubicBezTo>
                  <a:lnTo>
                    <a:pt x="60635" y="13049"/>
                  </a:lnTo>
                  <a:cubicBezTo>
                    <a:pt x="60634" y="13049"/>
                    <a:pt x="57846" y="15464"/>
                    <a:pt x="54082" y="15464"/>
                  </a:cubicBezTo>
                  <a:cubicBezTo>
                    <a:pt x="52055" y="15464"/>
                    <a:pt x="49745" y="14764"/>
                    <a:pt x="47435" y="12608"/>
                  </a:cubicBezTo>
                  <a:cubicBezTo>
                    <a:pt x="44455" y="9827"/>
                    <a:pt x="41742" y="9065"/>
                    <a:pt x="39663" y="9065"/>
                  </a:cubicBezTo>
                  <a:cubicBezTo>
                    <a:pt x="37931" y="9065"/>
                    <a:pt x="36639" y="9593"/>
                    <a:pt x="35996" y="9926"/>
                  </a:cubicBezTo>
                  <a:cubicBezTo>
                    <a:pt x="35814" y="14142"/>
                    <a:pt x="33529" y="16049"/>
                    <a:pt x="33529" y="16049"/>
                  </a:cubicBezTo>
                  <a:cubicBezTo>
                    <a:pt x="34178" y="14657"/>
                    <a:pt x="34368" y="13352"/>
                    <a:pt x="34273" y="12172"/>
                  </a:cubicBezTo>
                  <a:cubicBezTo>
                    <a:pt x="34000" y="8704"/>
                    <a:pt x="31184" y="6018"/>
                    <a:pt x="27732" y="5597"/>
                  </a:cubicBezTo>
                  <a:cubicBezTo>
                    <a:pt x="27326" y="5544"/>
                    <a:pt x="26908" y="5521"/>
                    <a:pt x="26488" y="5521"/>
                  </a:cubicBezTo>
                  <a:cubicBezTo>
                    <a:pt x="25934" y="5521"/>
                    <a:pt x="25388" y="5567"/>
                    <a:pt x="24856" y="5654"/>
                  </a:cubicBezTo>
                  <a:cubicBezTo>
                    <a:pt x="23957" y="2395"/>
                    <a:pt x="20975" y="0"/>
                    <a:pt x="17431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572;p38"/>
            <p:cNvSpPr/>
            <p:nvPr/>
          </p:nvSpPr>
          <p:spPr>
            <a:xfrm>
              <a:off x="1452575" y="2901913"/>
              <a:ext cx="617425" cy="182025"/>
            </a:xfrm>
            <a:custGeom>
              <a:avLst/>
              <a:gdLst/>
              <a:ahLst/>
              <a:cxnLst/>
              <a:rect l="l" t="t" r="r" b="b"/>
              <a:pathLst>
                <a:path w="24697" h="7281" extrusionOk="0">
                  <a:moveTo>
                    <a:pt x="3725" y="1"/>
                  </a:moveTo>
                  <a:cubicBezTo>
                    <a:pt x="1993" y="1"/>
                    <a:pt x="701" y="529"/>
                    <a:pt x="58" y="862"/>
                  </a:cubicBezTo>
                  <a:cubicBezTo>
                    <a:pt x="46" y="1127"/>
                    <a:pt x="27" y="1382"/>
                    <a:pt x="1" y="1628"/>
                  </a:cubicBezTo>
                  <a:cubicBezTo>
                    <a:pt x="697" y="1300"/>
                    <a:pt x="1891" y="880"/>
                    <a:pt x="3434" y="880"/>
                  </a:cubicBezTo>
                  <a:cubicBezTo>
                    <a:pt x="5513" y="880"/>
                    <a:pt x="8225" y="1643"/>
                    <a:pt x="11205" y="4425"/>
                  </a:cubicBezTo>
                  <a:cubicBezTo>
                    <a:pt x="13515" y="6580"/>
                    <a:pt x="15823" y="7281"/>
                    <a:pt x="17849" y="7281"/>
                  </a:cubicBezTo>
                  <a:cubicBezTo>
                    <a:pt x="19810" y="7281"/>
                    <a:pt x="21506" y="6624"/>
                    <a:pt x="22682" y="5996"/>
                  </a:cubicBezTo>
                  <a:cubicBezTo>
                    <a:pt x="23956" y="4827"/>
                    <a:pt x="24697" y="3985"/>
                    <a:pt x="24697" y="3985"/>
                  </a:cubicBezTo>
                  <a:lnTo>
                    <a:pt x="24697" y="3985"/>
                  </a:lnTo>
                  <a:cubicBezTo>
                    <a:pt x="24696" y="3985"/>
                    <a:pt x="21908" y="6400"/>
                    <a:pt x="18144" y="6400"/>
                  </a:cubicBezTo>
                  <a:cubicBezTo>
                    <a:pt x="16117" y="6400"/>
                    <a:pt x="13807" y="5700"/>
                    <a:pt x="11497" y="3544"/>
                  </a:cubicBezTo>
                  <a:cubicBezTo>
                    <a:pt x="8517" y="763"/>
                    <a:pt x="5804" y="1"/>
                    <a:pt x="37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573;p38"/>
            <p:cNvSpPr/>
            <p:nvPr/>
          </p:nvSpPr>
          <p:spPr>
            <a:xfrm>
              <a:off x="563225" y="2843188"/>
              <a:ext cx="232700" cy="177325"/>
            </a:xfrm>
            <a:custGeom>
              <a:avLst/>
              <a:gdLst/>
              <a:ahLst/>
              <a:cxnLst/>
              <a:rect l="l" t="t" r="r" b="b"/>
              <a:pathLst>
                <a:path w="9308" h="7093" extrusionOk="0">
                  <a:moveTo>
                    <a:pt x="9307" y="1"/>
                  </a:moveTo>
                  <a:cubicBezTo>
                    <a:pt x="4872" y="28"/>
                    <a:pt x="1147" y="3018"/>
                    <a:pt x="0" y="7092"/>
                  </a:cubicBezTo>
                  <a:cubicBezTo>
                    <a:pt x="1412" y="3457"/>
                    <a:pt x="4940" y="878"/>
                    <a:pt x="9073" y="878"/>
                  </a:cubicBezTo>
                  <a:cubicBezTo>
                    <a:pt x="9095" y="878"/>
                    <a:pt x="9118" y="878"/>
                    <a:pt x="9141" y="881"/>
                  </a:cubicBezTo>
                  <a:cubicBezTo>
                    <a:pt x="9179" y="582"/>
                    <a:pt x="9236" y="286"/>
                    <a:pt x="93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574;p38"/>
            <p:cNvSpPr/>
            <p:nvPr/>
          </p:nvSpPr>
          <p:spPr>
            <a:xfrm>
              <a:off x="803950" y="2675313"/>
              <a:ext cx="609100" cy="389500"/>
            </a:xfrm>
            <a:custGeom>
              <a:avLst/>
              <a:gdLst/>
              <a:ahLst/>
              <a:cxnLst/>
              <a:rect l="l" t="t" r="r" b="b"/>
              <a:pathLst>
                <a:path w="24364" h="15580" extrusionOk="0">
                  <a:moveTo>
                    <a:pt x="7438" y="0"/>
                  </a:moveTo>
                  <a:cubicBezTo>
                    <a:pt x="3871" y="0"/>
                    <a:pt x="874" y="2425"/>
                    <a:pt x="1" y="5719"/>
                  </a:cubicBezTo>
                  <a:cubicBezTo>
                    <a:pt x="1135" y="2884"/>
                    <a:pt x="3905" y="881"/>
                    <a:pt x="7145" y="881"/>
                  </a:cubicBezTo>
                  <a:cubicBezTo>
                    <a:pt x="10689" y="881"/>
                    <a:pt x="13672" y="3275"/>
                    <a:pt x="14567" y="6534"/>
                  </a:cubicBezTo>
                  <a:cubicBezTo>
                    <a:pt x="15102" y="6447"/>
                    <a:pt x="15645" y="6402"/>
                    <a:pt x="16202" y="6402"/>
                  </a:cubicBezTo>
                  <a:cubicBezTo>
                    <a:pt x="16624" y="6402"/>
                    <a:pt x="17037" y="6424"/>
                    <a:pt x="17447" y="6477"/>
                  </a:cubicBezTo>
                  <a:cubicBezTo>
                    <a:pt x="20899" y="6898"/>
                    <a:pt x="23715" y="9584"/>
                    <a:pt x="23988" y="13053"/>
                  </a:cubicBezTo>
                  <a:cubicBezTo>
                    <a:pt x="24049" y="13841"/>
                    <a:pt x="23981" y="14688"/>
                    <a:pt x="23737" y="15579"/>
                  </a:cubicBezTo>
                  <a:cubicBezTo>
                    <a:pt x="24223" y="14365"/>
                    <a:pt x="24364" y="13219"/>
                    <a:pt x="24280" y="12172"/>
                  </a:cubicBezTo>
                  <a:cubicBezTo>
                    <a:pt x="24007" y="8704"/>
                    <a:pt x="21191" y="6018"/>
                    <a:pt x="17739" y="5597"/>
                  </a:cubicBezTo>
                  <a:cubicBezTo>
                    <a:pt x="17333" y="5544"/>
                    <a:pt x="16915" y="5521"/>
                    <a:pt x="16495" y="5521"/>
                  </a:cubicBezTo>
                  <a:cubicBezTo>
                    <a:pt x="15941" y="5521"/>
                    <a:pt x="15395" y="5567"/>
                    <a:pt x="14863" y="5654"/>
                  </a:cubicBezTo>
                  <a:cubicBezTo>
                    <a:pt x="13964" y="2395"/>
                    <a:pt x="10982" y="0"/>
                    <a:pt x="74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F6CAF8-CB35-4CF2-865A-BC4957FBF6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3250" y="212397"/>
            <a:ext cx="7717500" cy="652500"/>
          </a:xfrm>
        </p:spPr>
        <p:txBody>
          <a:bodyPr/>
          <a:lstStyle/>
          <a:p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2.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Lễ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hội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rửa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làng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A0E814F-372A-4F3F-8195-8E3034EB346F}"/>
              </a:ext>
            </a:extLst>
          </p:cNvPr>
          <p:cNvSpPr/>
          <p:nvPr/>
        </p:nvSpPr>
        <p:spPr>
          <a:xfrm>
            <a:off x="353124" y="1224468"/>
            <a:ext cx="3854605" cy="101940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 err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Tên</a:t>
            </a:r>
            <a:r>
              <a:rPr lang="en-US" sz="1800" b="1" dirty="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gọi</a:t>
            </a:r>
            <a:endParaRPr lang="en-US" sz="1800" b="1" dirty="0">
              <a:solidFill>
                <a:schemeClr val="bg1">
                  <a:lumMod val="1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Mừng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ngô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mới</a:t>
            </a:r>
            <a:endParaRPr lang="en-US" sz="1800" dirty="0">
              <a:solidFill>
                <a:schemeClr val="bg1">
                  <a:lumMod val="1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93D1CE7-3F23-4126-93E2-FC2E795F13DE}"/>
              </a:ext>
            </a:extLst>
          </p:cNvPr>
          <p:cNvSpPr/>
          <p:nvPr/>
        </p:nvSpPr>
        <p:spPr>
          <a:xfrm>
            <a:off x="353123" y="2381096"/>
            <a:ext cx="3854605" cy="101940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 err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Mục</a:t>
            </a:r>
            <a:r>
              <a:rPr lang="en-US" sz="1800" b="1" dirty="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đích</a:t>
            </a:r>
            <a:endParaRPr lang="en-US" sz="1800" b="1" dirty="0">
              <a:solidFill>
                <a:schemeClr val="bg1">
                  <a:lumMod val="1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Tẩy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rửa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sạch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gian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sống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còn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bụi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bặm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tà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ma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quấy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phá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9617D88-6B83-40F8-9CA5-AC87068E2F15}"/>
              </a:ext>
            </a:extLst>
          </p:cNvPr>
          <p:cNvSpPr/>
          <p:nvPr/>
        </p:nvSpPr>
        <p:spPr>
          <a:xfrm>
            <a:off x="353123" y="3537724"/>
            <a:ext cx="3854605" cy="1019408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 err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Thời</a:t>
            </a:r>
            <a:r>
              <a:rPr lang="en-US" sz="1800" b="1" dirty="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gian</a:t>
            </a:r>
            <a:endParaRPr lang="en-US" sz="1800" b="1" dirty="0">
              <a:solidFill>
                <a:schemeClr val="bg1">
                  <a:lumMod val="1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lần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ctr"/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Tháng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5, 6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âm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lịch</a:t>
            </a:r>
            <a:endParaRPr lang="en-US" sz="1800" dirty="0">
              <a:solidFill>
                <a:schemeClr val="bg1">
                  <a:lumMod val="1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B2BF9FCB-C175-43EA-9BE9-94BBF94EF308}"/>
              </a:ext>
            </a:extLst>
          </p:cNvPr>
          <p:cNvSpPr/>
          <p:nvPr/>
        </p:nvSpPr>
        <p:spPr>
          <a:xfrm>
            <a:off x="5203901" y="1224468"/>
            <a:ext cx="3679902" cy="1367883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1800" b="1" dirty="0" err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Thông</a:t>
            </a:r>
            <a:r>
              <a:rPr lang="en-US" sz="1800" b="1" dirty="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tin </a:t>
            </a:r>
            <a:r>
              <a:rPr lang="en-US" sz="1800" b="1" dirty="0" err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ngắn</a:t>
            </a:r>
            <a:r>
              <a:rPr lang="en-US" sz="1800" b="1" dirty="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gọn</a:t>
            </a:r>
            <a:r>
              <a:rPr lang="en-US" sz="1800" b="1" dirty="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1800" b="1" dirty="0" err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cụ</a:t>
            </a:r>
            <a:r>
              <a:rPr lang="en-US" sz="1800" b="1" dirty="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1800" b="1" dirty="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1800" b="1" dirty="0" err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1800" b="1" dirty="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đầy</a:t>
            </a:r>
            <a:r>
              <a:rPr lang="en-US" sz="1800" b="1" dirty="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đủ</a:t>
            </a:r>
            <a:r>
              <a:rPr lang="en-US" sz="1800" b="1" dirty="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1800" b="1" dirty="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lễ</a:t>
            </a:r>
            <a:r>
              <a:rPr lang="en-US" sz="1800" b="1" dirty="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hội</a:t>
            </a:r>
            <a:r>
              <a:rPr lang="en-US" sz="1800" b="1" dirty="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rửa</a:t>
            </a:r>
            <a:r>
              <a:rPr lang="en-US" sz="1800" b="1" dirty="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làng</a:t>
            </a:r>
            <a:endParaRPr lang="en-US" sz="1800" b="1" dirty="0">
              <a:solidFill>
                <a:schemeClr val="bg1">
                  <a:lumMod val="1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026" name="Picture 2" descr="Tục đón tết của người Lô Lô ở Hà Giang">
            <a:extLst>
              <a:ext uri="{FF2B5EF4-FFF2-40B4-BE49-F238E27FC236}">
                <a16:creationId xmlns:a16="http://schemas.microsoft.com/office/drawing/2014/main" id="{9751BFBB-5C38-4C9B-9A6B-8DF5694013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7728" y="1821366"/>
            <a:ext cx="5918285" cy="3704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52617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 animBg="1"/>
      <p:bldP spid="5" grpId="0" animBg="1"/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F6CAF8-CB35-4CF2-865A-BC4957FBF6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3250" y="0"/>
            <a:ext cx="7717500" cy="652500"/>
          </a:xfrm>
        </p:spPr>
        <p:txBody>
          <a:bodyPr/>
          <a:lstStyle/>
          <a:p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2.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Lễ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hội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rửa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làng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53318C2-906F-48E4-8100-26AB33C74E55}"/>
              </a:ext>
            </a:extLst>
          </p:cNvPr>
          <p:cNvSpPr/>
          <p:nvPr/>
        </p:nvSpPr>
        <p:spPr>
          <a:xfrm>
            <a:off x="1743307" y="652500"/>
            <a:ext cx="5657385" cy="5947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chemeClr val="bg1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a. </a:t>
            </a:r>
            <a:r>
              <a:rPr lang="en-US" sz="1800" b="1" dirty="0" err="1">
                <a:solidFill>
                  <a:schemeClr val="bg1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Hoạt</a:t>
            </a:r>
            <a:r>
              <a:rPr lang="en-US" sz="1800" b="1" dirty="0">
                <a:solidFill>
                  <a:schemeClr val="bg1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solidFill>
                  <a:schemeClr val="bg1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1800" b="1" dirty="0">
                <a:solidFill>
                  <a:schemeClr val="bg1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solidFill>
                  <a:schemeClr val="bg1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trước</a:t>
            </a:r>
            <a:r>
              <a:rPr lang="en-US" sz="1800" b="1" dirty="0">
                <a:solidFill>
                  <a:schemeClr val="bg1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solidFill>
                  <a:schemeClr val="bg1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lang="en-US" sz="1800" b="1" dirty="0">
                <a:solidFill>
                  <a:schemeClr val="bg1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solidFill>
                  <a:schemeClr val="bg1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diễn</a:t>
            </a:r>
            <a:r>
              <a:rPr lang="en-US" sz="1800" b="1" dirty="0">
                <a:solidFill>
                  <a:schemeClr val="bg1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ra </a:t>
            </a:r>
            <a:r>
              <a:rPr lang="en-US" sz="1800" b="1" dirty="0" err="1">
                <a:solidFill>
                  <a:schemeClr val="bg1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lễ</a:t>
            </a:r>
            <a:r>
              <a:rPr lang="en-US" sz="1800" b="1" dirty="0">
                <a:solidFill>
                  <a:schemeClr val="bg1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solidFill>
                  <a:schemeClr val="bg1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hội</a:t>
            </a:r>
            <a:r>
              <a:rPr lang="en-US" sz="1800" b="1" dirty="0">
                <a:solidFill>
                  <a:schemeClr val="bg1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95F12F82-909B-4A36-B7C1-C39BFC8D7AF8}"/>
              </a:ext>
            </a:extLst>
          </p:cNvPr>
          <p:cNvSpPr/>
          <p:nvPr/>
        </p:nvSpPr>
        <p:spPr>
          <a:xfrm>
            <a:off x="981737" y="1486830"/>
            <a:ext cx="2252545" cy="869795"/>
          </a:xfrm>
          <a:custGeom>
            <a:avLst/>
            <a:gdLst>
              <a:gd name="connsiteX0" fmla="*/ 0 w 2252545"/>
              <a:gd name="connsiteY0" fmla="*/ 144969 h 869795"/>
              <a:gd name="connsiteX1" fmla="*/ 144969 w 2252545"/>
              <a:gd name="connsiteY1" fmla="*/ 0 h 869795"/>
              <a:gd name="connsiteX2" fmla="*/ 838423 w 2252545"/>
              <a:gd name="connsiteY2" fmla="*/ 0 h 869795"/>
              <a:gd name="connsiteX3" fmla="*/ 1531878 w 2252545"/>
              <a:gd name="connsiteY3" fmla="*/ 0 h 869795"/>
              <a:gd name="connsiteX4" fmla="*/ 2107576 w 2252545"/>
              <a:gd name="connsiteY4" fmla="*/ 0 h 869795"/>
              <a:gd name="connsiteX5" fmla="*/ 2252545 w 2252545"/>
              <a:gd name="connsiteY5" fmla="*/ 144969 h 869795"/>
              <a:gd name="connsiteX6" fmla="*/ 2252545 w 2252545"/>
              <a:gd name="connsiteY6" fmla="*/ 724826 h 869795"/>
              <a:gd name="connsiteX7" fmla="*/ 2107576 w 2252545"/>
              <a:gd name="connsiteY7" fmla="*/ 869795 h 869795"/>
              <a:gd name="connsiteX8" fmla="*/ 1414122 w 2252545"/>
              <a:gd name="connsiteY8" fmla="*/ 869795 h 869795"/>
              <a:gd name="connsiteX9" fmla="*/ 818797 w 2252545"/>
              <a:gd name="connsiteY9" fmla="*/ 869795 h 869795"/>
              <a:gd name="connsiteX10" fmla="*/ 144969 w 2252545"/>
              <a:gd name="connsiteY10" fmla="*/ 869795 h 869795"/>
              <a:gd name="connsiteX11" fmla="*/ 0 w 2252545"/>
              <a:gd name="connsiteY11" fmla="*/ 724826 h 869795"/>
              <a:gd name="connsiteX12" fmla="*/ 0 w 2252545"/>
              <a:gd name="connsiteY12" fmla="*/ 144969 h 869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252545" h="869795" extrusionOk="0">
                <a:moveTo>
                  <a:pt x="0" y="144969"/>
                </a:moveTo>
                <a:cubicBezTo>
                  <a:pt x="-8852" y="76156"/>
                  <a:pt x="54797" y="-2509"/>
                  <a:pt x="144969" y="0"/>
                </a:cubicBezTo>
                <a:cubicBezTo>
                  <a:pt x="362463" y="30202"/>
                  <a:pt x="631127" y="28378"/>
                  <a:pt x="838423" y="0"/>
                </a:cubicBezTo>
                <a:cubicBezTo>
                  <a:pt x="1045719" y="-28378"/>
                  <a:pt x="1238150" y="-5844"/>
                  <a:pt x="1531878" y="0"/>
                </a:cubicBezTo>
                <a:cubicBezTo>
                  <a:pt x="1825607" y="5844"/>
                  <a:pt x="1845580" y="10797"/>
                  <a:pt x="2107576" y="0"/>
                </a:cubicBezTo>
                <a:cubicBezTo>
                  <a:pt x="2194935" y="4157"/>
                  <a:pt x="2240548" y="72186"/>
                  <a:pt x="2252545" y="144969"/>
                </a:cubicBezTo>
                <a:cubicBezTo>
                  <a:pt x="2226852" y="348484"/>
                  <a:pt x="2255828" y="561607"/>
                  <a:pt x="2252545" y="724826"/>
                </a:cubicBezTo>
                <a:cubicBezTo>
                  <a:pt x="2262835" y="804759"/>
                  <a:pt x="2174263" y="855253"/>
                  <a:pt x="2107576" y="869795"/>
                </a:cubicBezTo>
                <a:cubicBezTo>
                  <a:pt x="1911143" y="859099"/>
                  <a:pt x="1609917" y="864436"/>
                  <a:pt x="1414122" y="869795"/>
                </a:cubicBezTo>
                <a:cubicBezTo>
                  <a:pt x="1218327" y="875154"/>
                  <a:pt x="1101684" y="879434"/>
                  <a:pt x="818797" y="869795"/>
                </a:cubicBezTo>
                <a:cubicBezTo>
                  <a:pt x="535910" y="860156"/>
                  <a:pt x="443995" y="869236"/>
                  <a:pt x="144969" y="869795"/>
                </a:cubicBezTo>
                <a:cubicBezTo>
                  <a:pt x="49765" y="862909"/>
                  <a:pt x="956" y="795718"/>
                  <a:pt x="0" y="724826"/>
                </a:cubicBezTo>
                <a:cubicBezTo>
                  <a:pt x="15990" y="596319"/>
                  <a:pt x="14784" y="322476"/>
                  <a:pt x="0" y="144969"/>
                </a:cubicBezTo>
                <a:close/>
              </a:path>
            </a:pathLst>
          </a:custGeom>
          <a:noFill/>
          <a:ln w="9525">
            <a:solidFill>
              <a:schemeClr val="bg1">
                <a:lumMod val="10000"/>
              </a:schemeClr>
            </a:solidFill>
            <a:extLst>
              <a:ext uri="{C807C97D-BFC1-408E-A445-0C87EB9F89A2}">
                <ask:lineSketchStyleProps xmlns:ask="http://schemas.microsoft.com/office/drawing/2018/sketchyshapes" sd="2765597850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Lựa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tổ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chức</a:t>
            </a:r>
            <a:endParaRPr lang="en-US" sz="1800" dirty="0">
              <a:solidFill>
                <a:schemeClr val="bg1">
                  <a:lumMod val="1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8204C9FB-99F7-48E3-AE94-4AC8A73F7B66}"/>
              </a:ext>
            </a:extLst>
          </p:cNvPr>
          <p:cNvSpPr/>
          <p:nvPr/>
        </p:nvSpPr>
        <p:spPr>
          <a:xfrm>
            <a:off x="3579971" y="1486830"/>
            <a:ext cx="2252545" cy="869795"/>
          </a:xfrm>
          <a:custGeom>
            <a:avLst/>
            <a:gdLst>
              <a:gd name="connsiteX0" fmla="*/ 0 w 2252545"/>
              <a:gd name="connsiteY0" fmla="*/ 144969 h 869795"/>
              <a:gd name="connsiteX1" fmla="*/ 144969 w 2252545"/>
              <a:gd name="connsiteY1" fmla="*/ 0 h 869795"/>
              <a:gd name="connsiteX2" fmla="*/ 740293 w 2252545"/>
              <a:gd name="connsiteY2" fmla="*/ 0 h 869795"/>
              <a:gd name="connsiteX3" fmla="*/ 1394495 w 2252545"/>
              <a:gd name="connsiteY3" fmla="*/ 0 h 869795"/>
              <a:gd name="connsiteX4" fmla="*/ 2107576 w 2252545"/>
              <a:gd name="connsiteY4" fmla="*/ 0 h 869795"/>
              <a:gd name="connsiteX5" fmla="*/ 2252545 w 2252545"/>
              <a:gd name="connsiteY5" fmla="*/ 144969 h 869795"/>
              <a:gd name="connsiteX6" fmla="*/ 2252545 w 2252545"/>
              <a:gd name="connsiteY6" fmla="*/ 724826 h 869795"/>
              <a:gd name="connsiteX7" fmla="*/ 2107576 w 2252545"/>
              <a:gd name="connsiteY7" fmla="*/ 869795 h 869795"/>
              <a:gd name="connsiteX8" fmla="*/ 1473000 w 2252545"/>
              <a:gd name="connsiteY8" fmla="*/ 869795 h 869795"/>
              <a:gd name="connsiteX9" fmla="*/ 818797 w 2252545"/>
              <a:gd name="connsiteY9" fmla="*/ 869795 h 869795"/>
              <a:gd name="connsiteX10" fmla="*/ 144969 w 2252545"/>
              <a:gd name="connsiteY10" fmla="*/ 869795 h 869795"/>
              <a:gd name="connsiteX11" fmla="*/ 0 w 2252545"/>
              <a:gd name="connsiteY11" fmla="*/ 724826 h 869795"/>
              <a:gd name="connsiteX12" fmla="*/ 0 w 2252545"/>
              <a:gd name="connsiteY12" fmla="*/ 144969 h 869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252545" h="869795" extrusionOk="0">
                <a:moveTo>
                  <a:pt x="0" y="144969"/>
                </a:moveTo>
                <a:cubicBezTo>
                  <a:pt x="-19344" y="66859"/>
                  <a:pt x="70721" y="7933"/>
                  <a:pt x="144969" y="0"/>
                </a:cubicBezTo>
                <a:cubicBezTo>
                  <a:pt x="324623" y="6921"/>
                  <a:pt x="497314" y="-20864"/>
                  <a:pt x="740293" y="0"/>
                </a:cubicBezTo>
                <a:cubicBezTo>
                  <a:pt x="983272" y="20864"/>
                  <a:pt x="1176813" y="8193"/>
                  <a:pt x="1394495" y="0"/>
                </a:cubicBezTo>
                <a:cubicBezTo>
                  <a:pt x="1612177" y="-8193"/>
                  <a:pt x="1847776" y="15278"/>
                  <a:pt x="2107576" y="0"/>
                </a:cubicBezTo>
                <a:cubicBezTo>
                  <a:pt x="2190010" y="-2572"/>
                  <a:pt x="2253368" y="83249"/>
                  <a:pt x="2252545" y="144969"/>
                </a:cubicBezTo>
                <a:cubicBezTo>
                  <a:pt x="2248195" y="378051"/>
                  <a:pt x="2228091" y="443126"/>
                  <a:pt x="2252545" y="724826"/>
                </a:cubicBezTo>
                <a:cubicBezTo>
                  <a:pt x="2264086" y="789502"/>
                  <a:pt x="2170678" y="869646"/>
                  <a:pt x="2107576" y="869795"/>
                </a:cubicBezTo>
                <a:cubicBezTo>
                  <a:pt x="1861996" y="852881"/>
                  <a:pt x="1694013" y="901050"/>
                  <a:pt x="1473000" y="869795"/>
                </a:cubicBezTo>
                <a:cubicBezTo>
                  <a:pt x="1251987" y="838540"/>
                  <a:pt x="971878" y="886197"/>
                  <a:pt x="818797" y="869795"/>
                </a:cubicBezTo>
                <a:cubicBezTo>
                  <a:pt x="665716" y="853393"/>
                  <a:pt x="356357" y="899173"/>
                  <a:pt x="144969" y="869795"/>
                </a:cubicBezTo>
                <a:cubicBezTo>
                  <a:pt x="76454" y="874971"/>
                  <a:pt x="-10142" y="817196"/>
                  <a:pt x="0" y="724826"/>
                </a:cubicBezTo>
                <a:cubicBezTo>
                  <a:pt x="-16409" y="561690"/>
                  <a:pt x="11322" y="291430"/>
                  <a:pt x="0" y="144969"/>
                </a:cubicBezTo>
                <a:close/>
              </a:path>
            </a:pathLst>
          </a:custGeom>
          <a:noFill/>
          <a:ln w="9525">
            <a:solidFill>
              <a:schemeClr val="bg1">
                <a:lumMod val="10000"/>
              </a:schemeClr>
            </a:solidFill>
            <a:extLst>
              <a:ext uri="{C807C97D-BFC1-408E-A445-0C87EB9F89A2}">
                <ask:lineSketchStyleProps xmlns:ask="http://schemas.microsoft.com/office/drawing/2018/sketchyshapes" sd="1101943822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Mời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thầy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cúng</a:t>
            </a:r>
            <a:endParaRPr lang="en-US" sz="1800" dirty="0">
              <a:solidFill>
                <a:schemeClr val="bg1">
                  <a:lumMod val="1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F1D10484-3842-4B1D-8065-D94CF73B4E22}"/>
              </a:ext>
            </a:extLst>
          </p:cNvPr>
          <p:cNvSpPr/>
          <p:nvPr/>
        </p:nvSpPr>
        <p:spPr>
          <a:xfrm>
            <a:off x="6178205" y="1486830"/>
            <a:ext cx="2252545" cy="869795"/>
          </a:xfrm>
          <a:custGeom>
            <a:avLst/>
            <a:gdLst>
              <a:gd name="connsiteX0" fmla="*/ 0 w 2252545"/>
              <a:gd name="connsiteY0" fmla="*/ 144969 h 869795"/>
              <a:gd name="connsiteX1" fmla="*/ 144969 w 2252545"/>
              <a:gd name="connsiteY1" fmla="*/ 0 h 869795"/>
              <a:gd name="connsiteX2" fmla="*/ 779545 w 2252545"/>
              <a:gd name="connsiteY2" fmla="*/ 0 h 869795"/>
              <a:gd name="connsiteX3" fmla="*/ 1433748 w 2252545"/>
              <a:gd name="connsiteY3" fmla="*/ 0 h 869795"/>
              <a:gd name="connsiteX4" fmla="*/ 2107576 w 2252545"/>
              <a:gd name="connsiteY4" fmla="*/ 0 h 869795"/>
              <a:gd name="connsiteX5" fmla="*/ 2252545 w 2252545"/>
              <a:gd name="connsiteY5" fmla="*/ 144969 h 869795"/>
              <a:gd name="connsiteX6" fmla="*/ 2252545 w 2252545"/>
              <a:gd name="connsiteY6" fmla="*/ 724826 h 869795"/>
              <a:gd name="connsiteX7" fmla="*/ 2107576 w 2252545"/>
              <a:gd name="connsiteY7" fmla="*/ 869795 h 869795"/>
              <a:gd name="connsiteX8" fmla="*/ 1473000 w 2252545"/>
              <a:gd name="connsiteY8" fmla="*/ 869795 h 869795"/>
              <a:gd name="connsiteX9" fmla="*/ 799171 w 2252545"/>
              <a:gd name="connsiteY9" fmla="*/ 869795 h 869795"/>
              <a:gd name="connsiteX10" fmla="*/ 144969 w 2252545"/>
              <a:gd name="connsiteY10" fmla="*/ 869795 h 869795"/>
              <a:gd name="connsiteX11" fmla="*/ 0 w 2252545"/>
              <a:gd name="connsiteY11" fmla="*/ 724826 h 869795"/>
              <a:gd name="connsiteX12" fmla="*/ 0 w 2252545"/>
              <a:gd name="connsiteY12" fmla="*/ 144969 h 869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252545" h="869795" extrusionOk="0">
                <a:moveTo>
                  <a:pt x="0" y="144969"/>
                </a:moveTo>
                <a:cubicBezTo>
                  <a:pt x="-8439" y="59016"/>
                  <a:pt x="57862" y="241"/>
                  <a:pt x="144969" y="0"/>
                </a:cubicBezTo>
                <a:cubicBezTo>
                  <a:pt x="337239" y="-6821"/>
                  <a:pt x="555766" y="-18050"/>
                  <a:pt x="779545" y="0"/>
                </a:cubicBezTo>
                <a:cubicBezTo>
                  <a:pt x="1003324" y="18050"/>
                  <a:pt x="1117756" y="10309"/>
                  <a:pt x="1433748" y="0"/>
                </a:cubicBezTo>
                <a:cubicBezTo>
                  <a:pt x="1749740" y="-10309"/>
                  <a:pt x="1822139" y="-11981"/>
                  <a:pt x="2107576" y="0"/>
                </a:cubicBezTo>
                <a:cubicBezTo>
                  <a:pt x="2188178" y="2807"/>
                  <a:pt x="2259668" y="57679"/>
                  <a:pt x="2252545" y="144969"/>
                </a:cubicBezTo>
                <a:cubicBezTo>
                  <a:pt x="2226904" y="423307"/>
                  <a:pt x="2264632" y="529115"/>
                  <a:pt x="2252545" y="724826"/>
                </a:cubicBezTo>
                <a:cubicBezTo>
                  <a:pt x="2257620" y="808840"/>
                  <a:pt x="2184520" y="874602"/>
                  <a:pt x="2107576" y="869795"/>
                </a:cubicBezTo>
                <a:cubicBezTo>
                  <a:pt x="1940165" y="839319"/>
                  <a:pt x="1742035" y="890334"/>
                  <a:pt x="1473000" y="869795"/>
                </a:cubicBezTo>
                <a:cubicBezTo>
                  <a:pt x="1203965" y="849256"/>
                  <a:pt x="1114155" y="846288"/>
                  <a:pt x="799171" y="869795"/>
                </a:cubicBezTo>
                <a:cubicBezTo>
                  <a:pt x="484187" y="893302"/>
                  <a:pt x="304194" y="869568"/>
                  <a:pt x="144969" y="869795"/>
                </a:cubicBezTo>
                <a:cubicBezTo>
                  <a:pt x="72930" y="867016"/>
                  <a:pt x="-17736" y="811223"/>
                  <a:pt x="0" y="724826"/>
                </a:cubicBezTo>
                <a:cubicBezTo>
                  <a:pt x="4717" y="461860"/>
                  <a:pt x="-396" y="373684"/>
                  <a:pt x="0" y="144969"/>
                </a:cubicBezTo>
                <a:close/>
              </a:path>
            </a:pathLst>
          </a:custGeom>
          <a:noFill/>
          <a:ln w="9525">
            <a:solidFill>
              <a:schemeClr val="bg1">
                <a:lumMod val="10000"/>
              </a:schemeClr>
            </a:solidFill>
            <a:extLst>
              <a:ext uri="{C807C97D-BFC1-408E-A445-0C87EB9F89A2}">
                <ask:lineSketchStyleProps xmlns:ask="http://schemas.microsoft.com/office/drawing/2018/sketchyshapes" sd="2445607092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công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công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việc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mọi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endParaRPr lang="en-US" sz="1800" dirty="0">
              <a:solidFill>
                <a:schemeClr val="bg1">
                  <a:lumMod val="1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EACFCFBA-3937-443D-8BDA-27E6A1B17ACE}"/>
              </a:ext>
            </a:extLst>
          </p:cNvPr>
          <p:cNvSpPr/>
          <p:nvPr/>
        </p:nvSpPr>
        <p:spPr>
          <a:xfrm>
            <a:off x="4631473" y="3299832"/>
            <a:ext cx="4348976" cy="1443153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b="1" dirty="0" err="1">
                <a:solidFill>
                  <a:schemeClr val="bg1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Sự</a:t>
            </a:r>
            <a:r>
              <a:rPr lang="en-US" sz="1800" b="1" dirty="0">
                <a:solidFill>
                  <a:schemeClr val="bg1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solidFill>
                  <a:schemeClr val="bg1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chuẩn</a:t>
            </a:r>
            <a:r>
              <a:rPr lang="en-US" sz="1800" b="1" dirty="0">
                <a:solidFill>
                  <a:schemeClr val="bg1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solidFill>
                  <a:schemeClr val="bg1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bị</a:t>
            </a:r>
            <a:r>
              <a:rPr lang="en-US" sz="1800" b="1" dirty="0">
                <a:solidFill>
                  <a:schemeClr val="bg1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solidFill>
                  <a:schemeClr val="bg1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cầu</a:t>
            </a:r>
            <a:r>
              <a:rPr lang="en-US" sz="1800" b="1" dirty="0">
                <a:solidFill>
                  <a:schemeClr val="bg1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solidFill>
                  <a:schemeClr val="bg1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kì</a:t>
            </a:r>
            <a:r>
              <a:rPr lang="en-US" sz="1800" b="1" dirty="0">
                <a:solidFill>
                  <a:schemeClr val="bg1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chu </a:t>
            </a:r>
            <a:r>
              <a:rPr lang="en-US" sz="1800" b="1" dirty="0" err="1">
                <a:solidFill>
                  <a:schemeClr val="bg1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đáo</a:t>
            </a:r>
            <a:r>
              <a:rPr lang="en-US" sz="1800" b="1" dirty="0">
                <a:solidFill>
                  <a:schemeClr val="bg1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chemeClr val="bg1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 </a:t>
            </a:r>
            <a:r>
              <a:rPr lang="en-US" sz="1800" b="1" dirty="0" err="1">
                <a:solidFill>
                  <a:schemeClr val="bg1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thấy</a:t>
            </a:r>
            <a:r>
              <a:rPr lang="en-US" sz="1800" b="1" dirty="0">
                <a:solidFill>
                  <a:schemeClr val="bg1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solidFill>
                  <a:schemeClr val="bg1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sự</a:t>
            </a:r>
            <a:r>
              <a:rPr lang="en-US" sz="1800" b="1" dirty="0">
                <a:solidFill>
                  <a:schemeClr val="bg1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solidFill>
                  <a:schemeClr val="bg1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coi</a:t>
            </a:r>
            <a:r>
              <a:rPr lang="en-US" sz="1800" b="1" dirty="0">
                <a:solidFill>
                  <a:schemeClr val="bg1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solidFill>
                  <a:schemeClr val="bg1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trọng</a:t>
            </a:r>
            <a:r>
              <a:rPr lang="en-US" sz="1800" b="1" dirty="0">
                <a:solidFill>
                  <a:schemeClr val="bg1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solidFill>
                  <a:schemeClr val="bg1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1800" b="1" dirty="0">
                <a:solidFill>
                  <a:schemeClr val="bg1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solidFill>
                  <a:schemeClr val="bg1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1800" b="1" dirty="0">
                <a:solidFill>
                  <a:schemeClr val="bg1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Lô </a:t>
            </a:r>
            <a:r>
              <a:rPr lang="en-US" sz="1800" b="1" dirty="0" err="1">
                <a:solidFill>
                  <a:schemeClr val="bg1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Lô</a:t>
            </a:r>
            <a:r>
              <a:rPr lang="en-US" sz="1800" b="1" dirty="0">
                <a:solidFill>
                  <a:schemeClr val="bg1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solidFill>
                  <a:schemeClr val="bg1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1800" b="1" dirty="0">
                <a:solidFill>
                  <a:schemeClr val="bg1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solidFill>
                  <a:schemeClr val="bg1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lễ</a:t>
            </a:r>
            <a:r>
              <a:rPr lang="en-US" sz="1800" b="1" dirty="0">
                <a:solidFill>
                  <a:schemeClr val="bg1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solidFill>
                  <a:schemeClr val="bg1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rửa</a:t>
            </a:r>
            <a:r>
              <a:rPr lang="en-US" sz="1800" b="1" dirty="0">
                <a:solidFill>
                  <a:schemeClr val="bg1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solidFill>
                  <a:schemeClr val="bg1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làng</a:t>
            </a:r>
            <a:endParaRPr lang="en-US" sz="1800" b="1" dirty="0">
              <a:solidFill>
                <a:schemeClr val="bg1">
                  <a:lumMod val="2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052" name="Picture 4" descr="Hình ảnh đã tải lên">
            <a:extLst>
              <a:ext uri="{FF2B5EF4-FFF2-40B4-BE49-F238E27FC236}">
                <a16:creationId xmlns:a16="http://schemas.microsoft.com/office/drawing/2014/main" id="{0CFE0E1C-3337-4238-81AC-DC7F5575F9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9619" y="1769025"/>
            <a:ext cx="5226633" cy="3623858"/>
          </a:xfrm>
          <a:prstGeom prst="rect">
            <a:avLst/>
          </a:prstGeom>
          <a:noFill/>
          <a:effectLst>
            <a:softEdge rad="762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03657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10" grpId="0" animBg="1"/>
      <p:bldP spid="11" grpId="0" animBg="1"/>
      <p:bldP spid="1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F6CAF8-CB35-4CF2-865A-BC4957FBF6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3250" y="0"/>
            <a:ext cx="7717500" cy="652500"/>
          </a:xfrm>
        </p:spPr>
        <p:txBody>
          <a:bodyPr/>
          <a:lstStyle/>
          <a:p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2.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Lễ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hội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rửa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làng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53318C2-906F-48E4-8100-26AB33C74E55}"/>
              </a:ext>
            </a:extLst>
          </p:cNvPr>
          <p:cNvSpPr/>
          <p:nvPr/>
        </p:nvSpPr>
        <p:spPr>
          <a:xfrm>
            <a:off x="1743307" y="652500"/>
            <a:ext cx="5657385" cy="59473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chemeClr val="bg1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b. </a:t>
            </a:r>
            <a:r>
              <a:rPr lang="en-US" sz="1800" b="1" dirty="0" err="1">
                <a:solidFill>
                  <a:schemeClr val="bg1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Hoạt</a:t>
            </a:r>
            <a:r>
              <a:rPr lang="en-US" sz="1800" b="1" dirty="0">
                <a:solidFill>
                  <a:schemeClr val="bg1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solidFill>
                  <a:schemeClr val="bg1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1800" b="1" dirty="0">
                <a:solidFill>
                  <a:schemeClr val="bg1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solidFill>
                  <a:schemeClr val="bg1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chính</a:t>
            </a:r>
            <a:r>
              <a:rPr lang="en-US" sz="1800" b="1" dirty="0">
                <a:solidFill>
                  <a:schemeClr val="bg1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– </a:t>
            </a:r>
            <a:r>
              <a:rPr lang="en-US" sz="1800" b="1" dirty="0" err="1">
                <a:solidFill>
                  <a:schemeClr val="bg1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1800" b="1" dirty="0">
                <a:solidFill>
                  <a:schemeClr val="bg1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solidFill>
                  <a:schemeClr val="bg1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lễ</a:t>
            </a:r>
            <a:endParaRPr lang="en-US" sz="1800" b="1" dirty="0">
              <a:solidFill>
                <a:schemeClr val="bg1">
                  <a:lumMod val="2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302ABB64-1778-43D6-84DD-11E3A204D057}"/>
              </a:ext>
            </a:extLst>
          </p:cNvPr>
          <p:cNvGrpSpPr/>
          <p:nvPr/>
        </p:nvGrpSpPr>
        <p:grpSpPr>
          <a:xfrm>
            <a:off x="3330498" y="1247232"/>
            <a:ext cx="2713035" cy="3597820"/>
            <a:chOff x="3330498" y="1247232"/>
            <a:chExt cx="2713035" cy="3597820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8204C9FB-99F7-48E3-AE94-4AC8A73F7B66}"/>
                </a:ext>
              </a:extLst>
            </p:cNvPr>
            <p:cNvSpPr/>
            <p:nvPr/>
          </p:nvSpPr>
          <p:spPr>
            <a:xfrm>
              <a:off x="3330498" y="2354611"/>
              <a:ext cx="2713035" cy="2490441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>
                <a:lnSpc>
                  <a:spcPct val="150000"/>
                </a:lnSpc>
              </a:pPr>
              <a:r>
                <a:rPr lang="en-US" sz="1800" b="1" dirty="0" err="1">
                  <a:solidFill>
                    <a:schemeClr val="bg1">
                      <a:lumMod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Hoạt</a:t>
              </a:r>
              <a:r>
                <a:rPr lang="en-US" sz="1800" b="1" dirty="0">
                  <a:solidFill>
                    <a:schemeClr val="bg1">
                      <a:lumMod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1800" b="1" dirty="0" err="1">
                  <a:solidFill>
                    <a:schemeClr val="bg1">
                      <a:lumMod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động</a:t>
              </a:r>
              <a:endParaRPr lang="en-US" sz="1800" b="1" dirty="0">
                <a:solidFill>
                  <a:schemeClr val="bg1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marL="285750" indent="-2857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sz="1800" dirty="0" err="1">
                  <a:solidFill>
                    <a:schemeClr val="bg1">
                      <a:lumMod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Đi</a:t>
              </a:r>
              <a:r>
                <a:rPr lang="en-US" sz="1800" dirty="0">
                  <a:solidFill>
                    <a:schemeClr val="bg1">
                      <a:lumMod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1800" dirty="0" err="1">
                  <a:solidFill>
                    <a:schemeClr val="bg1">
                      <a:lumMod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khắp</a:t>
              </a:r>
              <a:r>
                <a:rPr lang="en-US" sz="1800" dirty="0">
                  <a:solidFill>
                    <a:schemeClr val="bg1">
                      <a:lumMod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1800" dirty="0" err="1">
                  <a:solidFill>
                    <a:schemeClr val="bg1">
                      <a:lumMod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mọi</a:t>
              </a:r>
              <a:r>
                <a:rPr lang="en-US" sz="1800" dirty="0">
                  <a:solidFill>
                    <a:schemeClr val="bg1">
                      <a:lumMod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1800" dirty="0" err="1">
                  <a:solidFill>
                    <a:schemeClr val="bg1">
                      <a:lumMod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nơi</a:t>
              </a:r>
              <a:r>
                <a:rPr lang="en-US" sz="1800" dirty="0">
                  <a:solidFill>
                    <a:schemeClr val="bg1">
                      <a:lumMod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1800" dirty="0" err="1">
                  <a:solidFill>
                    <a:schemeClr val="bg1">
                      <a:lumMod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đánh</a:t>
              </a:r>
              <a:r>
                <a:rPr lang="en-US" sz="1800" dirty="0">
                  <a:solidFill>
                    <a:schemeClr val="bg1">
                      <a:lumMod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1800" dirty="0" err="1">
                  <a:solidFill>
                    <a:schemeClr val="bg1">
                      <a:lumMod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chiêng</a:t>
              </a:r>
              <a:r>
                <a:rPr lang="en-US" sz="1800" dirty="0">
                  <a:solidFill>
                    <a:schemeClr val="bg1">
                      <a:lumMod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1800" dirty="0" err="1">
                  <a:solidFill>
                    <a:schemeClr val="bg1">
                      <a:lumMod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trống</a:t>
              </a:r>
              <a:r>
                <a:rPr lang="en-US" sz="1800" dirty="0">
                  <a:solidFill>
                    <a:schemeClr val="bg1">
                      <a:lumMod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  <a:p>
              <a:pPr marL="285750" indent="-2857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sz="1800" dirty="0" err="1">
                  <a:solidFill>
                    <a:schemeClr val="bg1">
                      <a:lumMod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Mọi</a:t>
              </a:r>
              <a:r>
                <a:rPr lang="en-US" sz="1800" dirty="0">
                  <a:solidFill>
                    <a:schemeClr val="bg1">
                      <a:lumMod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1800" dirty="0" err="1">
                  <a:solidFill>
                    <a:schemeClr val="bg1">
                      <a:lumMod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nhà</a:t>
              </a:r>
              <a:r>
                <a:rPr lang="en-US" sz="1800" dirty="0">
                  <a:solidFill>
                    <a:schemeClr val="bg1">
                      <a:lumMod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1800" dirty="0" err="1">
                  <a:solidFill>
                    <a:schemeClr val="bg1">
                      <a:lumMod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đều</a:t>
              </a:r>
              <a:r>
                <a:rPr lang="en-US" sz="1800" dirty="0">
                  <a:solidFill>
                    <a:schemeClr val="bg1">
                      <a:lumMod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1800" dirty="0" err="1">
                  <a:solidFill>
                    <a:schemeClr val="bg1">
                      <a:lumMod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cung</a:t>
              </a:r>
              <a:r>
                <a:rPr lang="en-US" sz="1800" dirty="0">
                  <a:solidFill>
                    <a:schemeClr val="bg1">
                      <a:lumMod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1800" dirty="0" err="1">
                  <a:solidFill>
                    <a:schemeClr val="bg1">
                      <a:lumMod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kính</a:t>
              </a:r>
              <a:r>
                <a:rPr lang="en-US" sz="1800" dirty="0">
                  <a:solidFill>
                    <a:schemeClr val="bg1">
                      <a:lumMod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1800" dirty="0" err="1">
                  <a:solidFill>
                    <a:schemeClr val="bg1">
                      <a:lumMod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thành</a:t>
              </a:r>
              <a:r>
                <a:rPr lang="en-US" sz="1800" dirty="0">
                  <a:solidFill>
                    <a:schemeClr val="bg1">
                      <a:lumMod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1800" dirty="0" err="1">
                  <a:solidFill>
                    <a:schemeClr val="bg1">
                      <a:lumMod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khẩn</a:t>
              </a:r>
              <a:r>
                <a:rPr lang="en-US" sz="1800" dirty="0">
                  <a:solidFill>
                    <a:schemeClr val="bg1">
                      <a:lumMod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  <p:pic>
          <p:nvPicPr>
            <p:cNvPr id="2050" name="Picture 2" descr="Confetti ">
              <a:extLst>
                <a:ext uri="{FF2B5EF4-FFF2-40B4-BE49-F238E27FC236}">
                  <a16:creationId xmlns:a16="http://schemas.microsoft.com/office/drawing/2014/main" id="{0DE52EFF-D8B4-44B7-9AD0-4C4909ECF5A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32881" y="1247232"/>
              <a:ext cx="1251992" cy="12519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7D300CCD-7CA0-4616-B97F-921F04A8E50A}"/>
              </a:ext>
            </a:extLst>
          </p:cNvPr>
          <p:cNvGrpSpPr/>
          <p:nvPr/>
        </p:nvGrpSpPr>
        <p:grpSpPr>
          <a:xfrm>
            <a:off x="6178205" y="1319758"/>
            <a:ext cx="2876585" cy="3525294"/>
            <a:chOff x="6178205" y="1319758"/>
            <a:chExt cx="2876585" cy="3525294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F1D10484-3842-4B1D-8065-D94CF73B4E22}"/>
                </a:ext>
              </a:extLst>
            </p:cNvPr>
            <p:cNvSpPr/>
            <p:nvPr/>
          </p:nvSpPr>
          <p:spPr>
            <a:xfrm>
              <a:off x="6178205" y="2354611"/>
              <a:ext cx="2876585" cy="2490441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sz="1800" b="1" dirty="0" err="1">
                  <a:solidFill>
                    <a:schemeClr val="bg1">
                      <a:lumMod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Đồ</a:t>
              </a:r>
              <a:r>
                <a:rPr lang="en-US" sz="1800" b="1" dirty="0">
                  <a:solidFill>
                    <a:schemeClr val="bg1">
                      <a:lumMod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1800" b="1" dirty="0" err="1">
                  <a:solidFill>
                    <a:schemeClr val="bg1">
                      <a:lumMod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lễ</a:t>
              </a:r>
              <a:endParaRPr lang="en-US" sz="1800" b="1" dirty="0">
                <a:solidFill>
                  <a:schemeClr val="bg1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800" dirty="0">
                  <a:solidFill>
                    <a:schemeClr val="bg1">
                      <a:lumMod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Hai con </a:t>
              </a:r>
              <a:r>
                <a:rPr lang="en-US" sz="1800" dirty="0" err="1">
                  <a:solidFill>
                    <a:schemeClr val="bg1">
                      <a:lumMod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dê</a:t>
              </a:r>
              <a:endParaRPr lang="en-US" sz="1800" dirty="0">
                <a:solidFill>
                  <a:schemeClr val="bg1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800" dirty="0">
                  <a:solidFill>
                    <a:schemeClr val="bg1">
                      <a:lumMod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Con </a:t>
              </a:r>
              <a:r>
                <a:rPr lang="en-US" sz="1800" dirty="0" err="1">
                  <a:solidFill>
                    <a:schemeClr val="bg1">
                      <a:lumMod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gà</a:t>
              </a:r>
              <a:r>
                <a:rPr lang="en-US" sz="1800" dirty="0">
                  <a:solidFill>
                    <a:schemeClr val="bg1">
                      <a:lumMod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1800" dirty="0" err="1">
                  <a:solidFill>
                    <a:schemeClr val="bg1">
                      <a:lumMod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trống</a:t>
              </a:r>
              <a:endParaRPr lang="en-US" sz="1800" dirty="0">
                <a:solidFill>
                  <a:schemeClr val="bg1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800" dirty="0" err="1">
                  <a:solidFill>
                    <a:schemeClr val="bg1">
                      <a:lumMod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Rượu</a:t>
              </a:r>
              <a:r>
                <a:rPr lang="en-US" sz="1800" dirty="0">
                  <a:solidFill>
                    <a:schemeClr val="bg1">
                      <a:lumMod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1800" dirty="0" err="1">
                  <a:solidFill>
                    <a:schemeClr val="bg1">
                      <a:lumMod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hạt</a:t>
              </a:r>
              <a:r>
                <a:rPr lang="en-US" sz="1800" dirty="0">
                  <a:solidFill>
                    <a:schemeClr val="bg1">
                      <a:lumMod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1800" dirty="0" err="1">
                  <a:solidFill>
                    <a:schemeClr val="bg1">
                      <a:lumMod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ngô</a:t>
              </a:r>
              <a:r>
                <a:rPr lang="en-US" sz="1800" dirty="0">
                  <a:solidFill>
                    <a:schemeClr val="bg1">
                      <a:lumMod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1800" dirty="0" err="1">
                  <a:solidFill>
                    <a:schemeClr val="bg1">
                      <a:lumMod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cỏ</a:t>
              </a:r>
              <a:r>
                <a:rPr lang="en-US" sz="1800" dirty="0">
                  <a:solidFill>
                    <a:schemeClr val="bg1">
                      <a:lumMod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1800" dirty="0" err="1">
                  <a:solidFill>
                    <a:schemeClr val="bg1">
                      <a:lumMod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kiếm</a:t>
              </a:r>
              <a:r>
                <a:rPr lang="en-US" sz="1800" dirty="0">
                  <a:solidFill>
                    <a:schemeClr val="bg1">
                      <a:lumMod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1800" dirty="0" err="1">
                  <a:solidFill>
                    <a:schemeClr val="bg1">
                      <a:lumMod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gỗ</a:t>
              </a:r>
              <a:r>
                <a:rPr lang="en-US" sz="1800" dirty="0">
                  <a:solidFill>
                    <a:schemeClr val="bg1">
                      <a:lumMod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,…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800" dirty="0" err="1">
                  <a:solidFill>
                    <a:schemeClr val="bg1">
                      <a:lumMod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Hình</a:t>
              </a:r>
              <a:r>
                <a:rPr lang="en-US" sz="1800" dirty="0">
                  <a:solidFill>
                    <a:schemeClr val="bg1">
                      <a:lumMod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1800" dirty="0" err="1">
                  <a:solidFill>
                    <a:schemeClr val="bg1">
                      <a:lumMod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nhân</a:t>
              </a:r>
              <a:endParaRPr lang="en-US" sz="1800" dirty="0">
                <a:solidFill>
                  <a:schemeClr val="bg1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800" dirty="0" err="1">
                  <a:solidFill>
                    <a:schemeClr val="bg1">
                      <a:lumMod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Hương</a:t>
              </a:r>
              <a:endParaRPr lang="en-US" sz="1800" dirty="0">
                <a:solidFill>
                  <a:schemeClr val="bg1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algn="ctr"/>
              <a:r>
                <a:rPr lang="en-US" sz="1800" dirty="0">
                  <a:solidFill>
                    <a:schemeClr val="bg1">
                      <a:lumMod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…</a:t>
              </a:r>
            </a:p>
          </p:txBody>
        </p:sp>
        <p:pic>
          <p:nvPicPr>
            <p:cNvPr id="2052" name="Picture 4" descr="Pomelo ">
              <a:extLst>
                <a:ext uri="{FF2B5EF4-FFF2-40B4-BE49-F238E27FC236}">
                  <a16:creationId xmlns:a16="http://schemas.microsoft.com/office/drawing/2014/main" id="{6C0A35B3-1E2C-433B-B5EA-44D9E6FB491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81323" y="1319758"/>
              <a:ext cx="1162783" cy="11627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D2F864DD-0409-4B10-8868-51C0868E9EA7}"/>
              </a:ext>
            </a:extLst>
          </p:cNvPr>
          <p:cNvGrpSpPr/>
          <p:nvPr/>
        </p:nvGrpSpPr>
        <p:grpSpPr>
          <a:xfrm>
            <a:off x="170986" y="1474552"/>
            <a:ext cx="2929482" cy="3370499"/>
            <a:chOff x="170986" y="1474552"/>
            <a:chExt cx="2929482" cy="3370499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95F12F82-909B-4A36-B7C1-C39BFC8D7AF8}"/>
                </a:ext>
              </a:extLst>
            </p:cNvPr>
            <p:cNvSpPr/>
            <p:nvPr/>
          </p:nvSpPr>
          <p:spPr>
            <a:xfrm>
              <a:off x="170986" y="2354610"/>
              <a:ext cx="2929482" cy="2490441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>
                <a:lnSpc>
                  <a:spcPct val="150000"/>
                </a:lnSpc>
              </a:pPr>
              <a:r>
                <a:rPr lang="en-US" sz="1800" b="1" dirty="0" err="1">
                  <a:solidFill>
                    <a:schemeClr val="bg1">
                      <a:lumMod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Người</a:t>
              </a:r>
              <a:r>
                <a:rPr lang="en-US" sz="1800" b="1" dirty="0">
                  <a:solidFill>
                    <a:schemeClr val="bg1">
                      <a:lumMod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1800" b="1" dirty="0" err="1">
                  <a:solidFill>
                    <a:schemeClr val="bg1">
                      <a:lumMod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tham</a:t>
              </a:r>
              <a:r>
                <a:rPr lang="en-US" sz="1800" b="1" dirty="0">
                  <a:solidFill>
                    <a:schemeClr val="bg1">
                      <a:lumMod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1800" b="1" dirty="0" err="1">
                  <a:solidFill>
                    <a:schemeClr val="bg1">
                      <a:lumMod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gia</a:t>
              </a:r>
              <a:endParaRPr lang="en-US" sz="1800" b="1" dirty="0">
                <a:solidFill>
                  <a:schemeClr val="bg1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marL="285750" indent="-2857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sz="1800" dirty="0" err="1">
                  <a:solidFill>
                    <a:schemeClr val="bg1">
                      <a:lumMod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Đoàn</a:t>
              </a:r>
              <a:r>
                <a:rPr lang="en-US" sz="1800" dirty="0">
                  <a:solidFill>
                    <a:schemeClr val="bg1">
                      <a:lumMod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1800" dirty="0" err="1">
                  <a:solidFill>
                    <a:schemeClr val="bg1">
                      <a:lumMod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thầy</a:t>
              </a:r>
              <a:r>
                <a:rPr lang="en-US" sz="1800" dirty="0">
                  <a:solidFill>
                    <a:schemeClr val="bg1">
                      <a:lumMod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1800" dirty="0" err="1">
                  <a:solidFill>
                    <a:schemeClr val="bg1">
                      <a:lumMod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cúng</a:t>
              </a:r>
              <a:r>
                <a:rPr lang="en-US" sz="1800" dirty="0">
                  <a:solidFill>
                    <a:schemeClr val="bg1">
                      <a:lumMod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(</a:t>
              </a:r>
              <a:r>
                <a:rPr lang="en-US" sz="1800" dirty="0" err="1">
                  <a:solidFill>
                    <a:schemeClr val="bg1">
                      <a:lumMod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Thầy</a:t>
              </a:r>
              <a:r>
                <a:rPr lang="en-US" sz="1800" dirty="0">
                  <a:solidFill>
                    <a:schemeClr val="bg1">
                      <a:lumMod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1800" dirty="0" err="1">
                  <a:solidFill>
                    <a:schemeClr val="bg1">
                      <a:lumMod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cúng</a:t>
              </a:r>
              <a:r>
                <a:rPr lang="en-US" sz="1800" dirty="0">
                  <a:solidFill>
                    <a:schemeClr val="bg1">
                      <a:lumMod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1800" dirty="0" err="1">
                  <a:solidFill>
                    <a:schemeClr val="bg1">
                      <a:lumMod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chính</a:t>
              </a:r>
              <a:r>
                <a:rPr lang="en-US" sz="1800" dirty="0">
                  <a:solidFill>
                    <a:schemeClr val="bg1">
                      <a:lumMod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– </a:t>
              </a:r>
              <a:r>
                <a:rPr lang="en-US" sz="1800" dirty="0" err="1">
                  <a:solidFill>
                    <a:schemeClr val="bg1">
                      <a:lumMod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phụ</a:t>
              </a:r>
              <a:r>
                <a:rPr lang="en-US" sz="1800" dirty="0">
                  <a:solidFill>
                    <a:schemeClr val="bg1">
                      <a:lumMod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)</a:t>
              </a:r>
            </a:p>
            <a:p>
              <a:pPr marL="285750" indent="-2857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sz="1800" dirty="0" err="1">
                  <a:solidFill>
                    <a:schemeClr val="bg1">
                      <a:lumMod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Tất</a:t>
              </a:r>
              <a:r>
                <a:rPr lang="en-US" sz="1800" dirty="0">
                  <a:solidFill>
                    <a:schemeClr val="bg1">
                      <a:lumMod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1800" dirty="0" err="1">
                  <a:solidFill>
                    <a:schemeClr val="bg1">
                      <a:lumMod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cả</a:t>
              </a:r>
              <a:r>
                <a:rPr lang="en-US" sz="1800" dirty="0">
                  <a:solidFill>
                    <a:schemeClr val="bg1">
                      <a:lumMod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1800" dirty="0" err="1">
                  <a:solidFill>
                    <a:schemeClr val="bg1">
                      <a:lumMod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mọi</a:t>
              </a:r>
              <a:r>
                <a:rPr lang="en-US" sz="1800" dirty="0">
                  <a:solidFill>
                    <a:schemeClr val="bg1">
                      <a:lumMod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1800" dirty="0" err="1">
                  <a:solidFill>
                    <a:schemeClr val="bg1">
                      <a:lumMod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nhà</a:t>
              </a:r>
              <a:r>
                <a:rPr lang="en-US" sz="1800" dirty="0">
                  <a:solidFill>
                    <a:schemeClr val="bg1">
                      <a:lumMod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1800" dirty="0" err="1">
                  <a:solidFill>
                    <a:schemeClr val="bg1">
                      <a:lumMod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trong</a:t>
              </a:r>
              <a:r>
                <a:rPr lang="en-US" sz="1800" dirty="0">
                  <a:solidFill>
                    <a:schemeClr val="bg1">
                      <a:lumMod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1800" dirty="0" err="1">
                  <a:solidFill>
                    <a:schemeClr val="bg1">
                      <a:lumMod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làng</a:t>
              </a:r>
              <a:endParaRPr lang="en-US" sz="1800" dirty="0">
                <a:solidFill>
                  <a:schemeClr val="bg1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2054" name="Picture 6" descr="Ramadan">
              <a:extLst>
                <a:ext uri="{FF2B5EF4-FFF2-40B4-BE49-F238E27FC236}">
                  <a16:creationId xmlns:a16="http://schemas.microsoft.com/office/drawing/2014/main" id="{E4C3452F-5F0E-4C66-BA20-C1A2DCCF38A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0517" y="1474552"/>
              <a:ext cx="1007989" cy="10079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8537457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F6CAF8-CB35-4CF2-865A-BC4957FBF6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3250" y="0"/>
            <a:ext cx="7717500" cy="652500"/>
          </a:xfrm>
        </p:spPr>
        <p:txBody>
          <a:bodyPr/>
          <a:lstStyle/>
          <a:p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2.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Lễ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hội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rửa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làng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53318C2-906F-48E4-8100-26AB33C74E55}"/>
              </a:ext>
            </a:extLst>
          </p:cNvPr>
          <p:cNvSpPr/>
          <p:nvPr/>
        </p:nvSpPr>
        <p:spPr>
          <a:xfrm>
            <a:off x="1743307" y="652500"/>
            <a:ext cx="5657385" cy="59473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chemeClr val="bg1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b. </a:t>
            </a:r>
            <a:r>
              <a:rPr lang="en-US" sz="1800" b="1" dirty="0" err="1">
                <a:solidFill>
                  <a:schemeClr val="bg1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Hoạt</a:t>
            </a:r>
            <a:r>
              <a:rPr lang="en-US" sz="1800" b="1" dirty="0">
                <a:solidFill>
                  <a:schemeClr val="bg1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solidFill>
                  <a:schemeClr val="bg1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1800" b="1" dirty="0">
                <a:solidFill>
                  <a:schemeClr val="bg1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solidFill>
                  <a:schemeClr val="bg1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chính</a:t>
            </a:r>
            <a:r>
              <a:rPr lang="en-US" sz="1800" b="1" dirty="0">
                <a:solidFill>
                  <a:schemeClr val="bg1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– </a:t>
            </a:r>
            <a:r>
              <a:rPr lang="en-US" sz="1800" b="1" dirty="0" err="1">
                <a:solidFill>
                  <a:schemeClr val="bg1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1800" b="1" dirty="0">
                <a:solidFill>
                  <a:schemeClr val="bg1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solidFill>
                  <a:schemeClr val="bg1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lễ</a:t>
            </a:r>
            <a:endParaRPr lang="en-US" sz="1800" b="1" dirty="0">
              <a:solidFill>
                <a:schemeClr val="bg1">
                  <a:lumMod val="2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416C2A60-A388-47CC-A947-A0140D3AD59F}"/>
              </a:ext>
            </a:extLst>
          </p:cNvPr>
          <p:cNvSpPr/>
          <p:nvPr/>
        </p:nvSpPr>
        <p:spPr>
          <a:xfrm>
            <a:off x="240182" y="2439873"/>
            <a:ext cx="5344720" cy="2290181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dirty="0" err="1">
                <a:solidFill>
                  <a:schemeClr val="bg1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1800" dirty="0">
                <a:solidFill>
                  <a:schemeClr val="bg1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miêu</a:t>
            </a:r>
            <a:r>
              <a:rPr lang="en-US" sz="1800" dirty="0">
                <a:solidFill>
                  <a:schemeClr val="bg1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tả</a:t>
            </a:r>
            <a:r>
              <a:rPr lang="en-US" sz="1800" dirty="0">
                <a:solidFill>
                  <a:schemeClr val="bg1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1800" dirty="0">
                <a:solidFill>
                  <a:schemeClr val="bg1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tái</a:t>
            </a:r>
            <a:r>
              <a:rPr lang="en-US" sz="1800" dirty="0">
                <a:solidFill>
                  <a:schemeClr val="bg1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US" sz="1800" dirty="0">
                <a:solidFill>
                  <a:schemeClr val="bg1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US" sz="1800" dirty="0">
                <a:solidFill>
                  <a:schemeClr val="bg1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cụ</a:t>
            </a:r>
            <a:r>
              <a:rPr lang="en-US" sz="1800" dirty="0">
                <a:solidFill>
                  <a:schemeClr val="bg1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1800" dirty="0">
                <a:solidFill>
                  <a:schemeClr val="bg1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chi </a:t>
            </a:r>
            <a:r>
              <a:rPr lang="en-US" sz="1800" dirty="0" err="1">
                <a:solidFill>
                  <a:schemeClr val="bg1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tiết</a:t>
            </a:r>
            <a:r>
              <a:rPr lang="en-US" sz="1800" dirty="0">
                <a:solidFill>
                  <a:schemeClr val="bg1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1800" dirty="0">
                <a:solidFill>
                  <a:schemeClr val="bg1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đầy</a:t>
            </a:r>
            <a:r>
              <a:rPr lang="en-US" sz="1800" dirty="0">
                <a:solidFill>
                  <a:schemeClr val="bg1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đủ</a:t>
            </a:r>
            <a:r>
              <a:rPr lang="en-US" sz="1800" dirty="0">
                <a:solidFill>
                  <a:schemeClr val="bg1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thông</a:t>
            </a:r>
            <a:r>
              <a:rPr lang="en-US" sz="1800" dirty="0">
                <a:solidFill>
                  <a:schemeClr val="bg1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tin.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dirty="0" err="1">
                <a:solidFill>
                  <a:schemeClr val="bg1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1800" dirty="0">
                <a:solidFill>
                  <a:schemeClr val="bg1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US" sz="1800" dirty="0">
                <a:solidFill>
                  <a:schemeClr val="bg1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nét</a:t>
            </a:r>
            <a:r>
              <a:rPr lang="en-US" sz="1800" dirty="0">
                <a:solidFill>
                  <a:schemeClr val="bg1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đặc</a:t>
            </a:r>
            <a:r>
              <a:rPr lang="en-US" sz="1800" dirty="0">
                <a:solidFill>
                  <a:schemeClr val="bg1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trưng</a:t>
            </a:r>
            <a:r>
              <a:rPr lang="en-US" sz="1800" dirty="0">
                <a:solidFill>
                  <a:schemeClr val="bg1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1800" dirty="0" err="1">
                <a:solidFill>
                  <a:schemeClr val="bg1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khác</a:t>
            </a:r>
            <a:r>
              <a:rPr lang="en-US" sz="1800" dirty="0">
                <a:solidFill>
                  <a:schemeClr val="bg1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biệt</a:t>
            </a:r>
            <a:r>
              <a:rPr lang="en-US" sz="1800" dirty="0">
                <a:solidFill>
                  <a:schemeClr val="bg1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1800" dirty="0">
                <a:solidFill>
                  <a:schemeClr val="bg1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hoạt</a:t>
            </a:r>
            <a:r>
              <a:rPr lang="en-US" sz="1800" dirty="0">
                <a:solidFill>
                  <a:schemeClr val="bg1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1800" dirty="0">
                <a:solidFill>
                  <a:schemeClr val="bg1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lễ</a:t>
            </a:r>
            <a:r>
              <a:rPr lang="en-US" sz="1800" dirty="0">
                <a:solidFill>
                  <a:schemeClr val="bg1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hội</a:t>
            </a:r>
            <a:r>
              <a:rPr lang="en-US" sz="1800" dirty="0">
                <a:solidFill>
                  <a:schemeClr val="bg1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rửa</a:t>
            </a:r>
            <a:r>
              <a:rPr lang="en-US" sz="1800" dirty="0">
                <a:solidFill>
                  <a:schemeClr val="bg1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làng</a:t>
            </a:r>
            <a:r>
              <a:rPr lang="en-US" sz="1800" dirty="0">
                <a:solidFill>
                  <a:schemeClr val="bg1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1800" dirty="0" err="1">
                <a:solidFill>
                  <a:schemeClr val="bg1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1800" dirty="0">
                <a:solidFill>
                  <a:schemeClr val="bg1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hoạt</a:t>
            </a:r>
            <a:r>
              <a:rPr lang="en-US" sz="1800" dirty="0">
                <a:solidFill>
                  <a:schemeClr val="bg1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1800" dirty="0">
                <a:solidFill>
                  <a:schemeClr val="bg1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1800" dirty="0" err="1">
                <a:solidFill>
                  <a:schemeClr val="bg1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</a:t>
            </a:r>
            <a:r>
              <a:rPr lang="en-US" sz="1800" dirty="0">
                <a:solidFill>
                  <a:schemeClr val="bg1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lễ</a:t>
            </a:r>
            <a:r>
              <a:rPr lang="en-US" sz="1800" dirty="0">
                <a:solidFill>
                  <a:schemeClr val="bg1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1800" dirty="0">
                <a:solidFill>
                  <a:schemeClr val="bg1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đặc</a:t>
            </a:r>
            <a:r>
              <a:rPr lang="en-US" sz="1800" dirty="0">
                <a:solidFill>
                  <a:schemeClr val="bg1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trưng</a:t>
            </a:r>
            <a:r>
              <a:rPr lang="en-US" sz="1800" dirty="0">
                <a:solidFill>
                  <a:schemeClr val="bg1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riêng</a:t>
            </a:r>
            <a:r>
              <a:rPr lang="en-US" sz="1800" dirty="0">
                <a:solidFill>
                  <a:schemeClr val="bg1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biệt</a:t>
            </a:r>
            <a:r>
              <a:rPr lang="en-US" sz="1800" dirty="0">
                <a:solidFill>
                  <a:schemeClr val="bg1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1800" dirty="0">
                <a:solidFill>
                  <a:schemeClr val="bg1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văn</a:t>
            </a:r>
            <a:r>
              <a:rPr lang="en-US" sz="1800" dirty="0">
                <a:solidFill>
                  <a:schemeClr val="bg1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hóa</a:t>
            </a:r>
            <a:r>
              <a:rPr lang="en-US" sz="1800" dirty="0">
                <a:solidFill>
                  <a:schemeClr val="bg1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dân</a:t>
            </a:r>
            <a:r>
              <a:rPr lang="en-US" sz="1800" dirty="0">
                <a:solidFill>
                  <a:schemeClr val="bg1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tộc</a:t>
            </a:r>
            <a:r>
              <a:rPr lang="en-US" sz="1800" dirty="0">
                <a:solidFill>
                  <a:schemeClr val="bg1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pic>
        <p:nvPicPr>
          <p:cNvPr id="5122" name="Picture 2" descr="Lễ rửa làng của người Lô Lô - Heritage Vietnam Airlines">
            <a:extLst>
              <a:ext uri="{FF2B5EF4-FFF2-40B4-BE49-F238E27FC236}">
                <a16:creationId xmlns:a16="http://schemas.microsoft.com/office/drawing/2014/main" id="{FE2ED879-F85F-452B-A5FD-B797A79DF6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1460" y="1569720"/>
            <a:ext cx="4968019" cy="3507601"/>
          </a:xfrm>
          <a:prstGeom prst="rect">
            <a:avLst/>
          </a:prstGeom>
          <a:noFill/>
          <a:effectLst>
            <a:softEdge rad="7112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F26C110A-4833-462B-B1F3-587DEF457BFC}"/>
              </a:ext>
            </a:extLst>
          </p:cNvPr>
          <p:cNvGrpSpPr/>
          <p:nvPr/>
        </p:nvGrpSpPr>
        <p:grpSpPr>
          <a:xfrm>
            <a:off x="304898" y="1247232"/>
            <a:ext cx="2929384" cy="1007989"/>
            <a:chOff x="304898" y="1247232"/>
            <a:chExt cx="2929384" cy="1007989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95F12F82-909B-4A36-B7C1-C39BFC8D7AF8}"/>
                </a:ext>
              </a:extLst>
            </p:cNvPr>
            <p:cNvSpPr/>
            <p:nvPr/>
          </p:nvSpPr>
          <p:spPr>
            <a:xfrm>
              <a:off x="981737" y="1494262"/>
              <a:ext cx="2252545" cy="654207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>
                <a:lnSpc>
                  <a:spcPct val="150000"/>
                </a:lnSpc>
              </a:pPr>
              <a:r>
                <a:rPr lang="en-US" sz="1800" b="1" dirty="0" err="1">
                  <a:solidFill>
                    <a:schemeClr val="bg1">
                      <a:lumMod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Người</a:t>
              </a:r>
              <a:r>
                <a:rPr lang="en-US" sz="1800" b="1" dirty="0">
                  <a:solidFill>
                    <a:schemeClr val="bg1">
                      <a:lumMod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1800" b="1" dirty="0" err="1">
                  <a:solidFill>
                    <a:schemeClr val="bg1">
                      <a:lumMod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tham</a:t>
              </a:r>
              <a:r>
                <a:rPr lang="en-US" sz="1800" b="1" dirty="0">
                  <a:solidFill>
                    <a:schemeClr val="bg1">
                      <a:lumMod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1800" b="1" dirty="0" err="1">
                  <a:solidFill>
                    <a:schemeClr val="bg1">
                      <a:lumMod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gia</a:t>
              </a:r>
              <a:endParaRPr lang="en-US" sz="1800" b="1" dirty="0">
                <a:solidFill>
                  <a:schemeClr val="bg1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9" name="Picture 6" descr="Ramadan">
              <a:extLst>
                <a:ext uri="{FF2B5EF4-FFF2-40B4-BE49-F238E27FC236}">
                  <a16:creationId xmlns:a16="http://schemas.microsoft.com/office/drawing/2014/main" id="{28BF4062-9B6E-4555-AF45-88DEF0C1500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898" y="1247232"/>
              <a:ext cx="1007989" cy="10079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278E4180-41A9-4C6C-BB14-2301ED334F7E}"/>
              </a:ext>
            </a:extLst>
          </p:cNvPr>
          <p:cNvGrpSpPr/>
          <p:nvPr/>
        </p:nvGrpSpPr>
        <p:grpSpPr>
          <a:xfrm>
            <a:off x="3075976" y="1305000"/>
            <a:ext cx="2756540" cy="1007989"/>
            <a:chOff x="3075976" y="1305000"/>
            <a:chExt cx="2756540" cy="1007989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8204C9FB-99F7-48E3-AE94-4AC8A73F7B66}"/>
                </a:ext>
              </a:extLst>
            </p:cNvPr>
            <p:cNvSpPr/>
            <p:nvPr/>
          </p:nvSpPr>
          <p:spPr>
            <a:xfrm>
              <a:off x="3579971" y="1494262"/>
              <a:ext cx="2252545" cy="654207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>
                <a:lnSpc>
                  <a:spcPct val="150000"/>
                </a:lnSpc>
              </a:pPr>
              <a:r>
                <a:rPr lang="en-US" sz="1800" b="1" dirty="0" err="1">
                  <a:solidFill>
                    <a:schemeClr val="bg1">
                      <a:lumMod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Hoạt</a:t>
              </a:r>
              <a:r>
                <a:rPr lang="en-US" sz="1800" b="1" dirty="0">
                  <a:solidFill>
                    <a:schemeClr val="bg1">
                      <a:lumMod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1800" b="1" dirty="0" err="1">
                  <a:solidFill>
                    <a:schemeClr val="bg1">
                      <a:lumMod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động</a:t>
              </a:r>
              <a:endParaRPr lang="en-US" sz="1800" b="1" dirty="0">
                <a:solidFill>
                  <a:schemeClr val="bg1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12" name="Picture 2" descr="Confetti ">
              <a:extLst>
                <a:ext uri="{FF2B5EF4-FFF2-40B4-BE49-F238E27FC236}">
                  <a16:creationId xmlns:a16="http://schemas.microsoft.com/office/drawing/2014/main" id="{13D497B5-82B3-44FC-87AB-0B9DF84B9AE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75976" y="1305000"/>
              <a:ext cx="1007989" cy="10079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F39F1C70-D60E-4C63-81B6-3F7DC5E444FC}"/>
              </a:ext>
            </a:extLst>
          </p:cNvPr>
          <p:cNvGrpSpPr/>
          <p:nvPr/>
        </p:nvGrpSpPr>
        <p:grpSpPr>
          <a:xfrm>
            <a:off x="6072600" y="1323294"/>
            <a:ext cx="2358150" cy="841158"/>
            <a:chOff x="6072600" y="1323294"/>
            <a:chExt cx="2358150" cy="841158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F1D10484-3842-4B1D-8065-D94CF73B4E22}"/>
                </a:ext>
              </a:extLst>
            </p:cNvPr>
            <p:cNvSpPr/>
            <p:nvPr/>
          </p:nvSpPr>
          <p:spPr>
            <a:xfrm>
              <a:off x="6178205" y="1494262"/>
              <a:ext cx="2252545" cy="654207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>
                <a:lnSpc>
                  <a:spcPct val="150000"/>
                </a:lnSpc>
              </a:pPr>
              <a:r>
                <a:rPr lang="en-US" sz="1800" b="1" dirty="0" err="1">
                  <a:solidFill>
                    <a:schemeClr val="bg1">
                      <a:lumMod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Đồ</a:t>
              </a:r>
              <a:r>
                <a:rPr lang="en-US" sz="1800" b="1" dirty="0">
                  <a:solidFill>
                    <a:schemeClr val="bg1">
                      <a:lumMod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1800" b="1" dirty="0" err="1">
                  <a:solidFill>
                    <a:schemeClr val="bg1">
                      <a:lumMod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lễ</a:t>
              </a:r>
              <a:endParaRPr lang="en-US" sz="1800" b="1" dirty="0">
                <a:solidFill>
                  <a:schemeClr val="bg1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13" name="Picture 4" descr="Pomelo ">
              <a:extLst>
                <a:ext uri="{FF2B5EF4-FFF2-40B4-BE49-F238E27FC236}">
                  <a16:creationId xmlns:a16="http://schemas.microsoft.com/office/drawing/2014/main" id="{76923001-2B7B-4DCB-8F36-A5955D8D3EA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72600" y="1323294"/>
              <a:ext cx="841158" cy="8411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9203884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F6CAF8-CB35-4CF2-865A-BC4957FBF6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3250" y="0"/>
            <a:ext cx="7717500" cy="652500"/>
          </a:xfrm>
        </p:spPr>
        <p:txBody>
          <a:bodyPr/>
          <a:lstStyle/>
          <a:p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2.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Lễ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hội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rửa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làng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53318C2-906F-48E4-8100-26AB33C74E55}"/>
              </a:ext>
            </a:extLst>
          </p:cNvPr>
          <p:cNvSpPr/>
          <p:nvPr/>
        </p:nvSpPr>
        <p:spPr>
          <a:xfrm>
            <a:off x="1743307" y="652500"/>
            <a:ext cx="5657385" cy="59473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chemeClr val="bg1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c. Sau </a:t>
            </a:r>
            <a:r>
              <a:rPr lang="en-US" sz="1800" b="1" dirty="0" err="1">
                <a:solidFill>
                  <a:schemeClr val="bg1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buổi</a:t>
            </a:r>
            <a:r>
              <a:rPr lang="en-US" sz="1800" b="1" dirty="0">
                <a:solidFill>
                  <a:schemeClr val="bg1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solidFill>
                  <a:schemeClr val="bg1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lễ</a:t>
            </a:r>
            <a:r>
              <a:rPr lang="en-US" sz="1800" b="1" dirty="0">
                <a:solidFill>
                  <a:schemeClr val="bg1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solidFill>
                  <a:schemeClr val="bg1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chính</a:t>
            </a:r>
            <a:r>
              <a:rPr lang="en-US" sz="1800" b="1" dirty="0">
                <a:solidFill>
                  <a:schemeClr val="bg1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– </a:t>
            </a:r>
            <a:r>
              <a:rPr lang="en-US" sz="1800" b="1" dirty="0" err="1">
                <a:solidFill>
                  <a:schemeClr val="bg1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1800" b="1" dirty="0">
                <a:solidFill>
                  <a:schemeClr val="bg1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solidFill>
                  <a:schemeClr val="bg1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hội</a:t>
            </a:r>
            <a:endParaRPr lang="en-US" sz="1800" b="1" dirty="0">
              <a:solidFill>
                <a:schemeClr val="bg1">
                  <a:lumMod val="2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95F12F82-909B-4A36-B7C1-C39BFC8D7AF8}"/>
              </a:ext>
            </a:extLst>
          </p:cNvPr>
          <p:cNvSpPr/>
          <p:nvPr/>
        </p:nvSpPr>
        <p:spPr>
          <a:xfrm>
            <a:off x="981737" y="1494262"/>
            <a:ext cx="2252545" cy="654207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>
              <a:lnSpc>
                <a:spcPct val="150000"/>
              </a:lnSpc>
            </a:pPr>
            <a:r>
              <a:rPr lang="en-US" sz="1800" b="1" dirty="0">
                <a:solidFill>
                  <a:schemeClr val="bg1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Con </a:t>
            </a:r>
            <a:r>
              <a:rPr lang="en-US" sz="1800" b="1" dirty="0" err="1">
                <a:solidFill>
                  <a:schemeClr val="bg1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endParaRPr lang="en-US" sz="1800" b="1" dirty="0">
              <a:solidFill>
                <a:schemeClr val="bg1">
                  <a:lumMod val="2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8204C9FB-99F7-48E3-AE94-4AC8A73F7B66}"/>
              </a:ext>
            </a:extLst>
          </p:cNvPr>
          <p:cNvSpPr/>
          <p:nvPr/>
        </p:nvSpPr>
        <p:spPr>
          <a:xfrm>
            <a:off x="5832517" y="1494261"/>
            <a:ext cx="2252545" cy="654207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>
              <a:lnSpc>
                <a:spcPct val="150000"/>
              </a:lnSpc>
            </a:pPr>
            <a:r>
              <a:rPr lang="en-US" sz="1800" b="1" dirty="0" err="1">
                <a:solidFill>
                  <a:schemeClr val="bg1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Luật</a:t>
            </a:r>
            <a:r>
              <a:rPr lang="en-US" sz="1800" b="1" dirty="0">
                <a:solidFill>
                  <a:schemeClr val="bg1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solidFill>
                  <a:schemeClr val="bg1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lệ</a:t>
            </a:r>
            <a:endParaRPr lang="en-US" sz="1800" b="1" dirty="0">
              <a:solidFill>
                <a:schemeClr val="bg1">
                  <a:lumMod val="2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6DC83AE0-D384-4F21-B377-774A91FFFA38}"/>
              </a:ext>
            </a:extLst>
          </p:cNvPr>
          <p:cNvSpPr/>
          <p:nvPr/>
        </p:nvSpPr>
        <p:spPr>
          <a:xfrm>
            <a:off x="438615" y="2170769"/>
            <a:ext cx="3271024" cy="2259982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1800" dirty="0" err="1">
                <a:solidFill>
                  <a:schemeClr val="bg1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Vui</a:t>
            </a:r>
            <a:r>
              <a:rPr lang="en-US" sz="1800" dirty="0">
                <a:solidFill>
                  <a:schemeClr val="bg1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mừng</a:t>
            </a:r>
            <a:r>
              <a:rPr lang="en-US" sz="1800" dirty="0">
                <a:solidFill>
                  <a:schemeClr val="bg1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1800" dirty="0" err="1">
                <a:solidFill>
                  <a:schemeClr val="bg1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nhảy</a:t>
            </a:r>
            <a:r>
              <a:rPr lang="en-US" sz="1800" dirty="0">
                <a:solidFill>
                  <a:schemeClr val="bg1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múa</a:t>
            </a:r>
            <a:r>
              <a:rPr lang="en-US" sz="1800" dirty="0">
                <a:solidFill>
                  <a:schemeClr val="bg1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1800" dirty="0" err="1">
                <a:solidFill>
                  <a:schemeClr val="bg1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ăn</a:t>
            </a:r>
            <a:r>
              <a:rPr lang="en-US" sz="1800" dirty="0">
                <a:solidFill>
                  <a:schemeClr val="bg1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tiệc</a:t>
            </a:r>
            <a:r>
              <a:rPr lang="en-US" sz="1800" dirty="0">
                <a:solidFill>
                  <a:schemeClr val="bg1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uống</a:t>
            </a:r>
            <a:r>
              <a:rPr lang="en-US" sz="1800" dirty="0">
                <a:solidFill>
                  <a:schemeClr val="bg1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rượu</a:t>
            </a:r>
            <a:r>
              <a:rPr lang="en-US" sz="1800" dirty="0">
                <a:solidFill>
                  <a:schemeClr val="bg1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…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1800" dirty="0" err="1">
                <a:solidFill>
                  <a:schemeClr val="bg1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Mặc</a:t>
            </a:r>
            <a:r>
              <a:rPr lang="en-US" sz="1800" dirty="0">
                <a:solidFill>
                  <a:schemeClr val="bg1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trang</a:t>
            </a:r>
            <a:r>
              <a:rPr lang="en-US" sz="1800" dirty="0">
                <a:solidFill>
                  <a:schemeClr val="bg1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phục</a:t>
            </a:r>
            <a:r>
              <a:rPr lang="en-US" sz="1800" dirty="0">
                <a:solidFill>
                  <a:schemeClr val="bg1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đẹp</a:t>
            </a:r>
            <a:r>
              <a:rPr lang="en-US" sz="1800" dirty="0">
                <a:solidFill>
                  <a:schemeClr val="bg1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đẽ</a:t>
            </a:r>
            <a:r>
              <a:rPr lang="en-US" sz="1800" dirty="0">
                <a:solidFill>
                  <a:schemeClr val="bg1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1800" dirty="0" err="1">
                <a:solidFill>
                  <a:schemeClr val="bg1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rực</a:t>
            </a:r>
            <a:r>
              <a:rPr lang="en-US" sz="1800" dirty="0">
                <a:solidFill>
                  <a:schemeClr val="bg1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rỡ</a:t>
            </a:r>
            <a:endParaRPr lang="en-US" sz="1800" dirty="0">
              <a:solidFill>
                <a:schemeClr val="bg1">
                  <a:lumMod val="2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4D50BD12-C209-44DB-8926-5661EFA98122}"/>
              </a:ext>
            </a:extLst>
          </p:cNvPr>
          <p:cNvSpPr/>
          <p:nvPr/>
        </p:nvSpPr>
        <p:spPr>
          <a:xfrm>
            <a:off x="5508703" y="2170768"/>
            <a:ext cx="3389970" cy="2126169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1800" dirty="0">
                <a:solidFill>
                  <a:schemeClr val="bg1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Sau 9 </a:t>
            </a:r>
            <a:r>
              <a:rPr lang="en-US" sz="1800" dirty="0" err="1">
                <a:solidFill>
                  <a:schemeClr val="bg1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r>
              <a:rPr lang="en-US" sz="1800" dirty="0">
                <a:solidFill>
                  <a:schemeClr val="bg1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1800" dirty="0">
                <a:solidFill>
                  <a:schemeClr val="bg1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lạ</a:t>
            </a:r>
            <a:r>
              <a:rPr lang="en-US" sz="1800" dirty="0">
                <a:solidFill>
                  <a:schemeClr val="bg1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mới</a:t>
            </a:r>
            <a:r>
              <a:rPr lang="en-US" sz="1800" dirty="0">
                <a:solidFill>
                  <a:schemeClr val="bg1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1800" dirty="0">
                <a:solidFill>
                  <a:schemeClr val="bg1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1800" dirty="0">
                <a:solidFill>
                  <a:schemeClr val="bg1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làng</a:t>
            </a:r>
            <a:r>
              <a:rPr lang="en-US" sz="1800" dirty="0">
                <a:solidFill>
                  <a:schemeClr val="bg1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1800" dirty="0" err="1">
                <a:solidFill>
                  <a:schemeClr val="bg1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Nếu</a:t>
            </a:r>
            <a:r>
              <a:rPr lang="en-US" sz="1800" dirty="0">
                <a:solidFill>
                  <a:schemeClr val="bg1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1800" dirty="0">
                <a:solidFill>
                  <a:schemeClr val="bg1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1800" dirty="0" err="1">
                <a:solidFill>
                  <a:schemeClr val="bg1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phải</a:t>
            </a:r>
            <a:r>
              <a:rPr lang="en-US" sz="1800" dirty="0">
                <a:solidFill>
                  <a:schemeClr val="bg1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sửa</a:t>
            </a:r>
            <a:r>
              <a:rPr lang="en-US" sz="1800" dirty="0">
                <a:solidFill>
                  <a:schemeClr val="bg1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soạn</a:t>
            </a:r>
            <a:r>
              <a:rPr lang="en-US" sz="1800" dirty="0">
                <a:solidFill>
                  <a:schemeClr val="bg1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US" sz="1800" dirty="0">
                <a:solidFill>
                  <a:schemeClr val="bg1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lễ</a:t>
            </a:r>
            <a:r>
              <a:rPr lang="en-US" sz="1800" dirty="0">
                <a:solidFill>
                  <a:schemeClr val="bg1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1800" dirty="0">
                <a:solidFill>
                  <a:schemeClr val="bg1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cúng</a:t>
            </a:r>
            <a:r>
              <a:rPr lang="en-US" sz="1800" dirty="0">
                <a:solidFill>
                  <a:schemeClr val="bg1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bù</a:t>
            </a:r>
            <a:r>
              <a:rPr lang="en-US" sz="1800" dirty="0">
                <a:solidFill>
                  <a:schemeClr val="bg1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1800" dirty="0">
                <a:solidFill>
                  <a:schemeClr val="bg1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dân</a:t>
            </a:r>
            <a:r>
              <a:rPr lang="en-US" sz="1800" dirty="0">
                <a:solidFill>
                  <a:schemeClr val="bg1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làng</a:t>
            </a:r>
            <a:r>
              <a:rPr lang="en-US" sz="1800" dirty="0">
                <a:solidFill>
                  <a:schemeClr val="bg1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pic>
        <p:nvPicPr>
          <p:cNvPr id="4100" name="Picture 4" descr="[Ảnh] Vẻ đẹp sặc sỡ của trang phục dân tộc Lô Lô ảnh 4">
            <a:extLst>
              <a:ext uri="{FF2B5EF4-FFF2-40B4-BE49-F238E27FC236}">
                <a16:creationId xmlns:a16="http://schemas.microsoft.com/office/drawing/2014/main" id="{65003603-D400-49DE-9093-2A0589E26C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436" b="99469" l="10000" r="90000">
                        <a14:foregroundMark x1="50150" y1="7436" x2="53250" y2="11533"/>
                        <a14:foregroundMark x1="52950" y1="12291" x2="53500" y2="13050"/>
                        <a14:foregroundMark x1="53600" y1="9408" x2="54400" y2="15402"/>
                        <a14:foregroundMark x1="49250" y1="83384" x2="49250" y2="99469"/>
                        <a14:backgroundMark x1="75200" y1="48483" x2="84000" y2="781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8537" y="1332864"/>
            <a:ext cx="5601268" cy="3801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22203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10" grpId="0" animBg="1"/>
      <p:bldP spid="9" grpId="0" animBg="1"/>
      <p:bldP spid="1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[Ảnh] Vẻ đẹp sặc sỡ của trang phục dân tộc Lô Lô ảnh 3">
            <a:extLst>
              <a:ext uri="{FF2B5EF4-FFF2-40B4-BE49-F238E27FC236}">
                <a16:creationId xmlns:a16="http://schemas.microsoft.com/office/drawing/2014/main" id="{DC7B2269-CF65-4408-979C-5663499089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0736" y="540422"/>
            <a:ext cx="6504977" cy="4644928"/>
          </a:xfrm>
          <a:prstGeom prst="rect">
            <a:avLst/>
          </a:prstGeom>
          <a:noFill/>
          <a:effectLst>
            <a:glow>
              <a:schemeClr val="accent6">
                <a:lumMod val="20000"/>
                <a:lumOff val="80000"/>
              </a:schemeClr>
            </a:glow>
            <a:outerShdw blurRad="50800" dir="5400000" algn="ctr" rotWithShape="0">
              <a:srgbClr val="000000">
                <a:alpha val="43137"/>
              </a:srgbClr>
            </a:outerShdw>
            <a:softEdge rad="1270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1" name="Google Shape;731;p41"/>
          <p:cNvSpPr/>
          <p:nvPr/>
        </p:nvSpPr>
        <p:spPr>
          <a:xfrm>
            <a:off x="44544" y="399074"/>
            <a:ext cx="4418756" cy="4380070"/>
          </a:xfrm>
          <a:prstGeom prst="ellipse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2" name="Google Shape;732;p41"/>
          <p:cNvSpPr txBox="1">
            <a:spLocks noGrp="1"/>
          </p:cNvSpPr>
          <p:nvPr>
            <p:ph type="title"/>
          </p:nvPr>
        </p:nvSpPr>
        <p:spPr>
          <a:xfrm>
            <a:off x="381593" y="996721"/>
            <a:ext cx="4113108" cy="61320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dirty="0">
                <a:latin typeface="#9Slide07 SVNUT Triumph Press" panose="00000500000000000000" pitchFamily="2" charset="0"/>
              </a:rPr>
              <a:t>Ý</a:t>
            </a:r>
            <a:r>
              <a:rPr lang="en" sz="3600" dirty="0">
                <a:latin typeface="#9Slide07 SVNUT Triumph Press" panose="00000500000000000000" pitchFamily="2" charset="0"/>
              </a:rPr>
              <a:t> nghĩa!</a:t>
            </a:r>
            <a:endParaRPr sz="3600" dirty="0">
              <a:latin typeface="#9Slide07 SVNUT Triumph Press" panose="00000500000000000000" pitchFamily="2" charset="0"/>
            </a:endParaRPr>
          </a:p>
        </p:txBody>
      </p:sp>
      <p:sp>
        <p:nvSpPr>
          <p:cNvPr id="733" name="Google Shape;733;p41"/>
          <p:cNvSpPr txBox="1">
            <a:spLocks noGrp="1"/>
          </p:cNvSpPr>
          <p:nvPr>
            <p:ph type="subTitle" idx="1"/>
          </p:nvPr>
        </p:nvSpPr>
        <p:spPr>
          <a:xfrm>
            <a:off x="263509" y="1721239"/>
            <a:ext cx="3713760" cy="198096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" sz="2000" dirty="0">
                <a:solidFill>
                  <a:schemeClr val="bg1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 tín ngưỡng dân gian và nét đẹp truyền thống.</a:t>
            </a:r>
          </a:p>
          <a:p>
            <a:pPr marL="28575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" sz="2000" dirty="0">
                <a:solidFill>
                  <a:schemeClr val="bg1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 giàu có, phong phú hơn những bản sắc của dân tộc thiểu số Việt Nam.</a:t>
            </a:r>
            <a:endParaRPr sz="2000" dirty="0">
              <a:solidFill>
                <a:schemeClr val="bg1">
                  <a:lumMod val="2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860" name="Google Shape;860;p41"/>
          <p:cNvGrpSpPr/>
          <p:nvPr/>
        </p:nvGrpSpPr>
        <p:grpSpPr>
          <a:xfrm flipH="1">
            <a:off x="3524696" y="124328"/>
            <a:ext cx="2038852" cy="884674"/>
            <a:chOff x="554125" y="2675313"/>
            <a:chExt cx="1515875" cy="657750"/>
          </a:xfrm>
        </p:grpSpPr>
        <p:sp>
          <p:nvSpPr>
            <p:cNvPr id="861" name="Google Shape;861;p41"/>
            <p:cNvSpPr/>
            <p:nvPr/>
          </p:nvSpPr>
          <p:spPr>
            <a:xfrm>
              <a:off x="554125" y="2675313"/>
              <a:ext cx="1515875" cy="657750"/>
            </a:xfrm>
            <a:custGeom>
              <a:avLst/>
              <a:gdLst/>
              <a:ahLst/>
              <a:cxnLst/>
              <a:rect l="l" t="t" r="r" b="b"/>
              <a:pathLst>
                <a:path w="60635" h="26310" extrusionOk="0">
                  <a:moveTo>
                    <a:pt x="17431" y="0"/>
                  </a:moveTo>
                  <a:cubicBezTo>
                    <a:pt x="13515" y="0"/>
                    <a:pt x="10283" y="2929"/>
                    <a:pt x="9797" y="6716"/>
                  </a:cubicBezTo>
                  <a:cubicBezTo>
                    <a:pt x="9774" y="6716"/>
                    <a:pt x="9755" y="6712"/>
                    <a:pt x="9733" y="6712"/>
                  </a:cubicBezTo>
                  <a:cubicBezTo>
                    <a:pt x="4356" y="6712"/>
                    <a:pt x="0" y="11068"/>
                    <a:pt x="0" y="16445"/>
                  </a:cubicBezTo>
                  <a:cubicBezTo>
                    <a:pt x="0" y="16596"/>
                    <a:pt x="5" y="16744"/>
                    <a:pt x="12" y="16896"/>
                  </a:cubicBezTo>
                  <a:cubicBezTo>
                    <a:pt x="207" y="21178"/>
                    <a:pt x="3912" y="25275"/>
                    <a:pt x="8817" y="25275"/>
                  </a:cubicBezTo>
                  <a:cubicBezTo>
                    <a:pt x="12091" y="25275"/>
                    <a:pt x="15901" y="23450"/>
                    <a:pt x="19560" y="18637"/>
                  </a:cubicBezTo>
                  <a:lnTo>
                    <a:pt x="19560" y="18637"/>
                  </a:lnTo>
                  <a:cubicBezTo>
                    <a:pt x="19730" y="20781"/>
                    <a:pt x="17677" y="23577"/>
                    <a:pt x="16771" y="24267"/>
                  </a:cubicBezTo>
                  <a:cubicBezTo>
                    <a:pt x="17793" y="25371"/>
                    <a:pt x="20775" y="26310"/>
                    <a:pt x="24139" y="26310"/>
                  </a:cubicBezTo>
                  <a:cubicBezTo>
                    <a:pt x="27044" y="26310"/>
                    <a:pt x="30234" y="25609"/>
                    <a:pt x="32691" y="23710"/>
                  </a:cubicBezTo>
                  <a:cubicBezTo>
                    <a:pt x="34117" y="25228"/>
                    <a:pt x="36140" y="26176"/>
                    <a:pt x="38386" y="26176"/>
                  </a:cubicBezTo>
                  <a:cubicBezTo>
                    <a:pt x="41395" y="26176"/>
                    <a:pt x="44001" y="24477"/>
                    <a:pt x="45311" y="21987"/>
                  </a:cubicBezTo>
                  <a:cubicBezTo>
                    <a:pt x="53539" y="21153"/>
                    <a:pt x="60634" y="13050"/>
                    <a:pt x="60635" y="13049"/>
                  </a:cubicBezTo>
                  <a:lnTo>
                    <a:pt x="60635" y="13049"/>
                  </a:lnTo>
                  <a:cubicBezTo>
                    <a:pt x="60634" y="13049"/>
                    <a:pt x="57846" y="15464"/>
                    <a:pt x="54082" y="15464"/>
                  </a:cubicBezTo>
                  <a:cubicBezTo>
                    <a:pt x="52055" y="15464"/>
                    <a:pt x="49745" y="14764"/>
                    <a:pt x="47435" y="12608"/>
                  </a:cubicBezTo>
                  <a:cubicBezTo>
                    <a:pt x="44455" y="9827"/>
                    <a:pt x="41742" y="9065"/>
                    <a:pt x="39663" y="9065"/>
                  </a:cubicBezTo>
                  <a:cubicBezTo>
                    <a:pt x="37931" y="9065"/>
                    <a:pt x="36639" y="9593"/>
                    <a:pt x="35996" y="9926"/>
                  </a:cubicBezTo>
                  <a:cubicBezTo>
                    <a:pt x="35814" y="14142"/>
                    <a:pt x="33529" y="16049"/>
                    <a:pt x="33529" y="16049"/>
                  </a:cubicBezTo>
                  <a:cubicBezTo>
                    <a:pt x="34178" y="14657"/>
                    <a:pt x="34368" y="13352"/>
                    <a:pt x="34273" y="12172"/>
                  </a:cubicBezTo>
                  <a:cubicBezTo>
                    <a:pt x="34000" y="8704"/>
                    <a:pt x="31184" y="6018"/>
                    <a:pt x="27732" y="5597"/>
                  </a:cubicBezTo>
                  <a:cubicBezTo>
                    <a:pt x="27326" y="5544"/>
                    <a:pt x="26908" y="5521"/>
                    <a:pt x="26488" y="5521"/>
                  </a:cubicBezTo>
                  <a:cubicBezTo>
                    <a:pt x="25934" y="5521"/>
                    <a:pt x="25388" y="5567"/>
                    <a:pt x="24856" y="5654"/>
                  </a:cubicBezTo>
                  <a:cubicBezTo>
                    <a:pt x="23957" y="2395"/>
                    <a:pt x="20975" y="0"/>
                    <a:pt x="17431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" name="Google Shape;862;p41"/>
            <p:cNvSpPr/>
            <p:nvPr/>
          </p:nvSpPr>
          <p:spPr>
            <a:xfrm>
              <a:off x="1452575" y="2901913"/>
              <a:ext cx="617425" cy="182025"/>
            </a:xfrm>
            <a:custGeom>
              <a:avLst/>
              <a:gdLst/>
              <a:ahLst/>
              <a:cxnLst/>
              <a:rect l="l" t="t" r="r" b="b"/>
              <a:pathLst>
                <a:path w="24697" h="7281" extrusionOk="0">
                  <a:moveTo>
                    <a:pt x="3725" y="1"/>
                  </a:moveTo>
                  <a:cubicBezTo>
                    <a:pt x="1993" y="1"/>
                    <a:pt x="701" y="529"/>
                    <a:pt x="58" y="862"/>
                  </a:cubicBezTo>
                  <a:cubicBezTo>
                    <a:pt x="46" y="1127"/>
                    <a:pt x="27" y="1382"/>
                    <a:pt x="1" y="1628"/>
                  </a:cubicBezTo>
                  <a:cubicBezTo>
                    <a:pt x="697" y="1300"/>
                    <a:pt x="1891" y="880"/>
                    <a:pt x="3434" y="880"/>
                  </a:cubicBezTo>
                  <a:cubicBezTo>
                    <a:pt x="5513" y="880"/>
                    <a:pt x="8225" y="1643"/>
                    <a:pt x="11205" y="4425"/>
                  </a:cubicBezTo>
                  <a:cubicBezTo>
                    <a:pt x="13515" y="6580"/>
                    <a:pt x="15823" y="7281"/>
                    <a:pt x="17849" y="7281"/>
                  </a:cubicBezTo>
                  <a:cubicBezTo>
                    <a:pt x="19810" y="7281"/>
                    <a:pt x="21506" y="6624"/>
                    <a:pt x="22682" y="5996"/>
                  </a:cubicBezTo>
                  <a:cubicBezTo>
                    <a:pt x="23956" y="4827"/>
                    <a:pt x="24697" y="3985"/>
                    <a:pt x="24697" y="3985"/>
                  </a:cubicBezTo>
                  <a:lnTo>
                    <a:pt x="24697" y="3985"/>
                  </a:lnTo>
                  <a:cubicBezTo>
                    <a:pt x="24696" y="3985"/>
                    <a:pt x="21908" y="6400"/>
                    <a:pt x="18144" y="6400"/>
                  </a:cubicBezTo>
                  <a:cubicBezTo>
                    <a:pt x="16117" y="6400"/>
                    <a:pt x="13807" y="5700"/>
                    <a:pt x="11497" y="3544"/>
                  </a:cubicBezTo>
                  <a:cubicBezTo>
                    <a:pt x="8517" y="763"/>
                    <a:pt x="5804" y="1"/>
                    <a:pt x="37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" name="Google Shape;863;p41"/>
            <p:cNvSpPr/>
            <p:nvPr/>
          </p:nvSpPr>
          <p:spPr>
            <a:xfrm>
              <a:off x="563225" y="2843188"/>
              <a:ext cx="232700" cy="177325"/>
            </a:xfrm>
            <a:custGeom>
              <a:avLst/>
              <a:gdLst/>
              <a:ahLst/>
              <a:cxnLst/>
              <a:rect l="l" t="t" r="r" b="b"/>
              <a:pathLst>
                <a:path w="9308" h="7093" extrusionOk="0">
                  <a:moveTo>
                    <a:pt x="9307" y="1"/>
                  </a:moveTo>
                  <a:cubicBezTo>
                    <a:pt x="4872" y="28"/>
                    <a:pt x="1147" y="3018"/>
                    <a:pt x="0" y="7092"/>
                  </a:cubicBezTo>
                  <a:cubicBezTo>
                    <a:pt x="1412" y="3457"/>
                    <a:pt x="4940" y="878"/>
                    <a:pt x="9073" y="878"/>
                  </a:cubicBezTo>
                  <a:cubicBezTo>
                    <a:pt x="9095" y="878"/>
                    <a:pt x="9118" y="878"/>
                    <a:pt x="9141" y="881"/>
                  </a:cubicBezTo>
                  <a:cubicBezTo>
                    <a:pt x="9179" y="582"/>
                    <a:pt x="9236" y="286"/>
                    <a:pt x="93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" name="Google Shape;864;p41"/>
            <p:cNvSpPr/>
            <p:nvPr/>
          </p:nvSpPr>
          <p:spPr>
            <a:xfrm>
              <a:off x="803950" y="2675313"/>
              <a:ext cx="609100" cy="389500"/>
            </a:xfrm>
            <a:custGeom>
              <a:avLst/>
              <a:gdLst/>
              <a:ahLst/>
              <a:cxnLst/>
              <a:rect l="l" t="t" r="r" b="b"/>
              <a:pathLst>
                <a:path w="24364" h="15580" extrusionOk="0">
                  <a:moveTo>
                    <a:pt x="7438" y="0"/>
                  </a:moveTo>
                  <a:cubicBezTo>
                    <a:pt x="3871" y="0"/>
                    <a:pt x="874" y="2425"/>
                    <a:pt x="1" y="5719"/>
                  </a:cubicBezTo>
                  <a:cubicBezTo>
                    <a:pt x="1135" y="2884"/>
                    <a:pt x="3905" y="881"/>
                    <a:pt x="7145" y="881"/>
                  </a:cubicBezTo>
                  <a:cubicBezTo>
                    <a:pt x="10689" y="881"/>
                    <a:pt x="13672" y="3275"/>
                    <a:pt x="14567" y="6534"/>
                  </a:cubicBezTo>
                  <a:cubicBezTo>
                    <a:pt x="15102" y="6447"/>
                    <a:pt x="15645" y="6402"/>
                    <a:pt x="16202" y="6402"/>
                  </a:cubicBezTo>
                  <a:cubicBezTo>
                    <a:pt x="16624" y="6402"/>
                    <a:pt x="17037" y="6424"/>
                    <a:pt x="17447" y="6477"/>
                  </a:cubicBezTo>
                  <a:cubicBezTo>
                    <a:pt x="20899" y="6898"/>
                    <a:pt x="23715" y="9584"/>
                    <a:pt x="23988" y="13053"/>
                  </a:cubicBezTo>
                  <a:cubicBezTo>
                    <a:pt x="24049" y="13841"/>
                    <a:pt x="23981" y="14688"/>
                    <a:pt x="23737" y="15579"/>
                  </a:cubicBezTo>
                  <a:cubicBezTo>
                    <a:pt x="24223" y="14365"/>
                    <a:pt x="24364" y="13219"/>
                    <a:pt x="24280" y="12172"/>
                  </a:cubicBezTo>
                  <a:cubicBezTo>
                    <a:pt x="24007" y="8704"/>
                    <a:pt x="21191" y="6018"/>
                    <a:pt x="17739" y="5597"/>
                  </a:cubicBezTo>
                  <a:cubicBezTo>
                    <a:pt x="17333" y="5544"/>
                    <a:pt x="16915" y="5521"/>
                    <a:pt x="16495" y="5521"/>
                  </a:cubicBezTo>
                  <a:cubicBezTo>
                    <a:pt x="15941" y="5521"/>
                    <a:pt x="15395" y="5567"/>
                    <a:pt x="14863" y="5654"/>
                  </a:cubicBezTo>
                  <a:cubicBezTo>
                    <a:pt x="13964" y="2395"/>
                    <a:pt x="10982" y="0"/>
                    <a:pt x="74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70" name="Google Shape;870;p41"/>
          <p:cNvGrpSpPr/>
          <p:nvPr/>
        </p:nvGrpSpPr>
        <p:grpSpPr>
          <a:xfrm>
            <a:off x="-2210327" y="-237747"/>
            <a:ext cx="906765" cy="906820"/>
            <a:chOff x="-290060" y="-317019"/>
            <a:chExt cx="906765" cy="906820"/>
          </a:xfrm>
        </p:grpSpPr>
        <p:sp>
          <p:nvSpPr>
            <p:cNvPr id="871" name="Google Shape;871;p41"/>
            <p:cNvSpPr/>
            <p:nvPr/>
          </p:nvSpPr>
          <p:spPr>
            <a:xfrm rot="8100000">
              <a:off x="147943" y="5386"/>
              <a:ext cx="299840" cy="531001"/>
            </a:xfrm>
            <a:custGeom>
              <a:avLst/>
              <a:gdLst/>
              <a:ahLst/>
              <a:cxnLst/>
              <a:rect l="l" t="t" r="r" b="b"/>
              <a:pathLst>
                <a:path w="11600" h="20543" extrusionOk="0">
                  <a:moveTo>
                    <a:pt x="5802" y="1"/>
                  </a:moveTo>
                  <a:cubicBezTo>
                    <a:pt x="5802" y="1"/>
                    <a:pt x="1" y="7073"/>
                    <a:pt x="1" y="12745"/>
                  </a:cubicBezTo>
                  <a:cubicBezTo>
                    <a:pt x="1" y="18414"/>
                    <a:pt x="2596" y="20543"/>
                    <a:pt x="5802" y="20543"/>
                  </a:cubicBezTo>
                  <a:cubicBezTo>
                    <a:pt x="9005" y="20543"/>
                    <a:pt x="11600" y="18414"/>
                    <a:pt x="11600" y="12745"/>
                  </a:cubicBezTo>
                  <a:cubicBezTo>
                    <a:pt x="11600" y="7073"/>
                    <a:pt x="5802" y="1"/>
                    <a:pt x="580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" name="Google Shape;872;p41"/>
            <p:cNvSpPr/>
            <p:nvPr/>
          </p:nvSpPr>
          <p:spPr>
            <a:xfrm rot="8100000">
              <a:off x="130187" y="-12358"/>
              <a:ext cx="299840" cy="530976"/>
            </a:xfrm>
            <a:custGeom>
              <a:avLst/>
              <a:gdLst/>
              <a:ahLst/>
              <a:cxnLst/>
              <a:rect l="l" t="t" r="r" b="b"/>
              <a:pathLst>
                <a:path w="11600" h="20542" extrusionOk="0">
                  <a:moveTo>
                    <a:pt x="5802" y="0"/>
                  </a:moveTo>
                  <a:cubicBezTo>
                    <a:pt x="5802" y="0"/>
                    <a:pt x="1" y="7073"/>
                    <a:pt x="1" y="12745"/>
                  </a:cubicBezTo>
                  <a:cubicBezTo>
                    <a:pt x="1" y="18413"/>
                    <a:pt x="2596" y="20541"/>
                    <a:pt x="5802" y="20541"/>
                  </a:cubicBezTo>
                  <a:cubicBezTo>
                    <a:pt x="9005" y="20541"/>
                    <a:pt x="11600" y="18413"/>
                    <a:pt x="11600" y="12745"/>
                  </a:cubicBezTo>
                  <a:cubicBezTo>
                    <a:pt x="11600" y="7073"/>
                    <a:pt x="5802" y="0"/>
                    <a:pt x="58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" name="Google Shape;873;p41"/>
            <p:cNvSpPr/>
            <p:nvPr/>
          </p:nvSpPr>
          <p:spPr>
            <a:xfrm rot="8100000">
              <a:off x="281216" y="135463"/>
              <a:ext cx="172150" cy="243594"/>
            </a:xfrm>
            <a:custGeom>
              <a:avLst/>
              <a:gdLst/>
              <a:ahLst/>
              <a:cxnLst/>
              <a:rect l="l" t="t" r="r" b="b"/>
              <a:pathLst>
                <a:path w="6660" h="9424" extrusionOk="0">
                  <a:moveTo>
                    <a:pt x="1757" y="1"/>
                  </a:moveTo>
                  <a:cubicBezTo>
                    <a:pt x="1757" y="1"/>
                    <a:pt x="0" y="3924"/>
                    <a:pt x="699" y="6497"/>
                  </a:cubicBezTo>
                  <a:cubicBezTo>
                    <a:pt x="1273" y="8614"/>
                    <a:pt x="2349" y="9423"/>
                    <a:pt x="3522" y="9423"/>
                  </a:cubicBezTo>
                  <a:cubicBezTo>
                    <a:pt x="3774" y="9423"/>
                    <a:pt x="4031" y="9386"/>
                    <a:pt x="4287" y="9316"/>
                  </a:cubicBezTo>
                  <a:cubicBezTo>
                    <a:pt x="5741" y="8921"/>
                    <a:pt x="6660" y="7639"/>
                    <a:pt x="5958" y="5066"/>
                  </a:cubicBezTo>
                  <a:cubicBezTo>
                    <a:pt x="5259" y="2494"/>
                    <a:pt x="1757" y="1"/>
                    <a:pt x="175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" name="Google Shape;874;p41"/>
            <p:cNvSpPr/>
            <p:nvPr/>
          </p:nvSpPr>
          <p:spPr>
            <a:xfrm rot="8100000">
              <a:off x="271013" y="129595"/>
              <a:ext cx="172175" cy="243543"/>
            </a:xfrm>
            <a:custGeom>
              <a:avLst/>
              <a:gdLst/>
              <a:ahLst/>
              <a:cxnLst/>
              <a:rect l="l" t="t" r="r" b="b"/>
              <a:pathLst>
                <a:path w="6661" h="9422" extrusionOk="0">
                  <a:moveTo>
                    <a:pt x="1762" y="0"/>
                  </a:moveTo>
                  <a:cubicBezTo>
                    <a:pt x="1762" y="0"/>
                    <a:pt x="1" y="3923"/>
                    <a:pt x="699" y="6496"/>
                  </a:cubicBezTo>
                  <a:cubicBezTo>
                    <a:pt x="1274" y="8613"/>
                    <a:pt x="2353" y="9422"/>
                    <a:pt x="3526" y="9422"/>
                  </a:cubicBezTo>
                  <a:cubicBezTo>
                    <a:pt x="3779" y="9422"/>
                    <a:pt x="4035" y="9385"/>
                    <a:pt x="4293" y="9315"/>
                  </a:cubicBezTo>
                  <a:cubicBezTo>
                    <a:pt x="5746" y="8921"/>
                    <a:pt x="6660" y="7638"/>
                    <a:pt x="5962" y="5065"/>
                  </a:cubicBezTo>
                  <a:cubicBezTo>
                    <a:pt x="5263" y="2493"/>
                    <a:pt x="1762" y="0"/>
                    <a:pt x="176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" name="Google Shape;875;p41"/>
            <p:cNvSpPr/>
            <p:nvPr/>
          </p:nvSpPr>
          <p:spPr>
            <a:xfrm rot="8100000">
              <a:off x="198071" y="218608"/>
              <a:ext cx="172150" cy="243594"/>
            </a:xfrm>
            <a:custGeom>
              <a:avLst/>
              <a:gdLst/>
              <a:ahLst/>
              <a:cxnLst/>
              <a:rect l="l" t="t" r="r" b="b"/>
              <a:pathLst>
                <a:path w="6660" h="9424" extrusionOk="0">
                  <a:moveTo>
                    <a:pt x="4899" y="1"/>
                  </a:moveTo>
                  <a:cubicBezTo>
                    <a:pt x="4899" y="1"/>
                    <a:pt x="1397" y="2494"/>
                    <a:pt x="699" y="5066"/>
                  </a:cubicBezTo>
                  <a:cubicBezTo>
                    <a:pt x="1" y="7639"/>
                    <a:pt x="915" y="8921"/>
                    <a:pt x="2368" y="9316"/>
                  </a:cubicBezTo>
                  <a:cubicBezTo>
                    <a:pt x="2625" y="9386"/>
                    <a:pt x="2882" y="9423"/>
                    <a:pt x="3134" y="9423"/>
                  </a:cubicBezTo>
                  <a:cubicBezTo>
                    <a:pt x="4307" y="9423"/>
                    <a:pt x="5383" y="8614"/>
                    <a:pt x="5958" y="6497"/>
                  </a:cubicBezTo>
                  <a:cubicBezTo>
                    <a:pt x="6659" y="3924"/>
                    <a:pt x="4899" y="1"/>
                    <a:pt x="489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" name="Google Shape;876;p41"/>
            <p:cNvSpPr/>
            <p:nvPr/>
          </p:nvSpPr>
          <p:spPr>
            <a:xfrm rot="8100000">
              <a:off x="192263" y="208371"/>
              <a:ext cx="172124" cy="243543"/>
            </a:xfrm>
            <a:custGeom>
              <a:avLst/>
              <a:gdLst/>
              <a:ahLst/>
              <a:cxnLst/>
              <a:rect l="l" t="t" r="r" b="b"/>
              <a:pathLst>
                <a:path w="6659" h="9422" extrusionOk="0">
                  <a:moveTo>
                    <a:pt x="4899" y="0"/>
                  </a:moveTo>
                  <a:cubicBezTo>
                    <a:pt x="4899" y="0"/>
                    <a:pt x="1397" y="2493"/>
                    <a:pt x="698" y="5065"/>
                  </a:cubicBezTo>
                  <a:cubicBezTo>
                    <a:pt x="1" y="7638"/>
                    <a:pt x="919" y="8921"/>
                    <a:pt x="2368" y="9315"/>
                  </a:cubicBezTo>
                  <a:cubicBezTo>
                    <a:pt x="2625" y="9385"/>
                    <a:pt x="2882" y="9422"/>
                    <a:pt x="3134" y="9422"/>
                  </a:cubicBezTo>
                  <a:cubicBezTo>
                    <a:pt x="4308" y="9422"/>
                    <a:pt x="5386" y="8613"/>
                    <a:pt x="5960" y="6496"/>
                  </a:cubicBezTo>
                  <a:cubicBezTo>
                    <a:pt x="6659" y="3923"/>
                    <a:pt x="4899" y="0"/>
                    <a:pt x="489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" name="Google Shape;877;p41"/>
            <p:cNvSpPr/>
            <p:nvPr/>
          </p:nvSpPr>
          <p:spPr>
            <a:xfrm rot="8100000">
              <a:off x="110689" y="-142417"/>
              <a:ext cx="327394" cy="463305"/>
            </a:xfrm>
            <a:custGeom>
              <a:avLst/>
              <a:gdLst/>
              <a:ahLst/>
              <a:cxnLst/>
              <a:rect l="l" t="t" r="r" b="b"/>
              <a:pathLst>
                <a:path w="12666" h="17924" extrusionOk="0">
                  <a:moveTo>
                    <a:pt x="3347" y="0"/>
                  </a:moveTo>
                  <a:cubicBezTo>
                    <a:pt x="3347" y="0"/>
                    <a:pt x="1" y="7460"/>
                    <a:pt x="1329" y="12351"/>
                  </a:cubicBezTo>
                  <a:cubicBezTo>
                    <a:pt x="2425" y="16380"/>
                    <a:pt x="4474" y="17923"/>
                    <a:pt x="6707" y="17923"/>
                  </a:cubicBezTo>
                  <a:cubicBezTo>
                    <a:pt x="7186" y="17923"/>
                    <a:pt x="7673" y="17852"/>
                    <a:pt x="8162" y="17719"/>
                  </a:cubicBezTo>
                  <a:cubicBezTo>
                    <a:pt x="10924" y="16968"/>
                    <a:pt x="12666" y="14524"/>
                    <a:pt x="11338" y="9633"/>
                  </a:cubicBezTo>
                  <a:cubicBezTo>
                    <a:pt x="10010" y="4739"/>
                    <a:pt x="3347" y="0"/>
                    <a:pt x="334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" name="Google Shape;878;p41"/>
            <p:cNvSpPr/>
            <p:nvPr/>
          </p:nvSpPr>
          <p:spPr>
            <a:xfrm rot="8100000">
              <a:off x="91223" y="-153522"/>
              <a:ext cx="327394" cy="463253"/>
            </a:xfrm>
            <a:custGeom>
              <a:avLst/>
              <a:gdLst/>
              <a:ahLst/>
              <a:cxnLst/>
              <a:rect l="l" t="t" r="r" b="b"/>
              <a:pathLst>
                <a:path w="12666" h="17922" extrusionOk="0">
                  <a:moveTo>
                    <a:pt x="3347" y="1"/>
                  </a:moveTo>
                  <a:cubicBezTo>
                    <a:pt x="3347" y="1"/>
                    <a:pt x="1" y="7457"/>
                    <a:pt x="1328" y="12351"/>
                  </a:cubicBezTo>
                  <a:cubicBezTo>
                    <a:pt x="2426" y="16380"/>
                    <a:pt x="4476" y="17921"/>
                    <a:pt x="6710" y="17921"/>
                  </a:cubicBezTo>
                  <a:cubicBezTo>
                    <a:pt x="7188" y="17921"/>
                    <a:pt x="7674" y="17851"/>
                    <a:pt x="8161" y="17719"/>
                  </a:cubicBezTo>
                  <a:cubicBezTo>
                    <a:pt x="10924" y="16968"/>
                    <a:pt x="12665" y="14525"/>
                    <a:pt x="11338" y="9630"/>
                  </a:cubicBezTo>
                  <a:cubicBezTo>
                    <a:pt x="10010" y="4740"/>
                    <a:pt x="3347" y="1"/>
                    <a:pt x="33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" name="Google Shape;879;p41"/>
            <p:cNvSpPr/>
            <p:nvPr/>
          </p:nvSpPr>
          <p:spPr>
            <a:xfrm rot="8100000">
              <a:off x="-47481" y="15766"/>
              <a:ext cx="327369" cy="463305"/>
            </a:xfrm>
            <a:custGeom>
              <a:avLst/>
              <a:gdLst/>
              <a:ahLst/>
              <a:cxnLst/>
              <a:rect l="l" t="t" r="r" b="b"/>
              <a:pathLst>
                <a:path w="12665" h="17924" extrusionOk="0">
                  <a:moveTo>
                    <a:pt x="9318" y="0"/>
                  </a:moveTo>
                  <a:cubicBezTo>
                    <a:pt x="9318" y="0"/>
                    <a:pt x="2656" y="4739"/>
                    <a:pt x="1328" y="9633"/>
                  </a:cubicBezTo>
                  <a:cubicBezTo>
                    <a:pt x="0" y="14524"/>
                    <a:pt x="1742" y="16968"/>
                    <a:pt x="4504" y="17719"/>
                  </a:cubicBezTo>
                  <a:cubicBezTo>
                    <a:pt x="4993" y="17852"/>
                    <a:pt x="5480" y="17923"/>
                    <a:pt x="5960" y="17923"/>
                  </a:cubicBezTo>
                  <a:cubicBezTo>
                    <a:pt x="8194" y="17923"/>
                    <a:pt x="10244" y="16380"/>
                    <a:pt x="11337" y="12351"/>
                  </a:cubicBezTo>
                  <a:cubicBezTo>
                    <a:pt x="12665" y="7460"/>
                    <a:pt x="9318" y="0"/>
                    <a:pt x="93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" name="Google Shape;880;p41"/>
            <p:cNvSpPr/>
            <p:nvPr/>
          </p:nvSpPr>
          <p:spPr>
            <a:xfrm rot="8100000">
              <a:off x="-58634" y="-3665"/>
              <a:ext cx="327394" cy="463253"/>
            </a:xfrm>
            <a:custGeom>
              <a:avLst/>
              <a:gdLst/>
              <a:ahLst/>
              <a:cxnLst/>
              <a:rect l="l" t="t" r="r" b="b"/>
              <a:pathLst>
                <a:path w="12666" h="17922" extrusionOk="0">
                  <a:moveTo>
                    <a:pt x="9319" y="1"/>
                  </a:moveTo>
                  <a:cubicBezTo>
                    <a:pt x="9319" y="1"/>
                    <a:pt x="2657" y="4740"/>
                    <a:pt x="1328" y="9630"/>
                  </a:cubicBezTo>
                  <a:cubicBezTo>
                    <a:pt x="1" y="14525"/>
                    <a:pt x="1743" y="16968"/>
                    <a:pt x="4504" y="17719"/>
                  </a:cubicBezTo>
                  <a:cubicBezTo>
                    <a:pt x="4992" y="17851"/>
                    <a:pt x="5478" y="17921"/>
                    <a:pt x="5956" y="17921"/>
                  </a:cubicBezTo>
                  <a:cubicBezTo>
                    <a:pt x="8191" y="17921"/>
                    <a:pt x="10244" y="16380"/>
                    <a:pt x="11338" y="12351"/>
                  </a:cubicBezTo>
                  <a:cubicBezTo>
                    <a:pt x="12665" y="7457"/>
                    <a:pt x="9319" y="1"/>
                    <a:pt x="93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" name="Google Shape;881;p41"/>
            <p:cNvSpPr/>
            <p:nvPr/>
          </p:nvSpPr>
          <p:spPr>
            <a:xfrm rot="8100000">
              <a:off x="91032" y="-221776"/>
              <a:ext cx="442523" cy="418484"/>
            </a:xfrm>
            <a:custGeom>
              <a:avLst/>
              <a:gdLst/>
              <a:ahLst/>
              <a:cxnLst/>
              <a:rect l="l" t="t" r="r" b="b"/>
              <a:pathLst>
                <a:path w="17120" h="16190" extrusionOk="0">
                  <a:moveTo>
                    <a:pt x="1" y="0"/>
                  </a:moveTo>
                  <a:cubicBezTo>
                    <a:pt x="1" y="1"/>
                    <a:pt x="897" y="9103"/>
                    <a:pt x="4907" y="13113"/>
                  </a:cubicBezTo>
                  <a:cubicBezTo>
                    <a:pt x="7087" y="15293"/>
                    <a:pt x="9069" y="16190"/>
                    <a:pt x="10788" y="16190"/>
                  </a:cubicBezTo>
                  <a:cubicBezTo>
                    <a:pt x="12231" y="16190"/>
                    <a:pt x="13488" y="15558"/>
                    <a:pt x="14521" y="14524"/>
                  </a:cubicBezTo>
                  <a:cubicBezTo>
                    <a:pt x="16787" y="12260"/>
                    <a:pt x="17120" y="8921"/>
                    <a:pt x="13110" y="4910"/>
                  </a:cubicBezTo>
                  <a:cubicBezTo>
                    <a:pt x="9100" y="900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" name="Google Shape;882;p41"/>
            <p:cNvSpPr/>
            <p:nvPr/>
          </p:nvSpPr>
          <p:spPr>
            <a:xfrm rot="8100000">
              <a:off x="65904" y="-221812"/>
              <a:ext cx="442626" cy="418484"/>
            </a:xfrm>
            <a:custGeom>
              <a:avLst/>
              <a:gdLst/>
              <a:ahLst/>
              <a:cxnLst/>
              <a:rect l="l" t="t" r="r" b="b"/>
              <a:pathLst>
                <a:path w="17124" h="16190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900" y="9102"/>
                    <a:pt x="4911" y="13113"/>
                  </a:cubicBezTo>
                  <a:cubicBezTo>
                    <a:pt x="7091" y="15293"/>
                    <a:pt x="9073" y="16189"/>
                    <a:pt x="10792" y="16189"/>
                  </a:cubicBezTo>
                  <a:cubicBezTo>
                    <a:pt x="12234" y="16189"/>
                    <a:pt x="13491" y="15558"/>
                    <a:pt x="14525" y="14524"/>
                  </a:cubicBezTo>
                  <a:cubicBezTo>
                    <a:pt x="16790" y="12259"/>
                    <a:pt x="17124" y="8920"/>
                    <a:pt x="13113" y="4910"/>
                  </a:cubicBezTo>
                  <a:cubicBezTo>
                    <a:pt x="9103" y="900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883;p41"/>
            <p:cNvSpPr/>
            <p:nvPr/>
          </p:nvSpPr>
          <p:spPr>
            <a:xfrm rot="8100000">
              <a:off x="-206906" y="76111"/>
              <a:ext cx="442626" cy="418484"/>
            </a:xfrm>
            <a:custGeom>
              <a:avLst/>
              <a:gdLst/>
              <a:ahLst/>
              <a:cxnLst/>
              <a:rect l="l" t="t" r="r" b="b"/>
              <a:pathLst>
                <a:path w="17124" h="16190" extrusionOk="0">
                  <a:moveTo>
                    <a:pt x="17124" y="0"/>
                  </a:moveTo>
                  <a:cubicBezTo>
                    <a:pt x="17123" y="0"/>
                    <a:pt x="8021" y="900"/>
                    <a:pt x="4011" y="4910"/>
                  </a:cubicBezTo>
                  <a:cubicBezTo>
                    <a:pt x="1" y="8921"/>
                    <a:pt x="335" y="12260"/>
                    <a:pt x="2600" y="14524"/>
                  </a:cubicBezTo>
                  <a:cubicBezTo>
                    <a:pt x="3633" y="15558"/>
                    <a:pt x="4891" y="16190"/>
                    <a:pt x="6333" y="16190"/>
                  </a:cubicBezTo>
                  <a:cubicBezTo>
                    <a:pt x="8052" y="16190"/>
                    <a:pt x="10034" y="15293"/>
                    <a:pt x="12215" y="13113"/>
                  </a:cubicBezTo>
                  <a:cubicBezTo>
                    <a:pt x="16225" y="9103"/>
                    <a:pt x="17124" y="1"/>
                    <a:pt x="171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884;p41"/>
            <p:cNvSpPr/>
            <p:nvPr/>
          </p:nvSpPr>
          <p:spPr>
            <a:xfrm rot="8100000">
              <a:off x="-206924" y="51016"/>
              <a:ext cx="442626" cy="418484"/>
            </a:xfrm>
            <a:custGeom>
              <a:avLst/>
              <a:gdLst/>
              <a:ahLst/>
              <a:cxnLst/>
              <a:rect l="l" t="t" r="r" b="b"/>
              <a:pathLst>
                <a:path w="17124" h="16190" extrusionOk="0">
                  <a:moveTo>
                    <a:pt x="17123" y="0"/>
                  </a:moveTo>
                  <a:cubicBezTo>
                    <a:pt x="17123" y="0"/>
                    <a:pt x="8021" y="900"/>
                    <a:pt x="4010" y="4910"/>
                  </a:cubicBezTo>
                  <a:cubicBezTo>
                    <a:pt x="0" y="8920"/>
                    <a:pt x="334" y="12259"/>
                    <a:pt x="2599" y="14524"/>
                  </a:cubicBezTo>
                  <a:cubicBezTo>
                    <a:pt x="3633" y="15558"/>
                    <a:pt x="4890" y="16189"/>
                    <a:pt x="6333" y="16189"/>
                  </a:cubicBezTo>
                  <a:cubicBezTo>
                    <a:pt x="8051" y="16189"/>
                    <a:pt x="10033" y="15293"/>
                    <a:pt x="12213" y="13113"/>
                  </a:cubicBezTo>
                  <a:cubicBezTo>
                    <a:pt x="16224" y="9102"/>
                    <a:pt x="17123" y="0"/>
                    <a:pt x="1712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" name="Google Shape;885;p41"/>
            <p:cNvSpPr/>
            <p:nvPr/>
          </p:nvSpPr>
          <p:spPr>
            <a:xfrm rot="8100000">
              <a:off x="58375" y="-84119"/>
              <a:ext cx="299840" cy="530872"/>
            </a:xfrm>
            <a:custGeom>
              <a:avLst/>
              <a:gdLst/>
              <a:ahLst/>
              <a:cxnLst/>
              <a:rect l="l" t="t" r="r" b="b"/>
              <a:pathLst>
                <a:path w="11600" h="20538" extrusionOk="0">
                  <a:moveTo>
                    <a:pt x="5802" y="0"/>
                  </a:moveTo>
                  <a:cubicBezTo>
                    <a:pt x="5802" y="0"/>
                    <a:pt x="1" y="7068"/>
                    <a:pt x="1" y="12740"/>
                  </a:cubicBezTo>
                  <a:cubicBezTo>
                    <a:pt x="1" y="18413"/>
                    <a:pt x="2596" y="20538"/>
                    <a:pt x="5802" y="20538"/>
                  </a:cubicBezTo>
                  <a:cubicBezTo>
                    <a:pt x="9005" y="20538"/>
                    <a:pt x="11600" y="18413"/>
                    <a:pt x="11600" y="12740"/>
                  </a:cubicBezTo>
                  <a:cubicBezTo>
                    <a:pt x="11600" y="7068"/>
                    <a:pt x="5802" y="0"/>
                    <a:pt x="580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" name="Google Shape;886;p41"/>
            <p:cNvSpPr/>
            <p:nvPr/>
          </p:nvSpPr>
          <p:spPr>
            <a:xfrm rot="8100000">
              <a:off x="40636" y="-101870"/>
              <a:ext cx="299840" cy="530898"/>
            </a:xfrm>
            <a:custGeom>
              <a:avLst/>
              <a:gdLst/>
              <a:ahLst/>
              <a:cxnLst/>
              <a:rect l="l" t="t" r="r" b="b"/>
              <a:pathLst>
                <a:path w="11600" h="20539" extrusionOk="0">
                  <a:moveTo>
                    <a:pt x="5802" y="1"/>
                  </a:moveTo>
                  <a:cubicBezTo>
                    <a:pt x="5802" y="1"/>
                    <a:pt x="1" y="7070"/>
                    <a:pt x="1" y="12742"/>
                  </a:cubicBezTo>
                  <a:cubicBezTo>
                    <a:pt x="1" y="18414"/>
                    <a:pt x="2596" y="20539"/>
                    <a:pt x="5802" y="20539"/>
                  </a:cubicBezTo>
                  <a:cubicBezTo>
                    <a:pt x="9005" y="20539"/>
                    <a:pt x="11600" y="18414"/>
                    <a:pt x="11600" y="12742"/>
                  </a:cubicBezTo>
                  <a:cubicBezTo>
                    <a:pt x="11600" y="7070"/>
                    <a:pt x="5802" y="1"/>
                    <a:pt x="58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87" name="Google Shape;887;p41"/>
          <p:cNvGrpSpPr/>
          <p:nvPr/>
        </p:nvGrpSpPr>
        <p:grpSpPr>
          <a:xfrm flipH="1">
            <a:off x="8505415" y="-326019"/>
            <a:ext cx="906765" cy="906820"/>
            <a:chOff x="-290060" y="-317019"/>
            <a:chExt cx="906765" cy="906820"/>
          </a:xfrm>
        </p:grpSpPr>
        <p:sp>
          <p:nvSpPr>
            <p:cNvPr id="888" name="Google Shape;888;p41"/>
            <p:cNvSpPr/>
            <p:nvPr/>
          </p:nvSpPr>
          <p:spPr>
            <a:xfrm rot="8100000">
              <a:off x="147943" y="5386"/>
              <a:ext cx="299840" cy="531001"/>
            </a:xfrm>
            <a:custGeom>
              <a:avLst/>
              <a:gdLst/>
              <a:ahLst/>
              <a:cxnLst/>
              <a:rect l="l" t="t" r="r" b="b"/>
              <a:pathLst>
                <a:path w="11600" h="20543" extrusionOk="0">
                  <a:moveTo>
                    <a:pt x="5802" y="1"/>
                  </a:moveTo>
                  <a:cubicBezTo>
                    <a:pt x="5802" y="1"/>
                    <a:pt x="1" y="7073"/>
                    <a:pt x="1" y="12745"/>
                  </a:cubicBezTo>
                  <a:cubicBezTo>
                    <a:pt x="1" y="18414"/>
                    <a:pt x="2596" y="20543"/>
                    <a:pt x="5802" y="20543"/>
                  </a:cubicBezTo>
                  <a:cubicBezTo>
                    <a:pt x="9005" y="20543"/>
                    <a:pt x="11600" y="18414"/>
                    <a:pt x="11600" y="12745"/>
                  </a:cubicBezTo>
                  <a:cubicBezTo>
                    <a:pt x="11600" y="7073"/>
                    <a:pt x="5802" y="1"/>
                    <a:pt x="580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9" name="Google Shape;889;p41"/>
            <p:cNvSpPr/>
            <p:nvPr/>
          </p:nvSpPr>
          <p:spPr>
            <a:xfrm rot="8100000">
              <a:off x="130187" y="-12358"/>
              <a:ext cx="299840" cy="530976"/>
            </a:xfrm>
            <a:custGeom>
              <a:avLst/>
              <a:gdLst/>
              <a:ahLst/>
              <a:cxnLst/>
              <a:rect l="l" t="t" r="r" b="b"/>
              <a:pathLst>
                <a:path w="11600" h="20542" extrusionOk="0">
                  <a:moveTo>
                    <a:pt x="5802" y="0"/>
                  </a:moveTo>
                  <a:cubicBezTo>
                    <a:pt x="5802" y="0"/>
                    <a:pt x="1" y="7073"/>
                    <a:pt x="1" y="12745"/>
                  </a:cubicBezTo>
                  <a:cubicBezTo>
                    <a:pt x="1" y="18413"/>
                    <a:pt x="2596" y="20541"/>
                    <a:pt x="5802" y="20541"/>
                  </a:cubicBezTo>
                  <a:cubicBezTo>
                    <a:pt x="9005" y="20541"/>
                    <a:pt x="11600" y="18413"/>
                    <a:pt x="11600" y="12745"/>
                  </a:cubicBezTo>
                  <a:cubicBezTo>
                    <a:pt x="11600" y="7073"/>
                    <a:pt x="5802" y="0"/>
                    <a:pt x="58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" name="Google Shape;890;p41"/>
            <p:cNvSpPr/>
            <p:nvPr/>
          </p:nvSpPr>
          <p:spPr>
            <a:xfrm rot="8100000">
              <a:off x="281216" y="135463"/>
              <a:ext cx="172150" cy="243594"/>
            </a:xfrm>
            <a:custGeom>
              <a:avLst/>
              <a:gdLst/>
              <a:ahLst/>
              <a:cxnLst/>
              <a:rect l="l" t="t" r="r" b="b"/>
              <a:pathLst>
                <a:path w="6660" h="9424" extrusionOk="0">
                  <a:moveTo>
                    <a:pt x="1757" y="1"/>
                  </a:moveTo>
                  <a:cubicBezTo>
                    <a:pt x="1757" y="1"/>
                    <a:pt x="0" y="3924"/>
                    <a:pt x="699" y="6497"/>
                  </a:cubicBezTo>
                  <a:cubicBezTo>
                    <a:pt x="1273" y="8614"/>
                    <a:pt x="2349" y="9423"/>
                    <a:pt x="3522" y="9423"/>
                  </a:cubicBezTo>
                  <a:cubicBezTo>
                    <a:pt x="3774" y="9423"/>
                    <a:pt x="4031" y="9386"/>
                    <a:pt x="4287" y="9316"/>
                  </a:cubicBezTo>
                  <a:cubicBezTo>
                    <a:pt x="5741" y="8921"/>
                    <a:pt x="6660" y="7639"/>
                    <a:pt x="5958" y="5066"/>
                  </a:cubicBezTo>
                  <a:cubicBezTo>
                    <a:pt x="5259" y="2494"/>
                    <a:pt x="1757" y="1"/>
                    <a:pt x="175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1" name="Google Shape;891;p41"/>
            <p:cNvSpPr/>
            <p:nvPr/>
          </p:nvSpPr>
          <p:spPr>
            <a:xfrm rot="8100000">
              <a:off x="271013" y="129595"/>
              <a:ext cx="172175" cy="243543"/>
            </a:xfrm>
            <a:custGeom>
              <a:avLst/>
              <a:gdLst/>
              <a:ahLst/>
              <a:cxnLst/>
              <a:rect l="l" t="t" r="r" b="b"/>
              <a:pathLst>
                <a:path w="6661" h="9422" extrusionOk="0">
                  <a:moveTo>
                    <a:pt x="1762" y="0"/>
                  </a:moveTo>
                  <a:cubicBezTo>
                    <a:pt x="1762" y="0"/>
                    <a:pt x="1" y="3923"/>
                    <a:pt x="699" y="6496"/>
                  </a:cubicBezTo>
                  <a:cubicBezTo>
                    <a:pt x="1274" y="8613"/>
                    <a:pt x="2353" y="9422"/>
                    <a:pt x="3526" y="9422"/>
                  </a:cubicBezTo>
                  <a:cubicBezTo>
                    <a:pt x="3779" y="9422"/>
                    <a:pt x="4035" y="9385"/>
                    <a:pt x="4293" y="9315"/>
                  </a:cubicBezTo>
                  <a:cubicBezTo>
                    <a:pt x="5746" y="8921"/>
                    <a:pt x="6660" y="7638"/>
                    <a:pt x="5962" y="5065"/>
                  </a:cubicBezTo>
                  <a:cubicBezTo>
                    <a:pt x="5263" y="2493"/>
                    <a:pt x="1762" y="0"/>
                    <a:pt x="176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2" name="Google Shape;892;p41"/>
            <p:cNvSpPr/>
            <p:nvPr/>
          </p:nvSpPr>
          <p:spPr>
            <a:xfrm rot="8100000">
              <a:off x="198071" y="218608"/>
              <a:ext cx="172150" cy="243594"/>
            </a:xfrm>
            <a:custGeom>
              <a:avLst/>
              <a:gdLst/>
              <a:ahLst/>
              <a:cxnLst/>
              <a:rect l="l" t="t" r="r" b="b"/>
              <a:pathLst>
                <a:path w="6660" h="9424" extrusionOk="0">
                  <a:moveTo>
                    <a:pt x="4899" y="1"/>
                  </a:moveTo>
                  <a:cubicBezTo>
                    <a:pt x="4899" y="1"/>
                    <a:pt x="1397" y="2494"/>
                    <a:pt x="699" y="5066"/>
                  </a:cubicBezTo>
                  <a:cubicBezTo>
                    <a:pt x="1" y="7639"/>
                    <a:pt x="915" y="8921"/>
                    <a:pt x="2368" y="9316"/>
                  </a:cubicBezTo>
                  <a:cubicBezTo>
                    <a:pt x="2625" y="9386"/>
                    <a:pt x="2882" y="9423"/>
                    <a:pt x="3134" y="9423"/>
                  </a:cubicBezTo>
                  <a:cubicBezTo>
                    <a:pt x="4307" y="9423"/>
                    <a:pt x="5383" y="8614"/>
                    <a:pt x="5958" y="6497"/>
                  </a:cubicBezTo>
                  <a:cubicBezTo>
                    <a:pt x="6659" y="3924"/>
                    <a:pt x="4899" y="1"/>
                    <a:pt x="489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3" name="Google Shape;893;p41"/>
            <p:cNvSpPr/>
            <p:nvPr/>
          </p:nvSpPr>
          <p:spPr>
            <a:xfrm rot="8100000">
              <a:off x="192263" y="208371"/>
              <a:ext cx="172124" cy="243543"/>
            </a:xfrm>
            <a:custGeom>
              <a:avLst/>
              <a:gdLst/>
              <a:ahLst/>
              <a:cxnLst/>
              <a:rect l="l" t="t" r="r" b="b"/>
              <a:pathLst>
                <a:path w="6659" h="9422" extrusionOk="0">
                  <a:moveTo>
                    <a:pt x="4899" y="0"/>
                  </a:moveTo>
                  <a:cubicBezTo>
                    <a:pt x="4899" y="0"/>
                    <a:pt x="1397" y="2493"/>
                    <a:pt x="698" y="5065"/>
                  </a:cubicBezTo>
                  <a:cubicBezTo>
                    <a:pt x="1" y="7638"/>
                    <a:pt x="919" y="8921"/>
                    <a:pt x="2368" y="9315"/>
                  </a:cubicBezTo>
                  <a:cubicBezTo>
                    <a:pt x="2625" y="9385"/>
                    <a:pt x="2882" y="9422"/>
                    <a:pt x="3134" y="9422"/>
                  </a:cubicBezTo>
                  <a:cubicBezTo>
                    <a:pt x="4308" y="9422"/>
                    <a:pt x="5386" y="8613"/>
                    <a:pt x="5960" y="6496"/>
                  </a:cubicBezTo>
                  <a:cubicBezTo>
                    <a:pt x="6659" y="3923"/>
                    <a:pt x="4899" y="0"/>
                    <a:pt x="489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4" name="Google Shape;894;p41"/>
            <p:cNvSpPr/>
            <p:nvPr/>
          </p:nvSpPr>
          <p:spPr>
            <a:xfrm rot="8100000">
              <a:off x="110689" y="-142417"/>
              <a:ext cx="327394" cy="463305"/>
            </a:xfrm>
            <a:custGeom>
              <a:avLst/>
              <a:gdLst/>
              <a:ahLst/>
              <a:cxnLst/>
              <a:rect l="l" t="t" r="r" b="b"/>
              <a:pathLst>
                <a:path w="12666" h="17924" extrusionOk="0">
                  <a:moveTo>
                    <a:pt x="3347" y="0"/>
                  </a:moveTo>
                  <a:cubicBezTo>
                    <a:pt x="3347" y="0"/>
                    <a:pt x="1" y="7460"/>
                    <a:pt x="1329" y="12351"/>
                  </a:cubicBezTo>
                  <a:cubicBezTo>
                    <a:pt x="2425" y="16380"/>
                    <a:pt x="4474" y="17923"/>
                    <a:pt x="6707" y="17923"/>
                  </a:cubicBezTo>
                  <a:cubicBezTo>
                    <a:pt x="7186" y="17923"/>
                    <a:pt x="7673" y="17852"/>
                    <a:pt x="8162" y="17719"/>
                  </a:cubicBezTo>
                  <a:cubicBezTo>
                    <a:pt x="10924" y="16968"/>
                    <a:pt x="12666" y="14524"/>
                    <a:pt x="11338" y="9633"/>
                  </a:cubicBezTo>
                  <a:cubicBezTo>
                    <a:pt x="10010" y="4739"/>
                    <a:pt x="3347" y="0"/>
                    <a:pt x="334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5" name="Google Shape;895;p41"/>
            <p:cNvSpPr/>
            <p:nvPr/>
          </p:nvSpPr>
          <p:spPr>
            <a:xfrm rot="8100000">
              <a:off x="91223" y="-153522"/>
              <a:ext cx="327394" cy="463253"/>
            </a:xfrm>
            <a:custGeom>
              <a:avLst/>
              <a:gdLst/>
              <a:ahLst/>
              <a:cxnLst/>
              <a:rect l="l" t="t" r="r" b="b"/>
              <a:pathLst>
                <a:path w="12666" h="17922" extrusionOk="0">
                  <a:moveTo>
                    <a:pt x="3347" y="1"/>
                  </a:moveTo>
                  <a:cubicBezTo>
                    <a:pt x="3347" y="1"/>
                    <a:pt x="1" y="7457"/>
                    <a:pt x="1328" y="12351"/>
                  </a:cubicBezTo>
                  <a:cubicBezTo>
                    <a:pt x="2426" y="16380"/>
                    <a:pt x="4476" y="17921"/>
                    <a:pt x="6710" y="17921"/>
                  </a:cubicBezTo>
                  <a:cubicBezTo>
                    <a:pt x="7188" y="17921"/>
                    <a:pt x="7674" y="17851"/>
                    <a:pt x="8161" y="17719"/>
                  </a:cubicBezTo>
                  <a:cubicBezTo>
                    <a:pt x="10924" y="16968"/>
                    <a:pt x="12665" y="14525"/>
                    <a:pt x="11338" y="9630"/>
                  </a:cubicBezTo>
                  <a:cubicBezTo>
                    <a:pt x="10010" y="4740"/>
                    <a:pt x="3347" y="1"/>
                    <a:pt x="33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" name="Google Shape;896;p41"/>
            <p:cNvSpPr/>
            <p:nvPr/>
          </p:nvSpPr>
          <p:spPr>
            <a:xfrm rot="8100000">
              <a:off x="-47481" y="15766"/>
              <a:ext cx="327369" cy="463305"/>
            </a:xfrm>
            <a:custGeom>
              <a:avLst/>
              <a:gdLst/>
              <a:ahLst/>
              <a:cxnLst/>
              <a:rect l="l" t="t" r="r" b="b"/>
              <a:pathLst>
                <a:path w="12665" h="17924" extrusionOk="0">
                  <a:moveTo>
                    <a:pt x="9318" y="0"/>
                  </a:moveTo>
                  <a:cubicBezTo>
                    <a:pt x="9318" y="0"/>
                    <a:pt x="2656" y="4739"/>
                    <a:pt x="1328" y="9633"/>
                  </a:cubicBezTo>
                  <a:cubicBezTo>
                    <a:pt x="0" y="14524"/>
                    <a:pt x="1742" y="16968"/>
                    <a:pt x="4504" y="17719"/>
                  </a:cubicBezTo>
                  <a:cubicBezTo>
                    <a:pt x="4993" y="17852"/>
                    <a:pt x="5480" y="17923"/>
                    <a:pt x="5960" y="17923"/>
                  </a:cubicBezTo>
                  <a:cubicBezTo>
                    <a:pt x="8194" y="17923"/>
                    <a:pt x="10244" y="16380"/>
                    <a:pt x="11337" y="12351"/>
                  </a:cubicBezTo>
                  <a:cubicBezTo>
                    <a:pt x="12665" y="7460"/>
                    <a:pt x="9318" y="0"/>
                    <a:pt x="93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7" name="Google Shape;897;p41"/>
            <p:cNvSpPr/>
            <p:nvPr/>
          </p:nvSpPr>
          <p:spPr>
            <a:xfrm rot="8100000">
              <a:off x="-58634" y="-3665"/>
              <a:ext cx="327394" cy="463253"/>
            </a:xfrm>
            <a:custGeom>
              <a:avLst/>
              <a:gdLst/>
              <a:ahLst/>
              <a:cxnLst/>
              <a:rect l="l" t="t" r="r" b="b"/>
              <a:pathLst>
                <a:path w="12666" h="17922" extrusionOk="0">
                  <a:moveTo>
                    <a:pt x="9319" y="1"/>
                  </a:moveTo>
                  <a:cubicBezTo>
                    <a:pt x="9319" y="1"/>
                    <a:pt x="2657" y="4740"/>
                    <a:pt x="1328" y="9630"/>
                  </a:cubicBezTo>
                  <a:cubicBezTo>
                    <a:pt x="1" y="14525"/>
                    <a:pt x="1743" y="16968"/>
                    <a:pt x="4504" y="17719"/>
                  </a:cubicBezTo>
                  <a:cubicBezTo>
                    <a:pt x="4992" y="17851"/>
                    <a:pt x="5478" y="17921"/>
                    <a:pt x="5956" y="17921"/>
                  </a:cubicBezTo>
                  <a:cubicBezTo>
                    <a:pt x="8191" y="17921"/>
                    <a:pt x="10244" y="16380"/>
                    <a:pt x="11338" y="12351"/>
                  </a:cubicBezTo>
                  <a:cubicBezTo>
                    <a:pt x="12665" y="7457"/>
                    <a:pt x="9319" y="1"/>
                    <a:pt x="93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8" name="Google Shape;898;p41"/>
            <p:cNvSpPr/>
            <p:nvPr/>
          </p:nvSpPr>
          <p:spPr>
            <a:xfrm rot="8100000">
              <a:off x="91032" y="-221776"/>
              <a:ext cx="442523" cy="418484"/>
            </a:xfrm>
            <a:custGeom>
              <a:avLst/>
              <a:gdLst/>
              <a:ahLst/>
              <a:cxnLst/>
              <a:rect l="l" t="t" r="r" b="b"/>
              <a:pathLst>
                <a:path w="17120" h="16190" extrusionOk="0">
                  <a:moveTo>
                    <a:pt x="1" y="0"/>
                  </a:moveTo>
                  <a:cubicBezTo>
                    <a:pt x="1" y="1"/>
                    <a:pt x="897" y="9103"/>
                    <a:pt x="4907" y="13113"/>
                  </a:cubicBezTo>
                  <a:cubicBezTo>
                    <a:pt x="7087" y="15293"/>
                    <a:pt x="9069" y="16190"/>
                    <a:pt x="10788" y="16190"/>
                  </a:cubicBezTo>
                  <a:cubicBezTo>
                    <a:pt x="12231" y="16190"/>
                    <a:pt x="13488" y="15558"/>
                    <a:pt x="14521" y="14524"/>
                  </a:cubicBezTo>
                  <a:cubicBezTo>
                    <a:pt x="16787" y="12260"/>
                    <a:pt x="17120" y="8921"/>
                    <a:pt x="13110" y="4910"/>
                  </a:cubicBezTo>
                  <a:cubicBezTo>
                    <a:pt x="9100" y="900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9" name="Google Shape;899;p41"/>
            <p:cNvSpPr/>
            <p:nvPr/>
          </p:nvSpPr>
          <p:spPr>
            <a:xfrm rot="8100000">
              <a:off x="65904" y="-221812"/>
              <a:ext cx="442626" cy="418484"/>
            </a:xfrm>
            <a:custGeom>
              <a:avLst/>
              <a:gdLst/>
              <a:ahLst/>
              <a:cxnLst/>
              <a:rect l="l" t="t" r="r" b="b"/>
              <a:pathLst>
                <a:path w="17124" h="16190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900" y="9102"/>
                    <a:pt x="4911" y="13113"/>
                  </a:cubicBezTo>
                  <a:cubicBezTo>
                    <a:pt x="7091" y="15293"/>
                    <a:pt x="9073" y="16189"/>
                    <a:pt x="10792" y="16189"/>
                  </a:cubicBezTo>
                  <a:cubicBezTo>
                    <a:pt x="12234" y="16189"/>
                    <a:pt x="13491" y="15558"/>
                    <a:pt x="14525" y="14524"/>
                  </a:cubicBezTo>
                  <a:cubicBezTo>
                    <a:pt x="16790" y="12259"/>
                    <a:pt x="17124" y="8920"/>
                    <a:pt x="13113" y="4910"/>
                  </a:cubicBezTo>
                  <a:cubicBezTo>
                    <a:pt x="9103" y="900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0" name="Google Shape;900;p41"/>
            <p:cNvSpPr/>
            <p:nvPr/>
          </p:nvSpPr>
          <p:spPr>
            <a:xfrm rot="8100000">
              <a:off x="-206906" y="76111"/>
              <a:ext cx="442626" cy="418484"/>
            </a:xfrm>
            <a:custGeom>
              <a:avLst/>
              <a:gdLst/>
              <a:ahLst/>
              <a:cxnLst/>
              <a:rect l="l" t="t" r="r" b="b"/>
              <a:pathLst>
                <a:path w="17124" h="16190" extrusionOk="0">
                  <a:moveTo>
                    <a:pt x="17124" y="0"/>
                  </a:moveTo>
                  <a:cubicBezTo>
                    <a:pt x="17123" y="0"/>
                    <a:pt x="8021" y="900"/>
                    <a:pt x="4011" y="4910"/>
                  </a:cubicBezTo>
                  <a:cubicBezTo>
                    <a:pt x="1" y="8921"/>
                    <a:pt x="335" y="12260"/>
                    <a:pt x="2600" y="14524"/>
                  </a:cubicBezTo>
                  <a:cubicBezTo>
                    <a:pt x="3633" y="15558"/>
                    <a:pt x="4891" y="16190"/>
                    <a:pt x="6333" y="16190"/>
                  </a:cubicBezTo>
                  <a:cubicBezTo>
                    <a:pt x="8052" y="16190"/>
                    <a:pt x="10034" y="15293"/>
                    <a:pt x="12215" y="13113"/>
                  </a:cubicBezTo>
                  <a:cubicBezTo>
                    <a:pt x="16225" y="9103"/>
                    <a:pt x="17124" y="1"/>
                    <a:pt x="171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" name="Google Shape;901;p41"/>
            <p:cNvSpPr/>
            <p:nvPr/>
          </p:nvSpPr>
          <p:spPr>
            <a:xfrm rot="8100000">
              <a:off x="-206924" y="51016"/>
              <a:ext cx="442626" cy="418484"/>
            </a:xfrm>
            <a:custGeom>
              <a:avLst/>
              <a:gdLst/>
              <a:ahLst/>
              <a:cxnLst/>
              <a:rect l="l" t="t" r="r" b="b"/>
              <a:pathLst>
                <a:path w="17124" h="16190" extrusionOk="0">
                  <a:moveTo>
                    <a:pt x="17123" y="0"/>
                  </a:moveTo>
                  <a:cubicBezTo>
                    <a:pt x="17123" y="0"/>
                    <a:pt x="8021" y="900"/>
                    <a:pt x="4010" y="4910"/>
                  </a:cubicBezTo>
                  <a:cubicBezTo>
                    <a:pt x="0" y="8920"/>
                    <a:pt x="334" y="12259"/>
                    <a:pt x="2599" y="14524"/>
                  </a:cubicBezTo>
                  <a:cubicBezTo>
                    <a:pt x="3633" y="15558"/>
                    <a:pt x="4890" y="16189"/>
                    <a:pt x="6333" y="16189"/>
                  </a:cubicBezTo>
                  <a:cubicBezTo>
                    <a:pt x="8051" y="16189"/>
                    <a:pt x="10033" y="15293"/>
                    <a:pt x="12213" y="13113"/>
                  </a:cubicBezTo>
                  <a:cubicBezTo>
                    <a:pt x="16224" y="9102"/>
                    <a:pt x="17123" y="0"/>
                    <a:pt x="1712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" name="Google Shape;902;p41"/>
            <p:cNvSpPr/>
            <p:nvPr/>
          </p:nvSpPr>
          <p:spPr>
            <a:xfrm rot="8100000">
              <a:off x="58375" y="-84119"/>
              <a:ext cx="299840" cy="530872"/>
            </a:xfrm>
            <a:custGeom>
              <a:avLst/>
              <a:gdLst/>
              <a:ahLst/>
              <a:cxnLst/>
              <a:rect l="l" t="t" r="r" b="b"/>
              <a:pathLst>
                <a:path w="11600" h="20538" extrusionOk="0">
                  <a:moveTo>
                    <a:pt x="5802" y="0"/>
                  </a:moveTo>
                  <a:cubicBezTo>
                    <a:pt x="5802" y="0"/>
                    <a:pt x="1" y="7068"/>
                    <a:pt x="1" y="12740"/>
                  </a:cubicBezTo>
                  <a:cubicBezTo>
                    <a:pt x="1" y="18413"/>
                    <a:pt x="2596" y="20538"/>
                    <a:pt x="5802" y="20538"/>
                  </a:cubicBezTo>
                  <a:cubicBezTo>
                    <a:pt x="9005" y="20538"/>
                    <a:pt x="11600" y="18413"/>
                    <a:pt x="11600" y="12740"/>
                  </a:cubicBezTo>
                  <a:cubicBezTo>
                    <a:pt x="11600" y="7068"/>
                    <a:pt x="5802" y="0"/>
                    <a:pt x="580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" name="Google Shape;903;p41"/>
            <p:cNvSpPr/>
            <p:nvPr/>
          </p:nvSpPr>
          <p:spPr>
            <a:xfrm rot="8100000">
              <a:off x="40636" y="-101870"/>
              <a:ext cx="299840" cy="530898"/>
            </a:xfrm>
            <a:custGeom>
              <a:avLst/>
              <a:gdLst/>
              <a:ahLst/>
              <a:cxnLst/>
              <a:rect l="l" t="t" r="r" b="b"/>
              <a:pathLst>
                <a:path w="11600" h="20539" extrusionOk="0">
                  <a:moveTo>
                    <a:pt x="5802" y="1"/>
                  </a:moveTo>
                  <a:cubicBezTo>
                    <a:pt x="5802" y="1"/>
                    <a:pt x="1" y="7070"/>
                    <a:pt x="1" y="12742"/>
                  </a:cubicBezTo>
                  <a:cubicBezTo>
                    <a:pt x="1" y="18414"/>
                    <a:pt x="2596" y="20539"/>
                    <a:pt x="5802" y="20539"/>
                  </a:cubicBezTo>
                  <a:cubicBezTo>
                    <a:pt x="9005" y="20539"/>
                    <a:pt x="11600" y="18414"/>
                    <a:pt x="11600" y="12742"/>
                  </a:cubicBezTo>
                  <a:cubicBezTo>
                    <a:pt x="11600" y="7070"/>
                    <a:pt x="5802" y="1"/>
                    <a:pt x="58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2" grpId="0"/>
      <p:bldP spid="73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8" name="Google Shape;908;p42"/>
          <p:cNvSpPr/>
          <p:nvPr/>
        </p:nvSpPr>
        <p:spPr>
          <a:xfrm>
            <a:off x="3777467" y="1166326"/>
            <a:ext cx="1406400" cy="1406400"/>
          </a:xfrm>
          <a:prstGeom prst="ellipse">
            <a:avLst/>
          </a:prstGeom>
          <a:solidFill>
            <a:schemeClr val="l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09" name="Google Shape;909;p42"/>
          <p:cNvSpPr txBox="1">
            <a:spLocks noGrp="1"/>
          </p:cNvSpPr>
          <p:nvPr>
            <p:ph type="title"/>
          </p:nvPr>
        </p:nvSpPr>
        <p:spPr>
          <a:xfrm>
            <a:off x="1946867" y="2483761"/>
            <a:ext cx="5317595" cy="16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TỔNG KẾT</a:t>
            </a:r>
            <a:endParaRPr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10" name="Google Shape;910;p42"/>
          <p:cNvSpPr txBox="1">
            <a:spLocks noGrp="1"/>
          </p:cNvSpPr>
          <p:nvPr>
            <p:ph type="title" idx="2"/>
          </p:nvPr>
        </p:nvSpPr>
        <p:spPr>
          <a:xfrm>
            <a:off x="3777469" y="1448636"/>
            <a:ext cx="14064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latin typeface="Cambria" panose="02040503050406030204" pitchFamily="18" charset="0"/>
                <a:ea typeface="Cambria" panose="02040503050406030204" pitchFamily="18" charset="0"/>
              </a:rPr>
              <a:t>III.</a:t>
            </a:r>
            <a:endParaRPr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912" name="Google Shape;912;p42"/>
          <p:cNvGrpSpPr/>
          <p:nvPr/>
        </p:nvGrpSpPr>
        <p:grpSpPr>
          <a:xfrm flipH="1">
            <a:off x="-263524" y="861549"/>
            <a:ext cx="2038852" cy="884674"/>
            <a:chOff x="554125" y="2675313"/>
            <a:chExt cx="1515875" cy="657750"/>
          </a:xfrm>
        </p:grpSpPr>
        <p:sp>
          <p:nvSpPr>
            <p:cNvPr id="913" name="Google Shape;913;p42"/>
            <p:cNvSpPr/>
            <p:nvPr/>
          </p:nvSpPr>
          <p:spPr>
            <a:xfrm>
              <a:off x="554125" y="2675313"/>
              <a:ext cx="1515875" cy="657750"/>
            </a:xfrm>
            <a:custGeom>
              <a:avLst/>
              <a:gdLst/>
              <a:ahLst/>
              <a:cxnLst/>
              <a:rect l="l" t="t" r="r" b="b"/>
              <a:pathLst>
                <a:path w="60635" h="26310" extrusionOk="0">
                  <a:moveTo>
                    <a:pt x="17431" y="0"/>
                  </a:moveTo>
                  <a:cubicBezTo>
                    <a:pt x="13515" y="0"/>
                    <a:pt x="10283" y="2929"/>
                    <a:pt x="9797" y="6716"/>
                  </a:cubicBezTo>
                  <a:cubicBezTo>
                    <a:pt x="9774" y="6716"/>
                    <a:pt x="9755" y="6712"/>
                    <a:pt x="9733" y="6712"/>
                  </a:cubicBezTo>
                  <a:cubicBezTo>
                    <a:pt x="4356" y="6712"/>
                    <a:pt x="0" y="11068"/>
                    <a:pt x="0" y="16445"/>
                  </a:cubicBezTo>
                  <a:cubicBezTo>
                    <a:pt x="0" y="16596"/>
                    <a:pt x="5" y="16744"/>
                    <a:pt x="12" y="16896"/>
                  </a:cubicBezTo>
                  <a:cubicBezTo>
                    <a:pt x="207" y="21178"/>
                    <a:pt x="3912" y="25275"/>
                    <a:pt x="8817" y="25275"/>
                  </a:cubicBezTo>
                  <a:cubicBezTo>
                    <a:pt x="12091" y="25275"/>
                    <a:pt x="15901" y="23450"/>
                    <a:pt x="19560" y="18637"/>
                  </a:cubicBezTo>
                  <a:lnTo>
                    <a:pt x="19560" y="18637"/>
                  </a:lnTo>
                  <a:cubicBezTo>
                    <a:pt x="19730" y="20781"/>
                    <a:pt x="17677" y="23577"/>
                    <a:pt x="16771" y="24267"/>
                  </a:cubicBezTo>
                  <a:cubicBezTo>
                    <a:pt x="17793" y="25371"/>
                    <a:pt x="20775" y="26310"/>
                    <a:pt x="24139" y="26310"/>
                  </a:cubicBezTo>
                  <a:cubicBezTo>
                    <a:pt x="27044" y="26310"/>
                    <a:pt x="30234" y="25609"/>
                    <a:pt x="32691" y="23710"/>
                  </a:cubicBezTo>
                  <a:cubicBezTo>
                    <a:pt x="34117" y="25228"/>
                    <a:pt x="36140" y="26176"/>
                    <a:pt x="38386" y="26176"/>
                  </a:cubicBezTo>
                  <a:cubicBezTo>
                    <a:pt x="41395" y="26176"/>
                    <a:pt x="44001" y="24477"/>
                    <a:pt x="45311" y="21987"/>
                  </a:cubicBezTo>
                  <a:cubicBezTo>
                    <a:pt x="53539" y="21153"/>
                    <a:pt x="60634" y="13050"/>
                    <a:pt x="60635" y="13049"/>
                  </a:cubicBezTo>
                  <a:lnTo>
                    <a:pt x="60635" y="13049"/>
                  </a:lnTo>
                  <a:cubicBezTo>
                    <a:pt x="60634" y="13049"/>
                    <a:pt x="57846" y="15464"/>
                    <a:pt x="54082" y="15464"/>
                  </a:cubicBezTo>
                  <a:cubicBezTo>
                    <a:pt x="52055" y="15464"/>
                    <a:pt x="49745" y="14764"/>
                    <a:pt x="47435" y="12608"/>
                  </a:cubicBezTo>
                  <a:cubicBezTo>
                    <a:pt x="44455" y="9827"/>
                    <a:pt x="41742" y="9065"/>
                    <a:pt x="39663" y="9065"/>
                  </a:cubicBezTo>
                  <a:cubicBezTo>
                    <a:pt x="37931" y="9065"/>
                    <a:pt x="36639" y="9593"/>
                    <a:pt x="35996" y="9926"/>
                  </a:cubicBezTo>
                  <a:cubicBezTo>
                    <a:pt x="35814" y="14142"/>
                    <a:pt x="33529" y="16049"/>
                    <a:pt x="33529" y="16049"/>
                  </a:cubicBezTo>
                  <a:cubicBezTo>
                    <a:pt x="34178" y="14657"/>
                    <a:pt x="34368" y="13352"/>
                    <a:pt x="34273" y="12172"/>
                  </a:cubicBezTo>
                  <a:cubicBezTo>
                    <a:pt x="34000" y="8704"/>
                    <a:pt x="31184" y="6018"/>
                    <a:pt x="27732" y="5597"/>
                  </a:cubicBezTo>
                  <a:cubicBezTo>
                    <a:pt x="27326" y="5544"/>
                    <a:pt x="26908" y="5521"/>
                    <a:pt x="26488" y="5521"/>
                  </a:cubicBezTo>
                  <a:cubicBezTo>
                    <a:pt x="25934" y="5521"/>
                    <a:pt x="25388" y="5567"/>
                    <a:pt x="24856" y="5654"/>
                  </a:cubicBezTo>
                  <a:cubicBezTo>
                    <a:pt x="23957" y="2395"/>
                    <a:pt x="20975" y="0"/>
                    <a:pt x="17431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14" name="Google Shape;914;p42"/>
            <p:cNvSpPr/>
            <p:nvPr/>
          </p:nvSpPr>
          <p:spPr>
            <a:xfrm>
              <a:off x="1452575" y="2901913"/>
              <a:ext cx="617425" cy="182025"/>
            </a:xfrm>
            <a:custGeom>
              <a:avLst/>
              <a:gdLst/>
              <a:ahLst/>
              <a:cxnLst/>
              <a:rect l="l" t="t" r="r" b="b"/>
              <a:pathLst>
                <a:path w="24697" h="7281" extrusionOk="0">
                  <a:moveTo>
                    <a:pt x="3725" y="1"/>
                  </a:moveTo>
                  <a:cubicBezTo>
                    <a:pt x="1993" y="1"/>
                    <a:pt x="701" y="529"/>
                    <a:pt x="58" y="862"/>
                  </a:cubicBezTo>
                  <a:cubicBezTo>
                    <a:pt x="46" y="1127"/>
                    <a:pt x="27" y="1382"/>
                    <a:pt x="1" y="1628"/>
                  </a:cubicBezTo>
                  <a:cubicBezTo>
                    <a:pt x="697" y="1300"/>
                    <a:pt x="1891" y="880"/>
                    <a:pt x="3434" y="880"/>
                  </a:cubicBezTo>
                  <a:cubicBezTo>
                    <a:pt x="5513" y="880"/>
                    <a:pt x="8225" y="1643"/>
                    <a:pt x="11205" y="4425"/>
                  </a:cubicBezTo>
                  <a:cubicBezTo>
                    <a:pt x="13515" y="6580"/>
                    <a:pt x="15823" y="7281"/>
                    <a:pt x="17849" y="7281"/>
                  </a:cubicBezTo>
                  <a:cubicBezTo>
                    <a:pt x="19810" y="7281"/>
                    <a:pt x="21506" y="6624"/>
                    <a:pt x="22682" y="5996"/>
                  </a:cubicBezTo>
                  <a:cubicBezTo>
                    <a:pt x="23956" y="4827"/>
                    <a:pt x="24697" y="3985"/>
                    <a:pt x="24697" y="3985"/>
                  </a:cubicBezTo>
                  <a:lnTo>
                    <a:pt x="24697" y="3985"/>
                  </a:lnTo>
                  <a:cubicBezTo>
                    <a:pt x="24696" y="3985"/>
                    <a:pt x="21908" y="6400"/>
                    <a:pt x="18144" y="6400"/>
                  </a:cubicBezTo>
                  <a:cubicBezTo>
                    <a:pt x="16117" y="6400"/>
                    <a:pt x="13807" y="5700"/>
                    <a:pt x="11497" y="3544"/>
                  </a:cubicBezTo>
                  <a:cubicBezTo>
                    <a:pt x="8517" y="763"/>
                    <a:pt x="5804" y="1"/>
                    <a:pt x="37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15" name="Google Shape;915;p42"/>
            <p:cNvSpPr/>
            <p:nvPr/>
          </p:nvSpPr>
          <p:spPr>
            <a:xfrm>
              <a:off x="563225" y="2843188"/>
              <a:ext cx="232700" cy="177325"/>
            </a:xfrm>
            <a:custGeom>
              <a:avLst/>
              <a:gdLst/>
              <a:ahLst/>
              <a:cxnLst/>
              <a:rect l="l" t="t" r="r" b="b"/>
              <a:pathLst>
                <a:path w="9308" h="7093" extrusionOk="0">
                  <a:moveTo>
                    <a:pt x="9307" y="1"/>
                  </a:moveTo>
                  <a:cubicBezTo>
                    <a:pt x="4872" y="28"/>
                    <a:pt x="1147" y="3018"/>
                    <a:pt x="0" y="7092"/>
                  </a:cubicBezTo>
                  <a:cubicBezTo>
                    <a:pt x="1412" y="3457"/>
                    <a:pt x="4940" y="878"/>
                    <a:pt x="9073" y="878"/>
                  </a:cubicBezTo>
                  <a:cubicBezTo>
                    <a:pt x="9095" y="878"/>
                    <a:pt x="9118" y="878"/>
                    <a:pt x="9141" y="881"/>
                  </a:cubicBezTo>
                  <a:cubicBezTo>
                    <a:pt x="9179" y="582"/>
                    <a:pt x="9236" y="286"/>
                    <a:pt x="93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16" name="Google Shape;916;p42"/>
            <p:cNvSpPr/>
            <p:nvPr/>
          </p:nvSpPr>
          <p:spPr>
            <a:xfrm>
              <a:off x="803950" y="2675313"/>
              <a:ext cx="609100" cy="389500"/>
            </a:xfrm>
            <a:custGeom>
              <a:avLst/>
              <a:gdLst/>
              <a:ahLst/>
              <a:cxnLst/>
              <a:rect l="l" t="t" r="r" b="b"/>
              <a:pathLst>
                <a:path w="24364" h="15580" extrusionOk="0">
                  <a:moveTo>
                    <a:pt x="7438" y="0"/>
                  </a:moveTo>
                  <a:cubicBezTo>
                    <a:pt x="3871" y="0"/>
                    <a:pt x="874" y="2425"/>
                    <a:pt x="1" y="5719"/>
                  </a:cubicBezTo>
                  <a:cubicBezTo>
                    <a:pt x="1135" y="2884"/>
                    <a:pt x="3905" y="881"/>
                    <a:pt x="7145" y="881"/>
                  </a:cubicBezTo>
                  <a:cubicBezTo>
                    <a:pt x="10689" y="881"/>
                    <a:pt x="13672" y="3275"/>
                    <a:pt x="14567" y="6534"/>
                  </a:cubicBezTo>
                  <a:cubicBezTo>
                    <a:pt x="15102" y="6447"/>
                    <a:pt x="15645" y="6402"/>
                    <a:pt x="16202" y="6402"/>
                  </a:cubicBezTo>
                  <a:cubicBezTo>
                    <a:pt x="16624" y="6402"/>
                    <a:pt x="17037" y="6424"/>
                    <a:pt x="17447" y="6477"/>
                  </a:cubicBezTo>
                  <a:cubicBezTo>
                    <a:pt x="20899" y="6898"/>
                    <a:pt x="23715" y="9584"/>
                    <a:pt x="23988" y="13053"/>
                  </a:cubicBezTo>
                  <a:cubicBezTo>
                    <a:pt x="24049" y="13841"/>
                    <a:pt x="23981" y="14688"/>
                    <a:pt x="23737" y="15579"/>
                  </a:cubicBezTo>
                  <a:cubicBezTo>
                    <a:pt x="24223" y="14365"/>
                    <a:pt x="24364" y="13219"/>
                    <a:pt x="24280" y="12172"/>
                  </a:cubicBezTo>
                  <a:cubicBezTo>
                    <a:pt x="24007" y="8704"/>
                    <a:pt x="21191" y="6018"/>
                    <a:pt x="17739" y="5597"/>
                  </a:cubicBezTo>
                  <a:cubicBezTo>
                    <a:pt x="17333" y="5544"/>
                    <a:pt x="16915" y="5521"/>
                    <a:pt x="16495" y="5521"/>
                  </a:cubicBezTo>
                  <a:cubicBezTo>
                    <a:pt x="15941" y="5521"/>
                    <a:pt x="15395" y="5567"/>
                    <a:pt x="14863" y="5654"/>
                  </a:cubicBezTo>
                  <a:cubicBezTo>
                    <a:pt x="13964" y="2395"/>
                    <a:pt x="10982" y="0"/>
                    <a:pt x="74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917" name="Google Shape;917;p42"/>
          <p:cNvGrpSpPr/>
          <p:nvPr/>
        </p:nvGrpSpPr>
        <p:grpSpPr>
          <a:xfrm>
            <a:off x="7052017" y="2968812"/>
            <a:ext cx="2189681" cy="950120"/>
            <a:chOff x="554125" y="2675313"/>
            <a:chExt cx="1515875" cy="657750"/>
          </a:xfrm>
        </p:grpSpPr>
        <p:sp>
          <p:nvSpPr>
            <p:cNvPr id="918" name="Google Shape;918;p42"/>
            <p:cNvSpPr/>
            <p:nvPr/>
          </p:nvSpPr>
          <p:spPr>
            <a:xfrm>
              <a:off x="554125" y="2675313"/>
              <a:ext cx="1515875" cy="657750"/>
            </a:xfrm>
            <a:custGeom>
              <a:avLst/>
              <a:gdLst/>
              <a:ahLst/>
              <a:cxnLst/>
              <a:rect l="l" t="t" r="r" b="b"/>
              <a:pathLst>
                <a:path w="60635" h="26310" extrusionOk="0">
                  <a:moveTo>
                    <a:pt x="17431" y="0"/>
                  </a:moveTo>
                  <a:cubicBezTo>
                    <a:pt x="13515" y="0"/>
                    <a:pt x="10283" y="2929"/>
                    <a:pt x="9797" y="6716"/>
                  </a:cubicBezTo>
                  <a:cubicBezTo>
                    <a:pt x="9774" y="6716"/>
                    <a:pt x="9755" y="6712"/>
                    <a:pt x="9733" y="6712"/>
                  </a:cubicBezTo>
                  <a:cubicBezTo>
                    <a:pt x="4356" y="6712"/>
                    <a:pt x="0" y="11068"/>
                    <a:pt x="0" y="16445"/>
                  </a:cubicBezTo>
                  <a:cubicBezTo>
                    <a:pt x="0" y="16596"/>
                    <a:pt x="5" y="16744"/>
                    <a:pt x="12" y="16896"/>
                  </a:cubicBezTo>
                  <a:cubicBezTo>
                    <a:pt x="207" y="21178"/>
                    <a:pt x="3912" y="25275"/>
                    <a:pt x="8817" y="25275"/>
                  </a:cubicBezTo>
                  <a:cubicBezTo>
                    <a:pt x="12091" y="25275"/>
                    <a:pt x="15901" y="23450"/>
                    <a:pt x="19560" y="18637"/>
                  </a:cubicBezTo>
                  <a:lnTo>
                    <a:pt x="19560" y="18637"/>
                  </a:lnTo>
                  <a:cubicBezTo>
                    <a:pt x="19730" y="20781"/>
                    <a:pt x="17677" y="23577"/>
                    <a:pt x="16771" y="24267"/>
                  </a:cubicBezTo>
                  <a:cubicBezTo>
                    <a:pt x="17793" y="25371"/>
                    <a:pt x="20775" y="26310"/>
                    <a:pt x="24139" y="26310"/>
                  </a:cubicBezTo>
                  <a:cubicBezTo>
                    <a:pt x="27044" y="26310"/>
                    <a:pt x="30234" y="25609"/>
                    <a:pt x="32691" y="23710"/>
                  </a:cubicBezTo>
                  <a:cubicBezTo>
                    <a:pt x="34117" y="25228"/>
                    <a:pt x="36140" y="26176"/>
                    <a:pt x="38386" y="26176"/>
                  </a:cubicBezTo>
                  <a:cubicBezTo>
                    <a:pt x="41395" y="26176"/>
                    <a:pt x="44001" y="24477"/>
                    <a:pt x="45311" y="21987"/>
                  </a:cubicBezTo>
                  <a:cubicBezTo>
                    <a:pt x="53539" y="21153"/>
                    <a:pt x="60634" y="13050"/>
                    <a:pt x="60635" y="13049"/>
                  </a:cubicBezTo>
                  <a:lnTo>
                    <a:pt x="60635" y="13049"/>
                  </a:lnTo>
                  <a:cubicBezTo>
                    <a:pt x="60634" y="13049"/>
                    <a:pt x="57846" y="15464"/>
                    <a:pt x="54082" y="15464"/>
                  </a:cubicBezTo>
                  <a:cubicBezTo>
                    <a:pt x="52055" y="15464"/>
                    <a:pt x="49745" y="14764"/>
                    <a:pt x="47435" y="12608"/>
                  </a:cubicBezTo>
                  <a:cubicBezTo>
                    <a:pt x="44455" y="9827"/>
                    <a:pt x="41742" y="9065"/>
                    <a:pt x="39663" y="9065"/>
                  </a:cubicBezTo>
                  <a:cubicBezTo>
                    <a:pt x="37931" y="9065"/>
                    <a:pt x="36639" y="9593"/>
                    <a:pt x="35996" y="9926"/>
                  </a:cubicBezTo>
                  <a:cubicBezTo>
                    <a:pt x="35814" y="14142"/>
                    <a:pt x="33529" y="16049"/>
                    <a:pt x="33529" y="16049"/>
                  </a:cubicBezTo>
                  <a:cubicBezTo>
                    <a:pt x="34178" y="14657"/>
                    <a:pt x="34368" y="13352"/>
                    <a:pt x="34273" y="12172"/>
                  </a:cubicBezTo>
                  <a:cubicBezTo>
                    <a:pt x="34000" y="8704"/>
                    <a:pt x="31184" y="6018"/>
                    <a:pt x="27732" y="5597"/>
                  </a:cubicBezTo>
                  <a:cubicBezTo>
                    <a:pt x="27326" y="5544"/>
                    <a:pt x="26908" y="5521"/>
                    <a:pt x="26488" y="5521"/>
                  </a:cubicBezTo>
                  <a:cubicBezTo>
                    <a:pt x="25934" y="5521"/>
                    <a:pt x="25388" y="5567"/>
                    <a:pt x="24856" y="5654"/>
                  </a:cubicBezTo>
                  <a:cubicBezTo>
                    <a:pt x="23957" y="2395"/>
                    <a:pt x="20975" y="0"/>
                    <a:pt x="17431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19" name="Google Shape;919;p42"/>
            <p:cNvSpPr/>
            <p:nvPr/>
          </p:nvSpPr>
          <p:spPr>
            <a:xfrm>
              <a:off x="1452575" y="2901913"/>
              <a:ext cx="617425" cy="182025"/>
            </a:xfrm>
            <a:custGeom>
              <a:avLst/>
              <a:gdLst/>
              <a:ahLst/>
              <a:cxnLst/>
              <a:rect l="l" t="t" r="r" b="b"/>
              <a:pathLst>
                <a:path w="24697" h="7281" extrusionOk="0">
                  <a:moveTo>
                    <a:pt x="3725" y="1"/>
                  </a:moveTo>
                  <a:cubicBezTo>
                    <a:pt x="1993" y="1"/>
                    <a:pt x="701" y="529"/>
                    <a:pt x="58" y="862"/>
                  </a:cubicBezTo>
                  <a:cubicBezTo>
                    <a:pt x="46" y="1127"/>
                    <a:pt x="27" y="1382"/>
                    <a:pt x="1" y="1628"/>
                  </a:cubicBezTo>
                  <a:cubicBezTo>
                    <a:pt x="697" y="1300"/>
                    <a:pt x="1891" y="880"/>
                    <a:pt x="3434" y="880"/>
                  </a:cubicBezTo>
                  <a:cubicBezTo>
                    <a:pt x="5513" y="880"/>
                    <a:pt x="8225" y="1643"/>
                    <a:pt x="11205" y="4425"/>
                  </a:cubicBezTo>
                  <a:cubicBezTo>
                    <a:pt x="13515" y="6580"/>
                    <a:pt x="15823" y="7281"/>
                    <a:pt x="17849" y="7281"/>
                  </a:cubicBezTo>
                  <a:cubicBezTo>
                    <a:pt x="19810" y="7281"/>
                    <a:pt x="21506" y="6624"/>
                    <a:pt x="22682" y="5996"/>
                  </a:cubicBezTo>
                  <a:cubicBezTo>
                    <a:pt x="23956" y="4827"/>
                    <a:pt x="24697" y="3985"/>
                    <a:pt x="24697" y="3985"/>
                  </a:cubicBezTo>
                  <a:lnTo>
                    <a:pt x="24697" y="3985"/>
                  </a:lnTo>
                  <a:cubicBezTo>
                    <a:pt x="24696" y="3985"/>
                    <a:pt x="21908" y="6400"/>
                    <a:pt x="18144" y="6400"/>
                  </a:cubicBezTo>
                  <a:cubicBezTo>
                    <a:pt x="16117" y="6400"/>
                    <a:pt x="13807" y="5700"/>
                    <a:pt x="11497" y="3544"/>
                  </a:cubicBezTo>
                  <a:cubicBezTo>
                    <a:pt x="8517" y="763"/>
                    <a:pt x="5804" y="1"/>
                    <a:pt x="37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20" name="Google Shape;920;p42"/>
            <p:cNvSpPr/>
            <p:nvPr/>
          </p:nvSpPr>
          <p:spPr>
            <a:xfrm>
              <a:off x="563225" y="2843188"/>
              <a:ext cx="232700" cy="177325"/>
            </a:xfrm>
            <a:custGeom>
              <a:avLst/>
              <a:gdLst/>
              <a:ahLst/>
              <a:cxnLst/>
              <a:rect l="l" t="t" r="r" b="b"/>
              <a:pathLst>
                <a:path w="9308" h="7093" extrusionOk="0">
                  <a:moveTo>
                    <a:pt x="9307" y="1"/>
                  </a:moveTo>
                  <a:cubicBezTo>
                    <a:pt x="4872" y="28"/>
                    <a:pt x="1147" y="3018"/>
                    <a:pt x="0" y="7092"/>
                  </a:cubicBezTo>
                  <a:cubicBezTo>
                    <a:pt x="1412" y="3457"/>
                    <a:pt x="4940" y="878"/>
                    <a:pt x="9073" y="878"/>
                  </a:cubicBezTo>
                  <a:cubicBezTo>
                    <a:pt x="9095" y="878"/>
                    <a:pt x="9118" y="878"/>
                    <a:pt x="9141" y="881"/>
                  </a:cubicBezTo>
                  <a:cubicBezTo>
                    <a:pt x="9179" y="582"/>
                    <a:pt x="9236" y="286"/>
                    <a:pt x="93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21" name="Google Shape;921;p42"/>
            <p:cNvSpPr/>
            <p:nvPr/>
          </p:nvSpPr>
          <p:spPr>
            <a:xfrm>
              <a:off x="803950" y="2675313"/>
              <a:ext cx="609100" cy="389500"/>
            </a:xfrm>
            <a:custGeom>
              <a:avLst/>
              <a:gdLst/>
              <a:ahLst/>
              <a:cxnLst/>
              <a:rect l="l" t="t" r="r" b="b"/>
              <a:pathLst>
                <a:path w="24364" h="15580" extrusionOk="0">
                  <a:moveTo>
                    <a:pt x="7438" y="0"/>
                  </a:moveTo>
                  <a:cubicBezTo>
                    <a:pt x="3871" y="0"/>
                    <a:pt x="874" y="2425"/>
                    <a:pt x="1" y="5719"/>
                  </a:cubicBezTo>
                  <a:cubicBezTo>
                    <a:pt x="1135" y="2884"/>
                    <a:pt x="3905" y="881"/>
                    <a:pt x="7145" y="881"/>
                  </a:cubicBezTo>
                  <a:cubicBezTo>
                    <a:pt x="10689" y="881"/>
                    <a:pt x="13672" y="3275"/>
                    <a:pt x="14567" y="6534"/>
                  </a:cubicBezTo>
                  <a:cubicBezTo>
                    <a:pt x="15102" y="6447"/>
                    <a:pt x="15645" y="6402"/>
                    <a:pt x="16202" y="6402"/>
                  </a:cubicBezTo>
                  <a:cubicBezTo>
                    <a:pt x="16624" y="6402"/>
                    <a:pt x="17037" y="6424"/>
                    <a:pt x="17447" y="6477"/>
                  </a:cubicBezTo>
                  <a:cubicBezTo>
                    <a:pt x="20899" y="6898"/>
                    <a:pt x="23715" y="9584"/>
                    <a:pt x="23988" y="13053"/>
                  </a:cubicBezTo>
                  <a:cubicBezTo>
                    <a:pt x="24049" y="13841"/>
                    <a:pt x="23981" y="14688"/>
                    <a:pt x="23737" y="15579"/>
                  </a:cubicBezTo>
                  <a:cubicBezTo>
                    <a:pt x="24223" y="14365"/>
                    <a:pt x="24364" y="13219"/>
                    <a:pt x="24280" y="12172"/>
                  </a:cubicBezTo>
                  <a:cubicBezTo>
                    <a:pt x="24007" y="8704"/>
                    <a:pt x="21191" y="6018"/>
                    <a:pt x="17739" y="5597"/>
                  </a:cubicBezTo>
                  <a:cubicBezTo>
                    <a:pt x="17333" y="5544"/>
                    <a:pt x="16915" y="5521"/>
                    <a:pt x="16495" y="5521"/>
                  </a:cubicBezTo>
                  <a:cubicBezTo>
                    <a:pt x="15941" y="5521"/>
                    <a:pt x="15395" y="5567"/>
                    <a:pt x="14863" y="5654"/>
                  </a:cubicBezTo>
                  <a:cubicBezTo>
                    <a:pt x="13964" y="2395"/>
                    <a:pt x="10982" y="0"/>
                    <a:pt x="74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922" name="Google Shape;922;p42"/>
          <p:cNvGrpSpPr/>
          <p:nvPr/>
        </p:nvGrpSpPr>
        <p:grpSpPr>
          <a:xfrm>
            <a:off x="387010" y="3220917"/>
            <a:ext cx="1608647" cy="698004"/>
            <a:chOff x="554125" y="2675313"/>
            <a:chExt cx="1515875" cy="657750"/>
          </a:xfrm>
        </p:grpSpPr>
        <p:sp>
          <p:nvSpPr>
            <p:cNvPr id="923" name="Google Shape;923;p42"/>
            <p:cNvSpPr/>
            <p:nvPr/>
          </p:nvSpPr>
          <p:spPr>
            <a:xfrm>
              <a:off x="554125" y="2675313"/>
              <a:ext cx="1515875" cy="657750"/>
            </a:xfrm>
            <a:custGeom>
              <a:avLst/>
              <a:gdLst/>
              <a:ahLst/>
              <a:cxnLst/>
              <a:rect l="l" t="t" r="r" b="b"/>
              <a:pathLst>
                <a:path w="60635" h="26310" extrusionOk="0">
                  <a:moveTo>
                    <a:pt x="17431" y="0"/>
                  </a:moveTo>
                  <a:cubicBezTo>
                    <a:pt x="13515" y="0"/>
                    <a:pt x="10283" y="2929"/>
                    <a:pt x="9797" y="6716"/>
                  </a:cubicBezTo>
                  <a:cubicBezTo>
                    <a:pt x="9774" y="6716"/>
                    <a:pt x="9755" y="6712"/>
                    <a:pt x="9733" y="6712"/>
                  </a:cubicBezTo>
                  <a:cubicBezTo>
                    <a:pt x="4356" y="6712"/>
                    <a:pt x="0" y="11068"/>
                    <a:pt x="0" y="16445"/>
                  </a:cubicBezTo>
                  <a:cubicBezTo>
                    <a:pt x="0" y="16596"/>
                    <a:pt x="5" y="16744"/>
                    <a:pt x="12" y="16896"/>
                  </a:cubicBezTo>
                  <a:cubicBezTo>
                    <a:pt x="207" y="21178"/>
                    <a:pt x="3912" y="25275"/>
                    <a:pt x="8817" y="25275"/>
                  </a:cubicBezTo>
                  <a:cubicBezTo>
                    <a:pt x="12091" y="25275"/>
                    <a:pt x="15901" y="23450"/>
                    <a:pt x="19560" y="18637"/>
                  </a:cubicBezTo>
                  <a:lnTo>
                    <a:pt x="19560" y="18637"/>
                  </a:lnTo>
                  <a:cubicBezTo>
                    <a:pt x="19730" y="20781"/>
                    <a:pt x="17677" y="23577"/>
                    <a:pt x="16771" y="24267"/>
                  </a:cubicBezTo>
                  <a:cubicBezTo>
                    <a:pt x="17793" y="25371"/>
                    <a:pt x="20775" y="26310"/>
                    <a:pt x="24139" y="26310"/>
                  </a:cubicBezTo>
                  <a:cubicBezTo>
                    <a:pt x="27044" y="26310"/>
                    <a:pt x="30234" y="25609"/>
                    <a:pt x="32691" y="23710"/>
                  </a:cubicBezTo>
                  <a:cubicBezTo>
                    <a:pt x="34117" y="25228"/>
                    <a:pt x="36140" y="26176"/>
                    <a:pt x="38386" y="26176"/>
                  </a:cubicBezTo>
                  <a:cubicBezTo>
                    <a:pt x="41395" y="26176"/>
                    <a:pt x="44001" y="24477"/>
                    <a:pt x="45311" y="21987"/>
                  </a:cubicBezTo>
                  <a:cubicBezTo>
                    <a:pt x="53539" y="21153"/>
                    <a:pt x="60634" y="13050"/>
                    <a:pt x="60635" y="13049"/>
                  </a:cubicBezTo>
                  <a:lnTo>
                    <a:pt x="60635" y="13049"/>
                  </a:lnTo>
                  <a:cubicBezTo>
                    <a:pt x="60634" y="13049"/>
                    <a:pt x="57846" y="15464"/>
                    <a:pt x="54082" y="15464"/>
                  </a:cubicBezTo>
                  <a:cubicBezTo>
                    <a:pt x="52055" y="15464"/>
                    <a:pt x="49745" y="14764"/>
                    <a:pt x="47435" y="12608"/>
                  </a:cubicBezTo>
                  <a:cubicBezTo>
                    <a:pt x="44455" y="9827"/>
                    <a:pt x="41742" y="9065"/>
                    <a:pt x="39663" y="9065"/>
                  </a:cubicBezTo>
                  <a:cubicBezTo>
                    <a:pt x="37931" y="9065"/>
                    <a:pt x="36639" y="9593"/>
                    <a:pt x="35996" y="9926"/>
                  </a:cubicBezTo>
                  <a:cubicBezTo>
                    <a:pt x="35814" y="14142"/>
                    <a:pt x="33529" y="16049"/>
                    <a:pt x="33529" y="16049"/>
                  </a:cubicBezTo>
                  <a:cubicBezTo>
                    <a:pt x="34178" y="14657"/>
                    <a:pt x="34368" y="13352"/>
                    <a:pt x="34273" y="12172"/>
                  </a:cubicBezTo>
                  <a:cubicBezTo>
                    <a:pt x="34000" y="8704"/>
                    <a:pt x="31184" y="6018"/>
                    <a:pt x="27732" y="5597"/>
                  </a:cubicBezTo>
                  <a:cubicBezTo>
                    <a:pt x="27326" y="5544"/>
                    <a:pt x="26908" y="5521"/>
                    <a:pt x="26488" y="5521"/>
                  </a:cubicBezTo>
                  <a:cubicBezTo>
                    <a:pt x="25934" y="5521"/>
                    <a:pt x="25388" y="5567"/>
                    <a:pt x="24856" y="5654"/>
                  </a:cubicBezTo>
                  <a:cubicBezTo>
                    <a:pt x="23957" y="2395"/>
                    <a:pt x="20975" y="0"/>
                    <a:pt x="17431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24" name="Google Shape;924;p42"/>
            <p:cNvSpPr/>
            <p:nvPr/>
          </p:nvSpPr>
          <p:spPr>
            <a:xfrm>
              <a:off x="1452575" y="2901913"/>
              <a:ext cx="617425" cy="182025"/>
            </a:xfrm>
            <a:custGeom>
              <a:avLst/>
              <a:gdLst/>
              <a:ahLst/>
              <a:cxnLst/>
              <a:rect l="l" t="t" r="r" b="b"/>
              <a:pathLst>
                <a:path w="24697" h="7281" extrusionOk="0">
                  <a:moveTo>
                    <a:pt x="3725" y="1"/>
                  </a:moveTo>
                  <a:cubicBezTo>
                    <a:pt x="1993" y="1"/>
                    <a:pt x="701" y="529"/>
                    <a:pt x="58" y="862"/>
                  </a:cubicBezTo>
                  <a:cubicBezTo>
                    <a:pt x="46" y="1127"/>
                    <a:pt x="27" y="1382"/>
                    <a:pt x="1" y="1628"/>
                  </a:cubicBezTo>
                  <a:cubicBezTo>
                    <a:pt x="697" y="1300"/>
                    <a:pt x="1891" y="880"/>
                    <a:pt x="3434" y="880"/>
                  </a:cubicBezTo>
                  <a:cubicBezTo>
                    <a:pt x="5513" y="880"/>
                    <a:pt x="8225" y="1643"/>
                    <a:pt x="11205" y="4425"/>
                  </a:cubicBezTo>
                  <a:cubicBezTo>
                    <a:pt x="13515" y="6580"/>
                    <a:pt x="15823" y="7281"/>
                    <a:pt x="17849" y="7281"/>
                  </a:cubicBezTo>
                  <a:cubicBezTo>
                    <a:pt x="19810" y="7281"/>
                    <a:pt x="21506" y="6624"/>
                    <a:pt x="22682" y="5996"/>
                  </a:cubicBezTo>
                  <a:cubicBezTo>
                    <a:pt x="23956" y="4827"/>
                    <a:pt x="24697" y="3985"/>
                    <a:pt x="24697" y="3985"/>
                  </a:cubicBezTo>
                  <a:lnTo>
                    <a:pt x="24697" y="3985"/>
                  </a:lnTo>
                  <a:cubicBezTo>
                    <a:pt x="24696" y="3985"/>
                    <a:pt x="21908" y="6400"/>
                    <a:pt x="18144" y="6400"/>
                  </a:cubicBezTo>
                  <a:cubicBezTo>
                    <a:pt x="16117" y="6400"/>
                    <a:pt x="13807" y="5700"/>
                    <a:pt x="11497" y="3544"/>
                  </a:cubicBezTo>
                  <a:cubicBezTo>
                    <a:pt x="8517" y="763"/>
                    <a:pt x="5804" y="1"/>
                    <a:pt x="37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25" name="Google Shape;925;p42"/>
            <p:cNvSpPr/>
            <p:nvPr/>
          </p:nvSpPr>
          <p:spPr>
            <a:xfrm>
              <a:off x="563225" y="2843188"/>
              <a:ext cx="232700" cy="177325"/>
            </a:xfrm>
            <a:custGeom>
              <a:avLst/>
              <a:gdLst/>
              <a:ahLst/>
              <a:cxnLst/>
              <a:rect l="l" t="t" r="r" b="b"/>
              <a:pathLst>
                <a:path w="9308" h="7093" extrusionOk="0">
                  <a:moveTo>
                    <a:pt x="9307" y="1"/>
                  </a:moveTo>
                  <a:cubicBezTo>
                    <a:pt x="4872" y="28"/>
                    <a:pt x="1147" y="3018"/>
                    <a:pt x="0" y="7092"/>
                  </a:cubicBezTo>
                  <a:cubicBezTo>
                    <a:pt x="1412" y="3457"/>
                    <a:pt x="4940" y="878"/>
                    <a:pt x="9073" y="878"/>
                  </a:cubicBezTo>
                  <a:cubicBezTo>
                    <a:pt x="9095" y="878"/>
                    <a:pt x="9118" y="878"/>
                    <a:pt x="9141" y="881"/>
                  </a:cubicBezTo>
                  <a:cubicBezTo>
                    <a:pt x="9179" y="582"/>
                    <a:pt x="9236" y="286"/>
                    <a:pt x="93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26" name="Google Shape;926;p42"/>
            <p:cNvSpPr/>
            <p:nvPr/>
          </p:nvSpPr>
          <p:spPr>
            <a:xfrm>
              <a:off x="803950" y="2675313"/>
              <a:ext cx="609100" cy="389500"/>
            </a:xfrm>
            <a:custGeom>
              <a:avLst/>
              <a:gdLst/>
              <a:ahLst/>
              <a:cxnLst/>
              <a:rect l="l" t="t" r="r" b="b"/>
              <a:pathLst>
                <a:path w="24364" h="15580" extrusionOk="0">
                  <a:moveTo>
                    <a:pt x="7438" y="0"/>
                  </a:moveTo>
                  <a:cubicBezTo>
                    <a:pt x="3871" y="0"/>
                    <a:pt x="874" y="2425"/>
                    <a:pt x="1" y="5719"/>
                  </a:cubicBezTo>
                  <a:cubicBezTo>
                    <a:pt x="1135" y="2884"/>
                    <a:pt x="3905" y="881"/>
                    <a:pt x="7145" y="881"/>
                  </a:cubicBezTo>
                  <a:cubicBezTo>
                    <a:pt x="10689" y="881"/>
                    <a:pt x="13672" y="3275"/>
                    <a:pt x="14567" y="6534"/>
                  </a:cubicBezTo>
                  <a:cubicBezTo>
                    <a:pt x="15102" y="6447"/>
                    <a:pt x="15645" y="6402"/>
                    <a:pt x="16202" y="6402"/>
                  </a:cubicBezTo>
                  <a:cubicBezTo>
                    <a:pt x="16624" y="6402"/>
                    <a:pt x="17037" y="6424"/>
                    <a:pt x="17447" y="6477"/>
                  </a:cubicBezTo>
                  <a:cubicBezTo>
                    <a:pt x="20899" y="6898"/>
                    <a:pt x="23715" y="9584"/>
                    <a:pt x="23988" y="13053"/>
                  </a:cubicBezTo>
                  <a:cubicBezTo>
                    <a:pt x="24049" y="13841"/>
                    <a:pt x="23981" y="14688"/>
                    <a:pt x="23737" y="15579"/>
                  </a:cubicBezTo>
                  <a:cubicBezTo>
                    <a:pt x="24223" y="14365"/>
                    <a:pt x="24364" y="13219"/>
                    <a:pt x="24280" y="12172"/>
                  </a:cubicBezTo>
                  <a:cubicBezTo>
                    <a:pt x="24007" y="8704"/>
                    <a:pt x="21191" y="6018"/>
                    <a:pt x="17739" y="5597"/>
                  </a:cubicBezTo>
                  <a:cubicBezTo>
                    <a:pt x="17333" y="5544"/>
                    <a:pt x="16915" y="5521"/>
                    <a:pt x="16495" y="5521"/>
                  </a:cubicBezTo>
                  <a:cubicBezTo>
                    <a:pt x="15941" y="5521"/>
                    <a:pt x="15395" y="5567"/>
                    <a:pt x="14863" y="5654"/>
                  </a:cubicBezTo>
                  <a:cubicBezTo>
                    <a:pt x="13964" y="2395"/>
                    <a:pt x="10982" y="0"/>
                    <a:pt x="74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927" name="Google Shape;927;p42"/>
          <p:cNvGrpSpPr/>
          <p:nvPr/>
        </p:nvGrpSpPr>
        <p:grpSpPr>
          <a:xfrm flipH="1">
            <a:off x="7216278" y="1048222"/>
            <a:ext cx="1608495" cy="698004"/>
            <a:chOff x="554125" y="2675313"/>
            <a:chExt cx="1515875" cy="657750"/>
          </a:xfrm>
        </p:grpSpPr>
        <p:sp>
          <p:nvSpPr>
            <p:cNvPr id="928" name="Google Shape;928;p42"/>
            <p:cNvSpPr/>
            <p:nvPr/>
          </p:nvSpPr>
          <p:spPr>
            <a:xfrm>
              <a:off x="554125" y="2675313"/>
              <a:ext cx="1515875" cy="657750"/>
            </a:xfrm>
            <a:custGeom>
              <a:avLst/>
              <a:gdLst/>
              <a:ahLst/>
              <a:cxnLst/>
              <a:rect l="l" t="t" r="r" b="b"/>
              <a:pathLst>
                <a:path w="60635" h="26310" extrusionOk="0">
                  <a:moveTo>
                    <a:pt x="17431" y="0"/>
                  </a:moveTo>
                  <a:cubicBezTo>
                    <a:pt x="13515" y="0"/>
                    <a:pt x="10283" y="2929"/>
                    <a:pt x="9797" y="6716"/>
                  </a:cubicBezTo>
                  <a:cubicBezTo>
                    <a:pt x="9774" y="6716"/>
                    <a:pt x="9755" y="6712"/>
                    <a:pt x="9733" y="6712"/>
                  </a:cubicBezTo>
                  <a:cubicBezTo>
                    <a:pt x="4356" y="6712"/>
                    <a:pt x="0" y="11068"/>
                    <a:pt x="0" y="16445"/>
                  </a:cubicBezTo>
                  <a:cubicBezTo>
                    <a:pt x="0" y="16596"/>
                    <a:pt x="5" y="16744"/>
                    <a:pt x="12" y="16896"/>
                  </a:cubicBezTo>
                  <a:cubicBezTo>
                    <a:pt x="207" y="21178"/>
                    <a:pt x="3912" y="25275"/>
                    <a:pt x="8817" y="25275"/>
                  </a:cubicBezTo>
                  <a:cubicBezTo>
                    <a:pt x="12091" y="25275"/>
                    <a:pt x="15901" y="23450"/>
                    <a:pt x="19560" y="18637"/>
                  </a:cubicBezTo>
                  <a:lnTo>
                    <a:pt x="19560" y="18637"/>
                  </a:lnTo>
                  <a:cubicBezTo>
                    <a:pt x="19730" y="20781"/>
                    <a:pt x="17677" y="23577"/>
                    <a:pt x="16771" y="24267"/>
                  </a:cubicBezTo>
                  <a:cubicBezTo>
                    <a:pt x="17793" y="25371"/>
                    <a:pt x="20775" y="26310"/>
                    <a:pt x="24139" y="26310"/>
                  </a:cubicBezTo>
                  <a:cubicBezTo>
                    <a:pt x="27044" y="26310"/>
                    <a:pt x="30234" y="25609"/>
                    <a:pt x="32691" y="23710"/>
                  </a:cubicBezTo>
                  <a:cubicBezTo>
                    <a:pt x="34117" y="25228"/>
                    <a:pt x="36140" y="26176"/>
                    <a:pt x="38386" y="26176"/>
                  </a:cubicBezTo>
                  <a:cubicBezTo>
                    <a:pt x="41395" y="26176"/>
                    <a:pt x="44001" y="24477"/>
                    <a:pt x="45311" y="21987"/>
                  </a:cubicBezTo>
                  <a:cubicBezTo>
                    <a:pt x="53539" y="21153"/>
                    <a:pt x="60634" y="13050"/>
                    <a:pt x="60635" y="13049"/>
                  </a:cubicBezTo>
                  <a:lnTo>
                    <a:pt x="60635" y="13049"/>
                  </a:lnTo>
                  <a:cubicBezTo>
                    <a:pt x="60634" y="13049"/>
                    <a:pt x="57846" y="15464"/>
                    <a:pt x="54082" y="15464"/>
                  </a:cubicBezTo>
                  <a:cubicBezTo>
                    <a:pt x="52055" y="15464"/>
                    <a:pt x="49745" y="14764"/>
                    <a:pt x="47435" y="12608"/>
                  </a:cubicBezTo>
                  <a:cubicBezTo>
                    <a:pt x="44455" y="9827"/>
                    <a:pt x="41742" y="9065"/>
                    <a:pt x="39663" y="9065"/>
                  </a:cubicBezTo>
                  <a:cubicBezTo>
                    <a:pt x="37931" y="9065"/>
                    <a:pt x="36639" y="9593"/>
                    <a:pt x="35996" y="9926"/>
                  </a:cubicBezTo>
                  <a:cubicBezTo>
                    <a:pt x="35814" y="14142"/>
                    <a:pt x="33529" y="16049"/>
                    <a:pt x="33529" y="16049"/>
                  </a:cubicBezTo>
                  <a:cubicBezTo>
                    <a:pt x="34178" y="14657"/>
                    <a:pt x="34368" y="13352"/>
                    <a:pt x="34273" y="12172"/>
                  </a:cubicBezTo>
                  <a:cubicBezTo>
                    <a:pt x="34000" y="8704"/>
                    <a:pt x="31184" y="6018"/>
                    <a:pt x="27732" y="5597"/>
                  </a:cubicBezTo>
                  <a:cubicBezTo>
                    <a:pt x="27326" y="5544"/>
                    <a:pt x="26908" y="5521"/>
                    <a:pt x="26488" y="5521"/>
                  </a:cubicBezTo>
                  <a:cubicBezTo>
                    <a:pt x="25934" y="5521"/>
                    <a:pt x="25388" y="5567"/>
                    <a:pt x="24856" y="5654"/>
                  </a:cubicBezTo>
                  <a:cubicBezTo>
                    <a:pt x="23957" y="2395"/>
                    <a:pt x="20975" y="0"/>
                    <a:pt x="17431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29" name="Google Shape;929;p42"/>
            <p:cNvSpPr/>
            <p:nvPr/>
          </p:nvSpPr>
          <p:spPr>
            <a:xfrm>
              <a:off x="1452575" y="2901913"/>
              <a:ext cx="617425" cy="182025"/>
            </a:xfrm>
            <a:custGeom>
              <a:avLst/>
              <a:gdLst/>
              <a:ahLst/>
              <a:cxnLst/>
              <a:rect l="l" t="t" r="r" b="b"/>
              <a:pathLst>
                <a:path w="24697" h="7281" extrusionOk="0">
                  <a:moveTo>
                    <a:pt x="3725" y="1"/>
                  </a:moveTo>
                  <a:cubicBezTo>
                    <a:pt x="1993" y="1"/>
                    <a:pt x="701" y="529"/>
                    <a:pt x="58" y="862"/>
                  </a:cubicBezTo>
                  <a:cubicBezTo>
                    <a:pt x="46" y="1127"/>
                    <a:pt x="27" y="1382"/>
                    <a:pt x="1" y="1628"/>
                  </a:cubicBezTo>
                  <a:cubicBezTo>
                    <a:pt x="697" y="1300"/>
                    <a:pt x="1891" y="880"/>
                    <a:pt x="3434" y="880"/>
                  </a:cubicBezTo>
                  <a:cubicBezTo>
                    <a:pt x="5513" y="880"/>
                    <a:pt x="8225" y="1643"/>
                    <a:pt x="11205" y="4425"/>
                  </a:cubicBezTo>
                  <a:cubicBezTo>
                    <a:pt x="13515" y="6580"/>
                    <a:pt x="15823" y="7281"/>
                    <a:pt x="17849" y="7281"/>
                  </a:cubicBezTo>
                  <a:cubicBezTo>
                    <a:pt x="19810" y="7281"/>
                    <a:pt x="21506" y="6624"/>
                    <a:pt x="22682" y="5996"/>
                  </a:cubicBezTo>
                  <a:cubicBezTo>
                    <a:pt x="23956" y="4827"/>
                    <a:pt x="24697" y="3985"/>
                    <a:pt x="24697" y="3985"/>
                  </a:cubicBezTo>
                  <a:lnTo>
                    <a:pt x="24697" y="3985"/>
                  </a:lnTo>
                  <a:cubicBezTo>
                    <a:pt x="24696" y="3985"/>
                    <a:pt x="21908" y="6400"/>
                    <a:pt x="18144" y="6400"/>
                  </a:cubicBezTo>
                  <a:cubicBezTo>
                    <a:pt x="16117" y="6400"/>
                    <a:pt x="13807" y="5700"/>
                    <a:pt x="11497" y="3544"/>
                  </a:cubicBezTo>
                  <a:cubicBezTo>
                    <a:pt x="8517" y="763"/>
                    <a:pt x="5804" y="1"/>
                    <a:pt x="37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30" name="Google Shape;930;p42"/>
            <p:cNvSpPr/>
            <p:nvPr/>
          </p:nvSpPr>
          <p:spPr>
            <a:xfrm>
              <a:off x="563225" y="2843188"/>
              <a:ext cx="232700" cy="177325"/>
            </a:xfrm>
            <a:custGeom>
              <a:avLst/>
              <a:gdLst/>
              <a:ahLst/>
              <a:cxnLst/>
              <a:rect l="l" t="t" r="r" b="b"/>
              <a:pathLst>
                <a:path w="9308" h="7093" extrusionOk="0">
                  <a:moveTo>
                    <a:pt x="9307" y="1"/>
                  </a:moveTo>
                  <a:cubicBezTo>
                    <a:pt x="4872" y="28"/>
                    <a:pt x="1147" y="3018"/>
                    <a:pt x="0" y="7092"/>
                  </a:cubicBezTo>
                  <a:cubicBezTo>
                    <a:pt x="1412" y="3457"/>
                    <a:pt x="4940" y="878"/>
                    <a:pt x="9073" y="878"/>
                  </a:cubicBezTo>
                  <a:cubicBezTo>
                    <a:pt x="9095" y="878"/>
                    <a:pt x="9118" y="878"/>
                    <a:pt x="9141" y="881"/>
                  </a:cubicBezTo>
                  <a:cubicBezTo>
                    <a:pt x="9179" y="582"/>
                    <a:pt x="9236" y="286"/>
                    <a:pt x="93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31" name="Google Shape;931;p42"/>
            <p:cNvSpPr/>
            <p:nvPr/>
          </p:nvSpPr>
          <p:spPr>
            <a:xfrm>
              <a:off x="803950" y="2675313"/>
              <a:ext cx="609100" cy="389500"/>
            </a:xfrm>
            <a:custGeom>
              <a:avLst/>
              <a:gdLst/>
              <a:ahLst/>
              <a:cxnLst/>
              <a:rect l="l" t="t" r="r" b="b"/>
              <a:pathLst>
                <a:path w="24364" h="15580" extrusionOk="0">
                  <a:moveTo>
                    <a:pt x="7438" y="0"/>
                  </a:moveTo>
                  <a:cubicBezTo>
                    <a:pt x="3871" y="0"/>
                    <a:pt x="874" y="2425"/>
                    <a:pt x="1" y="5719"/>
                  </a:cubicBezTo>
                  <a:cubicBezTo>
                    <a:pt x="1135" y="2884"/>
                    <a:pt x="3905" y="881"/>
                    <a:pt x="7145" y="881"/>
                  </a:cubicBezTo>
                  <a:cubicBezTo>
                    <a:pt x="10689" y="881"/>
                    <a:pt x="13672" y="3275"/>
                    <a:pt x="14567" y="6534"/>
                  </a:cubicBezTo>
                  <a:cubicBezTo>
                    <a:pt x="15102" y="6447"/>
                    <a:pt x="15645" y="6402"/>
                    <a:pt x="16202" y="6402"/>
                  </a:cubicBezTo>
                  <a:cubicBezTo>
                    <a:pt x="16624" y="6402"/>
                    <a:pt x="17037" y="6424"/>
                    <a:pt x="17447" y="6477"/>
                  </a:cubicBezTo>
                  <a:cubicBezTo>
                    <a:pt x="20899" y="6898"/>
                    <a:pt x="23715" y="9584"/>
                    <a:pt x="23988" y="13053"/>
                  </a:cubicBezTo>
                  <a:cubicBezTo>
                    <a:pt x="24049" y="13841"/>
                    <a:pt x="23981" y="14688"/>
                    <a:pt x="23737" y="15579"/>
                  </a:cubicBezTo>
                  <a:cubicBezTo>
                    <a:pt x="24223" y="14365"/>
                    <a:pt x="24364" y="13219"/>
                    <a:pt x="24280" y="12172"/>
                  </a:cubicBezTo>
                  <a:cubicBezTo>
                    <a:pt x="24007" y="8704"/>
                    <a:pt x="21191" y="6018"/>
                    <a:pt x="17739" y="5597"/>
                  </a:cubicBezTo>
                  <a:cubicBezTo>
                    <a:pt x="17333" y="5544"/>
                    <a:pt x="16915" y="5521"/>
                    <a:pt x="16495" y="5521"/>
                  </a:cubicBezTo>
                  <a:cubicBezTo>
                    <a:pt x="15941" y="5521"/>
                    <a:pt x="15395" y="5567"/>
                    <a:pt x="14863" y="5654"/>
                  </a:cubicBezTo>
                  <a:cubicBezTo>
                    <a:pt x="13964" y="2395"/>
                    <a:pt x="10982" y="0"/>
                    <a:pt x="74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932" name="Google Shape;932;p42"/>
          <p:cNvGrpSpPr/>
          <p:nvPr/>
        </p:nvGrpSpPr>
        <p:grpSpPr>
          <a:xfrm rot="-1999559">
            <a:off x="6155329" y="1538156"/>
            <a:ext cx="504488" cy="503651"/>
            <a:chOff x="112700" y="104639"/>
            <a:chExt cx="765443" cy="764269"/>
          </a:xfrm>
        </p:grpSpPr>
        <p:sp>
          <p:nvSpPr>
            <p:cNvPr id="933" name="Google Shape;933;p42"/>
            <p:cNvSpPr/>
            <p:nvPr/>
          </p:nvSpPr>
          <p:spPr>
            <a:xfrm>
              <a:off x="148790" y="140157"/>
              <a:ext cx="344254" cy="344254"/>
            </a:xfrm>
            <a:custGeom>
              <a:avLst/>
              <a:gdLst/>
              <a:ahLst/>
              <a:cxnLst/>
              <a:rect l="l" t="t" r="r" b="b"/>
              <a:pathLst>
                <a:path w="11437" h="11437" extrusionOk="0">
                  <a:moveTo>
                    <a:pt x="1" y="1"/>
                  </a:moveTo>
                  <a:lnTo>
                    <a:pt x="1" y="1"/>
                  </a:lnTo>
                  <a:cubicBezTo>
                    <a:pt x="43" y="6298"/>
                    <a:pt x="5139" y="11394"/>
                    <a:pt x="11436" y="11436"/>
                  </a:cubicBezTo>
                  <a:cubicBezTo>
                    <a:pt x="11394" y="5137"/>
                    <a:pt x="6300" y="42"/>
                    <a:pt x="1" y="1"/>
                  </a:cubicBezTo>
                  <a:close/>
                </a:path>
              </a:pathLst>
            </a:custGeom>
            <a:solidFill>
              <a:srgbClr val="771828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34" name="Google Shape;934;p42"/>
            <p:cNvSpPr/>
            <p:nvPr/>
          </p:nvSpPr>
          <p:spPr>
            <a:xfrm>
              <a:off x="153034" y="144402"/>
              <a:ext cx="335886" cy="335886"/>
            </a:xfrm>
            <a:custGeom>
              <a:avLst/>
              <a:gdLst/>
              <a:ahLst/>
              <a:cxnLst/>
              <a:rect l="l" t="t" r="r" b="b"/>
              <a:pathLst>
                <a:path w="11159" h="11159" extrusionOk="0">
                  <a:moveTo>
                    <a:pt x="0" y="0"/>
                  </a:moveTo>
                  <a:lnTo>
                    <a:pt x="0" y="0"/>
                  </a:lnTo>
                  <a:cubicBezTo>
                    <a:pt x="53" y="2956"/>
                    <a:pt x="1233" y="5733"/>
                    <a:pt x="3328" y="7828"/>
                  </a:cubicBezTo>
                  <a:cubicBezTo>
                    <a:pt x="5426" y="9922"/>
                    <a:pt x="8199" y="11101"/>
                    <a:pt x="11159" y="11158"/>
                  </a:cubicBezTo>
                  <a:cubicBezTo>
                    <a:pt x="11102" y="8199"/>
                    <a:pt x="9922" y="5425"/>
                    <a:pt x="7828" y="3327"/>
                  </a:cubicBezTo>
                  <a:cubicBezTo>
                    <a:pt x="5733" y="1233"/>
                    <a:pt x="2956" y="53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35" name="Google Shape;935;p42"/>
            <p:cNvSpPr/>
            <p:nvPr/>
          </p:nvSpPr>
          <p:spPr>
            <a:xfrm>
              <a:off x="148790" y="489167"/>
              <a:ext cx="344254" cy="344224"/>
            </a:xfrm>
            <a:custGeom>
              <a:avLst/>
              <a:gdLst/>
              <a:ahLst/>
              <a:cxnLst/>
              <a:rect l="l" t="t" r="r" b="b"/>
              <a:pathLst>
                <a:path w="11437" h="11436" extrusionOk="0">
                  <a:moveTo>
                    <a:pt x="11436" y="0"/>
                  </a:moveTo>
                  <a:lnTo>
                    <a:pt x="11436" y="0"/>
                  </a:lnTo>
                  <a:cubicBezTo>
                    <a:pt x="5139" y="42"/>
                    <a:pt x="43" y="5138"/>
                    <a:pt x="1" y="11436"/>
                  </a:cubicBezTo>
                  <a:cubicBezTo>
                    <a:pt x="6300" y="11394"/>
                    <a:pt x="11394" y="6295"/>
                    <a:pt x="11436" y="0"/>
                  </a:cubicBezTo>
                  <a:close/>
                </a:path>
              </a:pathLst>
            </a:custGeom>
            <a:solidFill>
              <a:srgbClr val="771828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36" name="Google Shape;936;p42"/>
            <p:cNvSpPr/>
            <p:nvPr/>
          </p:nvSpPr>
          <p:spPr>
            <a:xfrm>
              <a:off x="153034" y="493291"/>
              <a:ext cx="335886" cy="335886"/>
            </a:xfrm>
            <a:custGeom>
              <a:avLst/>
              <a:gdLst/>
              <a:ahLst/>
              <a:cxnLst/>
              <a:rect l="l" t="t" r="r" b="b"/>
              <a:pathLst>
                <a:path w="11159" h="11159" extrusionOk="0">
                  <a:moveTo>
                    <a:pt x="11159" y="0"/>
                  </a:moveTo>
                  <a:lnTo>
                    <a:pt x="11159" y="0"/>
                  </a:lnTo>
                  <a:cubicBezTo>
                    <a:pt x="8199" y="56"/>
                    <a:pt x="5426" y="1237"/>
                    <a:pt x="3328" y="3331"/>
                  </a:cubicBezTo>
                  <a:cubicBezTo>
                    <a:pt x="1233" y="5425"/>
                    <a:pt x="53" y="8203"/>
                    <a:pt x="0" y="11159"/>
                  </a:cubicBezTo>
                  <a:cubicBezTo>
                    <a:pt x="2956" y="11106"/>
                    <a:pt x="5733" y="9926"/>
                    <a:pt x="7828" y="7828"/>
                  </a:cubicBezTo>
                  <a:cubicBezTo>
                    <a:pt x="9922" y="5733"/>
                    <a:pt x="11102" y="2959"/>
                    <a:pt x="111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37" name="Google Shape;937;p42"/>
            <p:cNvSpPr/>
            <p:nvPr/>
          </p:nvSpPr>
          <p:spPr>
            <a:xfrm>
              <a:off x="497800" y="140157"/>
              <a:ext cx="344254" cy="344254"/>
            </a:xfrm>
            <a:custGeom>
              <a:avLst/>
              <a:gdLst/>
              <a:ahLst/>
              <a:cxnLst/>
              <a:rect l="l" t="t" r="r" b="b"/>
              <a:pathLst>
                <a:path w="11437" h="11437" extrusionOk="0">
                  <a:moveTo>
                    <a:pt x="11437" y="1"/>
                  </a:moveTo>
                  <a:lnTo>
                    <a:pt x="11437" y="1"/>
                  </a:lnTo>
                  <a:cubicBezTo>
                    <a:pt x="5138" y="42"/>
                    <a:pt x="43" y="5137"/>
                    <a:pt x="1" y="11436"/>
                  </a:cubicBezTo>
                  <a:cubicBezTo>
                    <a:pt x="6296" y="11394"/>
                    <a:pt x="11395" y="6298"/>
                    <a:pt x="11437" y="1"/>
                  </a:cubicBezTo>
                  <a:close/>
                </a:path>
              </a:pathLst>
            </a:custGeom>
            <a:solidFill>
              <a:srgbClr val="771828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38" name="Google Shape;938;p42"/>
            <p:cNvSpPr/>
            <p:nvPr/>
          </p:nvSpPr>
          <p:spPr>
            <a:xfrm>
              <a:off x="501924" y="144402"/>
              <a:ext cx="335886" cy="335886"/>
            </a:xfrm>
            <a:custGeom>
              <a:avLst/>
              <a:gdLst/>
              <a:ahLst/>
              <a:cxnLst/>
              <a:rect l="l" t="t" r="r" b="b"/>
              <a:pathLst>
                <a:path w="11159" h="11159" extrusionOk="0">
                  <a:moveTo>
                    <a:pt x="11159" y="0"/>
                  </a:moveTo>
                  <a:lnTo>
                    <a:pt x="11159" y="0"/>
                  </a:lnTo>
                  <a:cubicBezTo>
                    <a:pt x="8204" y="53"/>
                    <a:pt x="5427" y="1233"/>
                    <a:pt x="3332" y="3327"/>
                  </a:cubicBezTo>
                  <a:cubicBezTo>
                    <a:pt x="1238" y="5425"/>
                    <a:pt x="58" y="8199"/>
                    <a:pt x="0" y="11158"/>
                  </a:cubicBezTo>
                  <a:cubicBezTo>
                    <a:pt x="2960" y="11101"/>
                    <a:pt x="5733" y="9922"/>
                    <a:pt x="7828" y="7828"/>
                  </a:cubicBezTo>
                  <a:cubicBezTo>
                    <a:pt x="9926" y="5733"/>
                    <a:pt x="11106" y="2956"/>
                    <a:pt x="111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39" name="Google Shape;939;p42"/>
            <p:cNvSpPr/>
            <p:nvPr/>
          </p:nvSpPr>
          <p:spPr>
            <a:xfrm>
              <a:off x="497800" y="489167"/>
              <a:ext cx="344254" cy="344224"/>
            </a:xfrm>
            <a:custGeom>
              <a:avLst/>
              <a:gdLst/>
              <a:ahLst/>
              <a:cxnLst/>
              <a:rect l="l" t="t" r="r" b="b"/>
              <a:pathLst>
                <a:path w="11437" h="11436" extrusionOk="0">
                  <a:moveTo>
                    <a:pt x="1" y="0"/>
                  </a:moveTo>
                  <a:lnTo>
                    <a:pt x="1" y="0"/>
                  </a:lnTo>
                  <a:cubicBezTo>
                    <a:pt x="43" y="6295"/>
                    <a:pt x="5138" y="11394"/>
                    <a:pt x="11437" y="11436"/>
                  </a:cubicBezTo>
                  <a:cubicBezTo>
                    <a:pt x="11395" y="5138"/>
                    <a:pt x="6296" y="42"/>
                    <a:pt x="1" y="0"/>
                  </a:cubicBezTo>
                  <a:close/>
                </a:path>
              </a:pathLst>
            </a:custGeom>
            <a:solidFill>
              <a:srgbClr val="771828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40" name="Google Shape;940;p42"/>
            <p:cNvSpPr/>
            <p:nvPr/>
          </p:nvSpPr>
          <p:spPr>
            <a:xfrm>
              <a:off x="501924" y="493291"/>
              <a:ext cx="335886" cy="335886"/>
            </a:xfrm>
            <a:custGeom>
              <a:avLst/>
              <a:gdLst/>
              <a:ahLst/>
              <a:cxnLst/>
              <a:rect l="l" t="t" r="r" b="b"/>
              <a:pathLst>
                <a:path w="11159" h="11159" extrusionOk="0">
                  <a:moveTo>
                    <a:pt x="0" y="0"/>
                  </a:moveTo>
                  <a:lnTo>
                    <a:pt x="0" y="0"/>
                  </a:lnTo>
                  <a:cubicBezTo>
                    <a:pt x="58" y="2959"/>
                    <a:pt x="1238" y="5733"/>
                    <a:pt x="3332" y="7828"/>
                  </a:cubicBezTo>
                  <a:cubicBezTo>
                    <a:pt x="5427" y="9926"/>
                    <a:pt x="8204" y="11106"/>
                    <a:pt x="11159" y="11159"/>
                  </a:cubicBezTo>
                  <a:cubicBezTo>
                    <a:pt x="11106" y="8203"/>
                    <a:pt x="9926" y="5425"/>
                    <a:pt x="7828" y="3331"/>
                  </a:cubicBezTo>
                  <a:cubicBezTo>
                    <a:pt x="5733" y="1237"/>
                    <a:pt x="2960" y="56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41" name="Google Shape;941;p42"/>
            <p:cNvSpPr/>
            <p:nvPr/>
          </p:nvSpPr>
          <p:spPr>
            <a:xfrm>
              <a:off x="305491" y="104639"/>
              <a:ext cx="382029" cy="380916"/>
            </a:xfrm>
            <a:custGeom>
              <a:avLst/>
              <a:gdLst/>
              <a:ahLst/>
              <a:cxnLst/>
              <a:rect l="l" t="t" r="r" b="b"/>
              <a:pathLst>
                <a:path w="12692" h="12655" extrusionOk="0">
                  <a:moveTo>
                    <a:pt x="6347" y="1"/>
                  </a:moveTo>
                  <a:cubicBezTo>
                    <a:pt x="2868" y="1"/>
                    <a:pt x="38" y="2809"/>
                    <a:pt x="19" y="6291"/>
                  </a:cubicBezTo>
                  <a:cubicBezTo>
                    <a:pt x="1" y="9786"/>
                    <a:pt x="2816" y="12635"/>
                    <a:pt x="6310" y="12654"/>
                  </a:cubicBezTo>
                  <a:cubicBezTo>
                    <a:pt x="6322" y="12654"/>
                    <a:pt x="6333" y="12654"/>
                    <a:pt x="6344" y="12654"/>
                  </a:cubicBezTo>
                  <a:cubicBezTo>
                    <a:pt x="9823" y="12654"/>
                    <a:pt x="12654" y="9847"/>
                    <a:pt x="12673" y="6363"/>
                  </a:cubicBezTo>
                  <a:cubicBezTo>
                    <a:pt x="12692" y="2869"/>
                    <a:pt x="9876" y="20"/>
                    <a:pt x="6382" y="1"/>
                  </a:cubicBezTo>
                  <a:cubicBezTo>
                    <a:pt x="6371" y="1"/>
                    <a:pt x="6359" y="1"/>
                    <a:pt x="634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42" name="Google Shape;942;p42"/>
            <p:cNvSpPr/>
            <p:nvPr/>
          </p:nvSpPr>
          <p:spPr>
            <a:xfrm>
              <a:off x="309825" y="108763"/>
              <a:ext cx="373601" cy="372668"/>
            </a:xfrm>
            <a:custGeom>
              <a:avLst/>
              <a:gdLst/>
              <a:ahLst/>
              <a:cxnLst/>
              <a:rect l="l" t="t" r="r" b="b"/>
              <a:pathLst>
                <a:path w="12412" h="12381" extrusionOk="0">
                  <a:moveTo>
                    <a:pt x="6200" y="0"/>
                  </a:moveTo>
                  <a:cubicBezTo>
                    <a:pt x="2808" y="0"/>
                    <a:pt x="31" y="2758"/>
                    <a:pt x="12" y="6154"/>
                  </a:cubicBezTo>
                  <a:cubicBezTo>
                    <a:pt x="1" y="7809"/>
                    <a:pt x="638" y="9368"/>
                    <a:pt x="1799" y="10540"/>
                  </a:cubicBezTo>
                  <a:cubicBezTo>
                    <a:pt x="2964" y="11716"/>
                    <a:pt x="4512" y="12369"/>
                    <a:pt x="6166" y="12381"/>
                  </a:cubicBezTo>
                  <a:lnTo>
                    <a:pt x="6204" y="12381"/>
                  </a:lnTo>
                  <a:cubicBezTo>
                    <a:pt x="9596" y="12381"/>
                    <a:pt x="12373" y="9618"/>
                    <a:pt x="12392" y="6226"/>
                  </a:cubicBezTo>
                  <a:cubicBezTo>
                    <a:pt x="12411" y="2811"/>
                    <a:pt x="9649" y="19"/>
                    <a:pt x="623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43" name="Google Shape;943;p42"/>
            <p:cNvSpPr/>
            <p:nvPr/>
          </p:nvSpPr>
          <p:spPr>
            <a:xfrm>
              <a:off x="303324" y="488023"/>
              <a:ext cx="382029" cy="380885"/>
            </a:xfrm>
            <a:custGeom>
              <a:avLst/>
              <a:gdLst/>
              <a:ahLst/>
              <a:cxnLst/>
              <a:rect l="l" t="t" r="r" b="b"/>
              <a:pathLst>
                <a:path w="12692" h="12654" extrusionOk="0">
                  <a:moveTo>
                    <a:pt x="6347" y="0"/>
                  </a:moveTo>
                  <a:cubicBezTo>
                    <a:pt x="2868" y="0"/>
                    <a:pt x="38" y="2808"/>
                    <a:pt x="19" y="6292"/>
                  </a:cubicBezTo>
                  <a:cubicBezTo>
                    <a:pt x="0" y="9786"/>
                    <a:pt x="2816" y="12635"/>
                    <a:pt x="6310" y="12654"/>
                  </a:cubicBezTo>
                  <a:cubicBezTo>
                    <a:pt x="6322" y="12654"/>
                    <a:pt x="6334" y="12654"/>
                    <a:pt x="6346" y="12654"/>
                  </a:cubicBezTo>
                  <a:cubicBezTo>
                    <a:pt x="9824" y="12654"/>
                    <a:pt x="12654" y="9846"/>
                    <a:pt x="12673" y="6363"/>
                  </a:cubicBezTo>
                  <a:cubicBezTo>
                    <a:pt x="12692" y="2869"/>
                    <a:pt x="9876" y="19"/>
                    <a:pt x="6382" y="0"/>
                  </a:cubicBezTo>
                  <a:cubicBezTo>
                    <a:pt x="6371" y="0"/>
                    <a:pt x="6359" y="0"/>
                    <a:pt x="634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44" name="Google Shape;944;p42"/>
            <p:cNvSpPr/>
            <p:nvPr/>
          </p:nvSpPr>
          <p:spPr>
            <a:xfrm>
              <a:off x="307658" y="492117"/>
              <a:ext cx="373240" cy="372698"/>
            </a:xfrm>
            <a:custGeom>
              <a:avLst/>
              <a:gdLst/>
              <a:ahLst/>
              <a:cxnLst/>
              <a:rect l="l" t="t" r="r" b="b"/>
              <a:pathLst>
                <a:path w="12400" h="12382" extrusionOk="0">
                  <a:moveTo>
                    <a:pt x="6200" y="1"/>
                  </a:moveTo>
                  <a:cubicBezTo>
                    <a:pt x="2808" y="1"/>
                    <a:pt x="31" y="2764"/>
                    <a:pt x="12" y="6156"/>
                  </a:cubicBezTo>
                  <a:cubicBezTo>
                    <a:pt x="1" y="7809"/>
                    <a:pt x="638" y="9369"/>
                    <a:pt x="1799" y="10545"/>
                  </a:cubicBezTo>
                  <a:cubicBezTo>
                    <a:pt x="2964" y="11721"/>
                    <a:pt x="4512" y="12374"/>
                    <a:pt x="6166" y="12381"/>
                  </a:cubicBezTo>
                  <a:lnTo>
                    <a:pt x="6204" y="12381"/>
                  </a:lnTo>
                  <a:cubicBezTo>
                    <a:pt x="9596" y="12381"/>
                    <a:pt x="12373" y="9619"/>
                    <a:pt x="12392" y="6227"/>
                  </a:cubicBezTo>
                  <a:cubicBezTo>
                    <a:pt x="12400" y="4573"/>
                    <a:pt x="11767" y="3014"/>
                    <a:pt x="10606" y="1837"/>
                  </a:cubicBezTo>
                  <a:cubicBezTo>
                    <a:pt x="9440" y="665"/>
                    <a:pt x="7888" y="13"/>
                    <a:pt x="623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45" name="Google Shape;945;p42"/>
            <p:cNvSpPr/>
            <p:nvPr/>
          </p:nvSpPr>
          <p:spPr>
            <a:xfrm>
              <a:off x="112700" y="295233"/>
              <a:ext cx="382059" cy="380916"/>
            </a:xfrm>
            <a:custGeom>
              <a:avLst/>
              <a:gdLst/>
              <a:ahLst/>
              <a:cxnLst/>
              <a:rect l="l" t="t" r="r" b="b"/>
              <a:pathLst>
                <a:path w="12693" h="12655" extrusionOk="0">
                  <a:moveTo>
                    <a:pt x="6348" y="1"/>
                  </a:moveTo>
                  <a:cubicBezTo>
                    <a:pt x="2869" y="1"/>
                    <a:pt x="39" y="2809"/>
                    <a:pt x="20" y="6291"/>
                  </a:cubicBezTo>
                  <a:cubicBezTo>
                    <a:pt x="1" y="9786"/>
                    <a:pt x="2816" y="12636"/>
                    <a:pt x="6310" y="12655"/>
                  </a:cubicBezTo>
                  <a:cubicBezTo>
                    <a:pt x="6322" y="12655"/>
                    <a:pt x="6334" y="12655"/>
                    <a:pt x="6346" y="12655"/>
                  </a:cubicBezTo>
                  <a:cubicBezTo>
                    <a:pt x="9824" y="12655"/>
                    <a:pt x="12654" y="9846"/>
                    <a:pt x="12674" y="6363"/>
                  </a:cubicBezTo>
                  <a:cubicBezTo>
                    <a:pt x="12693" y="2869"/>
                    <a:pt x="9877" y="20"/>
                    <a:pt x="6383" y="1"/>
                  </a:cubicBezTo>
                  <a:cubicBezTo>
                    <a:pt x="6371" y="1"/>
                    <a:pt x="6360" y="1"/>
                    <a:pt x="634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46" name="Google Shape;946;p42"/>
            <p:cNvSpPr/>
            <p:nvPr/>
          </p:nvSpPr>
          <p:spPr>
            <a:xfrm>
              <a:off x="117065" y="299356"/>
              <a:ext cx="373601" cy="372698"/>
            </a:xfrm>
            <a:custGeom>
              <a:avLst/>
              <a:gdLst/>
              <a:ahLst/>
              <a:cxnLst/>
              <a:rect l="l" t="t" r="r" b="b"/>
              <a:pathLst>
                <a:path w="12412" h="12382" extrusionOk="0">
                  <a:moveTo>
                    <a:pt x="6200" y="1"/>
                  </a:moveTo>
                  <a:cubicBezTo>
                    <a:pt x="2808" y="1"/>
                    <a:pt x="31" y="2762"/>
                    <a:pt x="11" y="6154"/>
                  </a:cubicBezTo>
                  <a:cubicBezTo>
                    <a:pt x="1" y="7809"/>
                    <a:pt x="638" y="9368"/>
                    <a:pt x="1799" y="10544"/>
                  </a:cubicBezTo>
                  <a:cubicBezTo>
                    <a:pt x="2960" y="11717"/>
                    <a:pt x="4512" y="12373"/>
                    <a:pt x="6165" y="12381"/>
                  </a:cubicBezTo>
                  <a:lnTo>
                    <a:pt x="6200" y="12381"/>
                  </a:lnTo>
                  <a:cubicBezTo>
                    <a:pt x="9596" y="12381"/>
                    <a:pt x="12373" y="9618"/>
                    <a:pt x="12392" y="6226"/>
                  </a:cubicBezTo>
                  <a:cubicBezTo>
                    <a:pt x="12411" y="2812"/>
                    <a:pt x="9648" y="20"/>
                    <a:pt x="623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47" name="Google Shape;947;p42"/>
            <p:cNvSpPr/>
            <p:nvPr/>
          </p:nvSpPr>
          <p:spPr>
            <a:xfrm>
              <a:off x="496114" y="297400"/>
              <a:ext cx="382029" cy="380916"/>
            </a:xfrm>
            <a:custGeom>
              <a:avLst/>
              <a:gdLst/>
              <a:ahLst/>
              <a:cxnLst/>
              <a:rect l="l" t="t" r="r" b="b"/>
              <a:pathLst>
                <a:path w="12692" h="12655" extrusionOk="0">
                  <a:moveTo>
                    <a:pt x="6346" y="1"/>
                  </a:moveTo>
                  <a:cubicBezTo>
                    <a:pt x="2868" y="1"/>
                    <a:pt x="37" y="2809"/>
                    <a:pt x="19" y="6291"/>
                  </a:cubicBezTo>
                  <a:cubicBezTo>
                    <a:pt x="0" y="9786"/>
                    <a:pt x="2815" y="12635"/>
                    <a:pt x="6310" y="12655"/>
                  </a:cubicBezTo>
                  <a:cubicBezTo>
                    <a:pt x="6322" y="12655"/>
                    <a:pt x="6333" y="12655"/>
                    <a:pt x="6345" y="12655"/>
                  </a:cubicBezTo>
                  <a:cubicBezTo>
                    <a:pt x="9823" y="12655"/>
                    <a:pt x="12654" y="9846"/>
                    <a:pt x="12672" y="6364"/>
                  </a:cubicBezTo>
                  <a:cubicBezTo>
                    <a:pt x="12691" y="2869"/>
                    <a:pt x="9877" y="20"/>
                    <a:pt x="6382" y="1"/>
                  </a:cubicBezTo>
                  <a:cubicBezTo>
                    <a:pt x="6370" y="1"/>
                    <a:pt x="6358" y="1"/>
                    <a:pt x="634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48" name="Google Shape;948;p42"/>
            <p:cNvSpPr/>
            <p:nvPr/>
          </p:nvSpPr>
          <p:spPr>
            <a:xfrm>
              <a:off x="500208" y="301524"/>
              <a:ext cx="373812" cy="372668"/>
            </a:xfrm>
            <a:custGeom>
              <a:avLst/>
              <a:gdLst/>
              <a:ahLst/>
              <a:cxnLst/>
              <a:rect l="l" t="t" r="r" b="b"/>
              <a:pathLst>
                <a:path w="12419" h="12381" extrusionOk="0">
                  <a:moveTo>
                    <a:pt x="6207" y="0"/>
                  </a:moveTo>
                  <a:cubicBezTo>
                    <a:pt x="2815" y="0"/>
                    <a:pt x="38" y="2762"/>
                    <a:pt x="20" y="6154"/>
                  </a:cubicBezTo>
                  <a:cubicBezTo>
                    <a:pt x="1" y="9569"/>
                    <a:pt x="2763" y="12362"/>
                    <a:pt x="6174" y="12381"/>
                  </a:cubicBezTo>
                  <a:lnTo>
                    <a:pt x="6212" y="12381"/>
                  </a:lnTo>
                  <a:cubicBezTo>
                    <a:pt x="9604" y="12381"/>
                    <a:pt x="12381" y="9619"/>
                    <a:pt x="12400" y="6227"/>
                  </a:cubicBezTo>
                  <a:cubicBezTo>
                    <a:pt x="12419" y="2812"/>
                    <a:pt x="9657" y="20"/>
                    <a:pt x="624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49" name="Google Shape;949;p42"/>
            <p:cNvSpPr/>
            <p:nvPr/>
          </p:nvSpPr>
          <p:spPr>
            <a:xfrm>
              <a:off x="294745" y="286112"/>
              <a:ext cx="199322" cy="199292"/>
            </a:xfrm>
            <a:custGeom>
              <a:avLst/>
              <a:gdLst/>
              <a:ahLst/>
              <a:cxnLst/>
              <a:rect l="l" t="t" r="r" b="b"/>
              <a:pathLst>
                <a:path w="6622" h="6621" extrusionOk="0">
                  <a:moveTo>
                    <a:pt x="1" y="1"/>
                  </a:moveTo>
                  <a:cubicBezTo>
                    <a:pt x="24" y="3647"/>
                    <a:pt x="2976" y="6594"/>
                    <a:pt x="6622" y="6621"/>
                  </a:cubicBezTo>
                  <a:cubicBezTo>
                    <a:pt x="6595" y="2975"/>
                    <a:pt x="3647" y="23"/>
                    <a:pt x="1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50" name="Google Shape;950;p42"/>
            <p:cNvSpPr/>
            <p:nvPr/>
          </p:nvSpPr>
          <p:spPr>
            <a:xfrm>
              <a:off x="297153" y="288490"/>
              <a:ext cx="194506" cy="194536"/>
            </a:xfrm>
            <a:custGeom>
              <a:avLst/>
              <a:gdLst/>
              <a:ahLst/>
              <a:cxnLst/>
              <a:rect l="l" t="t" r="r" b="b"/>
              <a:pathLst>
                <a:path w="6462" h="6463" extrusionOk="0">
                  <a:moveTo>
                    <a:pt x="0" y="1"/>
                  </a:moveTo>
                  <a:lnTo>
                    <a:pt x="0" y="1"/>
                  </a:lnTo>
                  <a:cubicBezTo>
                    <a:pt x="35" y="1712"/>
                    <a:pt x="718" y="3321"/>
                    <a:pt x="1928" y="4535"/>
                  </a:cubicBezTo>
                  <a:cubicBezTo>
                    <a:pt x="3142" y="5745"/>
                    <a:pt x="4751" y="6428"/>
                    <a:pt x="6462" y="6463"/>
                  </a:cubicBezTo>
                  <a:cubicBezTo>
                    <a:pt x="6428" y="4752"/>
                    <a:pt x="5745" y="3143"/>
                    <a:pt x="4535" y="1929"/>
                  </a:cubicBezTo>
                  <a:cubicBezTo>
                    <a:pt x="3320" y="714"/>
                    <a:pt x="1712" y="36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51" name="Google Shape;951;p42"/>
            <p:cNvSpPr/>
            <p:nvPr/>
          </p:nvSpPr>
          <p:spPr>
            <a:xfrm>
              <a:off x="294745" y="488113"/>
              <a:ext cx="199322" cy="199322"/>
            </a:xfrm>
            <a:custGeom>
              <a:avLst/>
              <a:gdLst/>
              <a:ahLst/>
              <a:cxnLst/>
              <a:rect l="l" t="t" r="r" b="b"/>
              <a:pathLst>
                <a:path w="6622" h="6622" extrusionOk="0">
                  <a:moveTo>
                    <a:pt x="6622" y="1"/>
                  </a:moveTo>
                  <a:lnTo>
                    <a:pt x="6622" y="1"/>
                  </a:lnTo>
                  <a:cubicBezTo>
                    <a:pt x="2976" y="24"/>
                    <a:pt x="24" y="2976"/>
                    <a:pt x="1" y="6622"/>
                  </a:cubicBezTo>
                  <a:cubicBezTo>
                    <a:pt x="3647" y="6595"/>
                    <a:pt x="6595" y="3648"/>
                    <a:pt x="6622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52" name="Google Shape;952;p42"/>
            <p:cNvSpPr/>
            <p:nvPr/>
          </p:nvSpPr>
          <p:spPr>
            <a:xfrm>
              <a:off x="297153" y="490521"/>
              <a:ext cx="194506" cy="194536"/>
            </a:xfrm>
            <a:custGeom>
              <a:avLst/>
              <a:gdLst/>
              <a:ahLst/>
              <a:cxnLst/>
              <a:rect l="l" t="t" r="r" b="b"/>
              <a:pathLst>
                <a:path w="6462" h="6463" extrusionOk="0">
                  <a:moveTo>
                    <a:pt x="6462" y="1"/>
                  </a:moveTo>
                  <a:lnTo>
                    <a:pt x="6462" y="1"/>
                  </a:lnTo>
                  <a:cubicBezTo>
                    <a:pt x="4751" y="31"/>
                    <a:pt x="3142" y="714"/>
                    <a:pt x="1928" y="1929"/>
                  </a:cubicBezTo>
                  <a:cubicBezTo>
                    <a:pt x="718" y="3143"/>
                    <a:pt x="35" y="4752"/>
                    <a:pt x="0" y="6463"/>
                  </a:cubicBezTo>
                  <a:cubicBezTo>
                    <a:pt x="1712" y="6428"/>
                    <a:pt x="3320" y="5745"/>
                    <a:pt x="4535" y="4535"/>
                  </a:cubicBezTo>
                  <a:cubicBezTo>
                    <a:pt x="5745" y="3321"/>
                    <a:pt x="6428" y="1712"/>
                    <a:pt x="646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53" name="Google Shape;953;p42"/>
            <p:cNvSpPr/>
            <p:nvPr/>
          </p:nvSpPr>
          <p:spPr>
            <a:xfrm>
              <a:off x="496776" y="286112"/>
              <a:ext cx="199322" cy="199292"/>
            </a:xfrm>
            <a:custGeom>
              <a:avLst/>
              <a:gdLst/>
              <a:ahLst/>
              <a:cxnLst/>
              <a:rect l="l" t="t" r="r" b="b"/>
              <a:pathLst>
                <a:path w="6622" h="6621" extrusionOk="0">
                  <a:moveTo>
                    <a:pt x="6622" y="1"/>
                  </a:moveTo>
                  <a:lnTo>
                    <a:pt x="6622" y="1"/>
                  </a:lnTo>
                  <a:cubicBezTo>
                    <a:pt x="2975" y="23"/>
                    <a:pt x="24" y="2975"/>
                    <a:pt x="1" y="6621"/>
                  </a:cubicBezTo>
                  <a:cubicBezTo>
                    <a:pt x="3647" y="6594"/>
                    <a:pt x="6595" y="3647"/>
                    <a:pt x="6622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54" name="Google Shape;954;p42"/>
            <p:cNvSpPr/>
            <p:nvPr/>
          </p:nvSpPr>
          <p:spPr>
            <a:xfrm>
              <a:off x="499184" y="288490"/>
              <a:ext cx="194506" cy="194536"/>
            </a:xfrm>
            <a:custGeom>
              <a:avLst/>
              <a:gdLst/>
              <a:ahLst/>
              <a:cxnLst/>
              <a:rect l="l" t="t" r="r" b="b"/>
              <a:pathLst>
                <a:path w="6462" h="6463" extrusionOk="0">
                  <a:moveTo>
                    <a:pt x="6462" y="1"/>
                  </a:moveTo>
                  <a:cubicBezTo>
                    <a:pt x="4751" y="36"/>
                    <a:pt x="3142" y="714"/>
                    <a:pt x="1928" y="1929"/>
                  </a:cubicBezTo>
                  <a:cubicBezTo>
                    <a:pt x="714" y="3143"/>
                    <a:pt x="35" y="4752"/>
                    <a:pt x="0" y="6463"/>
                  </a:cubicBezTo>
                  <a:cubicBezTo>
                    <a:pt x="1711" y="6428"/>
                    <a:pt x="3320" y="5745"/>
                    <a:pt x="4534" y="4535"/>
                  </a:cubicBezTo>
                  <a:cubicBezTo>
                    <a:pt x="5745" y="3321"/>
                    <a:pt x="6428" y="1712"/>
                    <a:pt x="646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55" name="Google Shape;955;p42"/>
            <p:cNvSpPr/>
            <p:nvPr/>
          </p:nvSpPr>
          <p:spPr>
            <a:xfrm>
              <a:off x="496776" y="488113"/>
              <a:ext cx="199322" cy="199322"/>
            </a:xfrm>
            <a:custGeom>
              <a:avLst/>
              <a:gdLst/>
              <a:ahLst/>
              <a:cxnLst/>
              <a:rect l="l" t="t" r="r" b="b"/>
              <a:pathLst>
                <a:path w="6622" h="6622" extrusionOk="0">
                  <a:moveTo>
                    <a:pt x="1" y="1"/>
                  </a:moveTo>
                  <a:lnTo>
                    <a:pt x="1" y="1"/>
                  </a:lnTo>
                  <a:cubicBezTo>
                    <a:pt x="24" y="3648"/>
                    <a:pt x="2975" y="6595"/>
                    <a:pt x="6622" y="6622"/>
                  </a:cubicBezTo>
                  <a:cubicBezTo>
                    <a:pt x="6595" y="2976"/>
                    <a:pt x="3647" y="24"/>
                    <a:pt x="1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56" name="Google Shape;956;p42"/>
            <p:cNvSpPr/>
            <p:nvPr/>
          </p:nvSpPr>
          <p:spPr>
            <a:xfrm>
              <a:off x="499184" y="490521"/>
              <a:ext cx="194506" cy="194536"/>
            </a:xfrm>
            <a:custGeom>
              <a:avLst/>
              <a:gdLst/>
              <a:ahLst/>
              <a:cxnLst/>
              <a:rect l="l" t="t" r="r" b="b"/>
              <a:pathLst>
                <a:path w="6462" h="6463" extrusionOk="0">
                  <a:moveTo>
                    <a:pt x="0" y="1"/>
                  </a:moveTo>
                  <a:cubicBezTo>
                    <a:pt x="35" y="1712"/>
                    <a:pt x="714" y="3321"/>
                    <a:pt x="1928" y="4535"/>
                  </a:cubicBezTo>
                  <a:cubicBezTo>
                    <a:pt x="3142" y="5745"/>
                    <a:pt x="4751" y="6428"/>
                    <a:pt x="6462" y="6463"/>
                  </a:cubicBezTo>
                  <a:cubicBezTo>
                    <a:pt x="6428" y="4752"/>
                    <a:pt x="5745" y="3143"/>
                    <a:pt x="4534" y="1929"/>
                  </a:cubicBezTo>
                  <a:cubicBezTo>
                    <a:pt x="3320" y="714"/>
                    <a:pt x="1711" y="31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57" name="Google Shape;957;p42"/>
            <p:cNvSpPr/>
            <p:nvPr/>
          </p:nvSpPr>
          <p:spPr>
            <a:xfrm>
              <a:off x="429383" y="420750"/>
              <a:ext cx="132079" cy="132049"/>
            </a:xfrm>
            <a:custGeom>
              <a:avLst/>
              <a:gdLst/>
              <a:ahLst/>
              <a:cxnLst/>
              <a:rect l="l" t="t" r="r" b="b"/>
              <a:pathLst>
                <a:path w="4388" h="4387" extrusionOk="0">
                  <a:moveTo>
                    <a:pt x="2194" y="1"/>
                  </a:moveTo>
                  <a:cubicBezTo>
                    <a:pt x="984" y="1"/>
                    <a:pt x="1" y="983"/>
                    <a:pt x="1" y="2193"/>
                  </a:cubicBezTo>
                  <a:cubicBezTo>
                    <a:pt x="1" y="3404"/>
                    <a:pt x="984" y="4387"/>
                    <a:pt x="2194" y="4387"/>
                  </a:cubicBezTo>
                  <a:cubicBezTo>
                    <a:pt x="3405" y="4387"/>
                    <a:pt x="4387" y="3404"/>
                    <a:pt x="4387" y="2193"/>
                  </a:cubicBezTo>
                  <a:cubicBezTo>
                    <a:pt x="4387" y="983"/>
                    <a:pt x="3405" y="1"/>
                    <a:pt x="2194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958" name="Google Shape;958;p42"/>
          <p:cNvGrpSpPr/>
          <p:nvPr/>
        </p:nvGrpSpPr>
        <p:grpSpPr>
          <a:xfrm rot="1999559" flipH="1">
            <a:off x="2301518" y="1538156"/>
            <a:ext cx="504488" cy="503651"/>
            <a:chOff x="112700" y="104639"/>
            <a:chExt cx="765443" cy="764269"/>
          </a:xfrm>
        </p:grpSpPr>
        <p:sp>
          <p:nvSpPr>
            <p:cNvPr id="959" name="Google Shape;959;p42"/>
            <p:cNvSpPr/>
            <p:nvPr/>
          </p:nvSpPr>
          <p:spPr>
            <a:xfrm>
              <a:off x="148790" y="140157"/>
              <a:ext cx="344254" cy="344254"/>
            </a:xfrm>
            <a:custGeom>
              <a:avLst/>
              <a:gdLst/>
              <a:ahLst/>
              <a:cxnLst/>
              <a:rect l="l" t="t" r="r" b="b"/>
              <a:pathLst>
                <a:path w="11437" h="11437" extrusionOk="0">
                  <a:moveTo>
                    <a:pt x="1" y="1"/>
                  </a:moveTo>
                  <a:lnTo>
                    <a:pt x="1" y="1"/>
                  </a:lnTo>
                  <a:cubicBezTo>
                    <a:pt x="43" y="6298"/>
                    <a:pt x="5139" y="11394"/>
                    <a:pt x="11436" y="11436"/>
                  </a:cubicBezTo>
                  <a:cubicBezTo>
                    <a:pt x="11394" y="5137"/>
                    <a:pt x="6300" y="42"/>
                    <a:pt x="1" y="1"/>
                  </a:cubicBezTo>
                  <a:close/>
                </a:path>
              </a:pathLst>
            </a:custGeom>
            <a:solidFill>
              <a:srgbClr val="771828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60" name="Google Shape;960;p42"/>
            <p:cNvSpPr/>
            <p:nvPr/>
          </p:nvSpPr>
          <p:spPr>
            <a:xfrm>
              <a:off x="153034" y="144402"/>
              <a:ext cx="335886" cy="335886"/>
            </a:xfrm>
            <a:custGeom>
              <a:avLst/>
              <a:gdLst/>
              <a:ahLst/>
              <a:cxnLst/>
              <a:rect l="l" t="t" r="r" b="b"/>
              <a:pathLst>
                <a:path w="11159" h="11159" extrusionOk="0">
                  <a:moveTo>
                    <a:pt x="0" y="0"/>
                  </a:moveTo>
                  <a:lnTo>
                    <a:pt x="0" y="0"/>
                  </a:lnTo>
                  <a:cubicBezTo>
                    <a:pt x="53" y="2956"/>
                    <a:pt x="1233" y="5733"/>
                    <a:pt x="3328" y="7828"/>
                  </a:cubicBezTo>
                  <a:cubicBezTo>
                    <a:pt x="5426" y="9922"/>
                    <a:pt x="8199" y="11101"/>
                    <a:pt x="11159" y="11158"/>
                  </a:cubicBezTo>
                  <a:cubicBezTo>
                    <a:pt x="11102" y="8199"/>
                    <a:pt x="9922" y="5425"/>
                    <a:pt x="7828" y="3327"/>
                  </a:cubicBezTo>
                  <a:cubicBezTo>
                    <a:pt x="5733" y="1233"/>
                    <a:pt x="2956" y="53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61" name="Google Shape;961;p42"/>
            <p:cNvSpPr/>
            <p:nvPr/>
          </p:nvSpPr>
          <p:spPr>
            <a:xfrm>
              <a:off x="148790" y="489167"/>
              <a:ext cx="344254" cy="344224"/>
            </a:xfrm>
            <a:custGeom>
              <a:avLst/>
              <a:gdLst/>
              <a:ahLst/>
              <a:cxnLst/>
              <a:rect l="l" t="t" r="r" b="b"/>
              <a:pathLst>
                <a:path w="11437" h="11436" extrusionOk="0">
                  <a:moveTo>
                    <a:pt x="11436" y="0"/>
                  </a:moveTo>
                  <a:lnTo>
                    <a:pt x="11436" y="0"/>
                  </a:lnTo>
                  <a:cubicBezTo>
                    <a:pt x="5139" y="42"/>
                    <a:pt x="43" y="5138"/>
                    <a:pt x="1" y="11436"/>
                  </a:cubicBezTo>
                  <a:cubicBezTo>
                    <a:pt x="6300" y="11394"/>
                    <a:pt x="11394" y="6295"/>
                    <a:pt x="11436" y="0"/>
                  </a:cubicBezTo>
                  <a:close/>
                </a:path>
              </a:pathLst>
            </a:custGeom>
            <a:solidFill>
              <a:srgbClr val="771828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62" name="Google Shape;962;p42"/>
            <p:cNvSpPr/>
            <p:nvPr/>
          </p:nvSpPr>
          <p:spPr>
            <a:xfrm>
              <a:off x="153034" y="493291"/>
              <a:ext cx="335886" cy="335886"/>
            </a:xfrm>
            <a:custGeom>
              <a:avLst/>
              <a:gdLst/>
              <a:ahLst/>
              <a:cxnLst/>
              <a:rect l="l" t="t" r="r" b="b"/>
              <a:pathLst>
                <a:path w="11159" h="11159" extrusionOk="0">
                  <a:moveTo>
                    <a:pt x="11159" y="0"/>
                  </a:moveTo>
                  <a:lnTo>
                    <a:pt x="11159" y="0"/>
                  </a:lnTo>
                  <a:cubicBezTo>
                    <a:pt x="8199" y="56"/>
                    <a:pt x="5426" y="1237"/>
                    <a:pt x="3328" y="3331"/>
                  </a:cubicBezTo>
                  <a:cubicBezTo>
                    <a:pt x="1233" y="5425"/>
                    <a:pt x="53" y="8203"/>
                    <a:pt x="0" y="11159"/>
                  </a:cubicBezTo>
                  <a:cubicBezTo>
                    <a:pt x="2956" y="11106"/>
                    <a:pt x="5733" y="9926"/>
                    <a:pt x="7828" y="7828"/>
                  </a:cubicBezTo>
                  <a:cubicBezTo>
                    <a:pt x="9922" y="5733"/>
                    <a:pt x="11102" y="2959"/>
                    <a:pt x="111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63" name="Google Shape;963;p42"/>
            <p:cNvSpPr/>
            <p:nvPr/>
          </p:nvSpPr>
          <p:spPr>
            <a:xfrm>
              <a:off x="497800" y="140157"/>
              <a:ext cx="344254" cy="344254"/>
            </a:xfrm>
            <a:custGeom>
              <a:avLst/>
              <a:gdLst/>
              <a:ahLst/>
              <a:cxnLst/>
              <a:rect l="l" t="t" r="r" b="b"/>
              <a:pathLst>
                <a:path w="11437" h="11437" extrusionOk="0">
                  <a:moveTo>
                    <a:pt x="11437" y="1"/>
                  </a:moveTo>
                  <a:lnTo>
                    <a:pt x="11437" y="1"/>
                  </a:lnTo>
                  <a:cubicBezTo>
                    <a:pt x="5138" y="42"/>
                    <a:pt x="43" y="5137"/>
                    <a:pt x="1" y="11436"/>
                  </a:cubicBezTo>
                  <a:cubicBezTo>
                    <a:pt x="6296" y="11394"/>
                    <a:pt x="11395" y="6298"/>
                    <a:pt x="11437" y="1"/>
                  </a:cubicBezTo>
                  <a:close/>
                </a:path>
              </a:pathLst>
            </a:custGeom>
            <a:solidFill>
              <a:srgbClr val="771828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64" name="Google Shape;964;p42"/>
            <p:cNvSpPr/>
            <p:nvPr/>
          </p:nvSpPr>
          <p:spPr>
            <a:xfrm>
              <a:off x="501924" y="144402"/>
              <a:ext cx="335886" cy="335886"/>
            </a:xfrm>
            <a:custGeom>
              <a:avLst/>
              <a:gdLst/>
              <a:ahLst/>
              <a:cxnLst/>
              <a:rect l="l" t="t" r="r" b="b"/>
              <a:pathLst>
                <a:path w="11159" h="11159" extrusionOk="0">
                  <a:moveTo>
                    <a:pt x="11159" y="0"/>
                  </a:moveTo>
                  <a:lnTo>
                    <a:pt x="11159" y="0"/>
                  </a:lnTo>
                  <a:cubicBezTo>
                    <a:pt x="8204" y="53"/>
                    <a:pt x="5427" y="1233"/>
                    <a:pt x="3332" y="3327"/>
                  </a:cubicBezTo>
                  <a:cubicBezTo>
                    <a:pt x="1238" y="5425"/>
                    <a:pt x="58" y="8199"/>
                    <a:pt x="0" y="11158"/>
                  </a:cubicBezTo>
                  <a:cubicBezTo>
                    <a:pt x="2960" y="11101"/>
                    <a:pt x="5733" y="9922"/>
                    <a:pt x="7828" y="7828"/>
                  </a:cubicBezTo>
                  <a:cubicBezTo>
                    <a:pt x="9926" y="5733"/>
                    <a:pt x="11106" y="2956"/>
                    <a:pt x="111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65" name="Google Shape;965;p42"/>
            <p:cNvSpPr/>
            <p:nvPr/>
          </p:nvSpPr>
          <p:spPr>
            <a:xfrm>
              <a:off x="497800" y="489167"/>
              <a:ext cx="344254" cy="344224"/>
            </a:xfrm>
            <a:custGeom>
              <a:avLst/>
              <a:gdLst/>
              <a:ahLst/>
              <a:cxnLst/>
              <a:rect l="l" t="t" r="r" b="b"/>
              <a:pathLst>
                <a:path w="11437" h="11436" extrusionOk="0">
                  <a:moveTo>
                    <a:pt x="1" y="0"/>
                  </a:moveTo>
                  <a:lnTo>
                    <a:pt x="1" y="0"/>
                  </a:lnTo>
                  <a:cubicBezTo>
                    <a:pt x="43" y="6295"/>
                    <a:pt x="5138" y="11394"/>
                    <a:pt x="11437" y="11436"/>
                  </a:cubicBezTo>
                  <a:cubicBezTo>
                    <a:pt x="11395" y="5138"/>
                    <a:pt x="6296" y="42"/>
                    <a:pt x="1" y="0"/>
                  </a:cubicBezTo>
                  <a:close/>
                </a:path>
              </a:pathLst>
            </a:custGeom>
            <a:solidFill>
              <a:srgbClr val="771828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66" name="Google Shape;966;p42"/>
            <p:cNvSpPr/>
            <p:nvPr/>
          </p:nvSpPr>
          <p:spPr>
            <a:xfrm>
              <a:off x="501924" y="493291"/>
              <a:ext cx="335886" cy="335886"/>
            </a:xfrm>
            <a:custGeom>
              <a:avLst/>
              <a:gdLst/>
              <a:ahLst/>
              <a:cxnLst/>
              <a:rect l="l" t="t" r="r" b="b"/>
              <a:pathLst>
                <a:path w="11159" h="11159" extrusionOk="0">
                  <a:moveTo>
                    <a:pt x="0" y="0"/>
                  </a:moveTo>
                  <a:lnTo>
                    <a:pt x="0" y="0"/>
                  </a:lnTo>
                  <a:cubicBezTo>
                    <a:pt x="58" y="2959"/>
                    <a:pt x="1238" y="5733"/>
                    <a:pt x="3332" y="7828"/>
                  </a:cubicBezTo>
                  <a:cubicBezTo>
                    <a:pt x="5427" y="9926"/>
                    <a:pt x="8204" y="11106"/>
                    <a:pt x="11159" y="11159"/>
                  </a:cubicBezTo>
                  <a:cubicBezTo>
                    <a:pt x="11106" y="8203"/>
                    <a:pt x="9926" y="5425"/>
                    <a:pt x="7828" y="3331"/>
                  </a:cubicBezTo>
                  <a:cubicBezTo>
                    <a:pt x="5733" y="1237"/>
                    <a:pt x="2960" y="56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67" name="Google Shape;967;p42"/>
            <p:cNvSpPr/>
            <p:nvPr/>
          </p:nvSpPr>
          <p:spPr>
            <a:xfrm>
              <a:off x="305491" y="104639"/>
              <a:ext cx="382029" cy="380916"/>
            </a:xfrm>
            <a:custGeom>
              <a:avLst/>
              <a:gdLst/>
              <a:ahLst/>
              <a:cxnLst/>
              <a:rect l="l" t="t" r="r" b="b"/>
              <a:pathLst>
                <a:path w="12692" h="12655" extrusionOk="0">
                  <a:moveTo>
                    <a:pt x="6347" y="1"/>
                  </a:moveTo>
                  <a:cubicBezTo>
                    <a:pt x="2868" y="1"/>
                    <a:pt x="38" y="2809"/>
                    <a:pt x="19" y="6291"/>
                  </a:cubicBezTo>
                  <a:cubicBezTo>
                    <a:pt x="1" y="9786"/>
                    <a:pt x="2816" y="12635"/>
                    <a:pt x="6310" y="12654"/>
                  </a:cubicBezTo>
                  <a:cubicBezTo>
                    <a:pt x="6322" y="12654"/>
                    <a:pt x="6333" y="12654"/>
                    <a:pt x="6344" y="12654"/>
                  </a:cubicBezTo>
                  <a:cubicBezTo>
                    <a:pt x="9823" y="12654"/>
                    <a:pt x="12654" y="9847"/>
                    <a:pt x="12673" y="6363"/>
                  </a:cubicBezTo>
                  <a:cubicBezTo>
                    <a:pt x="12692" y="2869"/>
                    <a:pt x="9876" y="20"/>
                    <a:pt x="6382" y="1"/>
                  </a:cubicBezTo>
                  <a:cubicBezTo>
                    <a:pt x="6371" y="1"/>
                    <a:pt x="6359" y="1"/>
                    <a:pt x="634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68" name="Google Shape;968;p42"/>
            <p:cNvSpPr/>
            <p:nvPr/>
          </p:nvSpPr>
          <p:spPr>
            <a:xfrm>
              <a:off x="309825" y="108763"/>
              <a:ext cx="373601" cy="372668"/>
            </a:xfrm>
            <a:custGeom>
              <a:avLst/>
              <a:gdLst/>
              <a:ahLst/>
              <a:cxnLst/>
              <a:rect l="l" t="t" r="r" b="b"/>
              <a:pathLst>
                <a:path w="12412" h="12381" extrusionOk="0">
                  <a:moveTo>
                    <a:pt x="6200" y="0"/>
                  </a:moveTo>
                  <a:cubicBezTo>
                    <a:pt x="2808" y="0"/>
                    <a:pt x="31" y="2758"/>
                    <a:pt x="12" y="6154"/>
                  </a:cubicBezTo>
                  <a:cubicBezTo>
                    <a:pt x="1" y="7809"/>
                    <a:pt x="638" y="9368"/>
                    <a:pt x="1799" y="10540"/>
                  </a:cubicBezTo>
                  <a:cubicBezTo>
                    <a:pt x="2964" y="11716"/>
                    <a:pt x="4512" y="12369"/>
                    <a:pt x="6166" y="12381"/>
                  </a:cubicBezTo>
                  <a:lnTo>
                    <a:pt x="6204" y="12381"/>
                  </a:lnTo>
                  <a:cubicBezTo>
                    <a:pt x="9596" y="12381"/>
                    <a:pt x="12373" y="9618"/>
                    <a:pt x="12392" y="6226"/>
                  </a:cubicBezTo>
                  <a:cubicBezTo>
                    <a:pt x="12411" y="2811"/>
                    <a:pt x="9649" y="19"/>
                    <a:pt x="623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69" name="Google Shape;969;p42"/>
            <p:cNvSpPr/>
            <p:nvPr/>
          </p:nvSpPr>
          <p:spPr>
            <a:xfrm>
              <a:off x="303324" y="488023"/>
              <a:ext cx="382029" cy="380885"/>
            </a:xfrm>
            <a:custGeom>
              <a:avLst/>
              <a:gdLst/>
              <a:ahLst/>
              <a:cxnLst/>
              <a:rect l="l" t="t" r="r" b="b"/>
              <a:pathLst>
                <a:path w="12692" h="12654" extrusionOk="0">
                  <a:moveTo>
                    <a:pt x="6347" y="0"/>
                  </a:moveTo>
                  <a:cubicBezTo>
                    <a:pt x="2868" y="0"/>
                    <a:pt x="38" y="2808"/>
                    <a:pt x="19" y="6292"/>
                  </a:cubicBezTo>
                  <a:cubicBezTo>
                    <a:pt x="0" y="9786"/>
                    <a:pt x="2816" y="12635"/>
                    <a:pt x="6310" y="12654"/>
                  </a:cubicBezTo>
                  <a:cubicBezTo>
                    <a:pt x="6322" y="12654"/>
                    <a:pt x="6334" y="12654"/>
                    <a:pt x="6346" y="12654"/>
                  </a:cubicBezTo>
                  <a:cubicBezTo>
                    <a:pt x="9824" y="12654"/>
                    <a:pt x="12654" y="9846"/>
                    <a:pt x="12673" y="6363"/>
                  </a:cubicBezTo>
                  <a:cubicBezTo>
                    <a:pt x="12692" y="2869"/>
                    <a:pt x="9876" y="19"/>
                    <a:pt x="6382" y="0"/>
                  </a:cubicBezTo>
                  <a:cubicBezTo>
                    <a:pt x="6371" y="0"/>
                    <a:pt x="6359" y="0"/>
                    <a:pt x="634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70" name="Google Shape;970;p42"/>
            <p:cNvSpPr/>
            <p:nvPr/>
          </p:nvSpPr>
          <p:spPr>
            <a:xfrm>
              <a:off x="307658" y="492117"/>
              <a:ext cx="373240" cy="372698"/>
            </a:xfrm>
            <a:custGeom>
              <a:avLst/>
              <a:gdLst/>
              <a:ahLst/>
              <a:cxnLst/>
              <a:rect l="l" t="t" r="r" b="b"/>
              <a:pathLst>
                <a:path w="12400" h="12382" extrusionOk="0">
                  <a:moveTo>
                    <a:pt x="6200" y="1"/>
                  </a:moveTo>
                  <a:cubicBezTo>
                    <a:pt x="2808" y="1"/>
                    <a:pt x="31" y="2764"/>
                    <a:pt x="12" y="6156"/>
                  </a:cubicBezTo>
                  <a:cubicBezTo>
                    <a:pt x="1" y="7809"/>
                    <a:pt x="638" y="9369"/>
                    <a:pt x="1799" y="10545"/>
                  </a:cubicBezTo>
                  <a:cubicBezTo>
                    <a:pt x="2964" y="11721"/>
                    <a:pt x="4512" y="12374"/>
                    <a:pt x="6166" y="12381"/>
                  </a:cubicBezTo>
                  <a:lnTo>
                    <a:pt x="6204" y="12381"/>
                  </a:lnTo>
                  <a:cubicBezTo>
                    <a:pt x="9596" y="12381"/>
                    <a:pt x="12373" y="9619"/>
                    <a:pt x="12392" y="6227"/>
                  </a:cubicBezTo>
                  <a:cubicBezTo>
                    <a:pt x="12400" y="4573"/>
                    <a:pt x="11767" y="3014"/>
                    <a:pt x="10606" y="1837"/>
                  </a:cubicBezTo>
                  <a:cubicBezTo>
                    <a:pt x="9440" y="665"/>
                    <a:pt x="7888" y="13"/>
                    <a:pt x="623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71" name="Google Shape;971;p42"/>
            <p:cNvSpPr/>
            <p:nvPr/>
          </p:nvSpPr>
          <p:spPr>
            <a:xfrm>
              <a:off x="112700" y="295233"/>
              <a:ext cx="382059" cy="380916"/>
            </a:xfrm>
            <a:custGeom>
              <a:avLst/>
              <a:gdLst/>
              <a:ahLst/>
              <a:cxnLst/>
              <a:rect l="l" t="t" r="r" b="b"/>
              <a:pathLst>
                <a:path w="12693" h="12655" extrusionOk="0">
                  <a:moveTo>
                    <a:pt x="6348" y="1"/>
                  </a:moveTo>
                  <a:cubicBezTo>
                    <a:pt x="2869" y="1"/>
                    <a:pt x="39" y="2809"/>
                    <a:pt x="20" y="6291"/>
                  </a:cubicBezTo>
                  <a:cubicBezTo>
                    <a:pt x="1" y="9786"/>
                    <a:pt x="2816" y="12636"/>
                    <a:pt x="6310" y="12655"/>
                  </a:cubicBezTo>
                  <a:cubicBezTo>
                    <a:pt x="6322" y="12655"/>
                    <a:pt x="6334" y="12655"/>
                    <a:pt x="6346" y="12655"/>
                  </a:cubicBezTo>
                  <a:cubicBezTo>
                    <a:pt x="9824" y="12655"/>
                    <a:pt x="12654" y="9846"/>
                    <a:pt x="12674" y="6363"/>
                  </a:cubicBezTo>
                  <a:cubicBezTo>
                    <a:pt x="12693" y="2869"/>
                    <a:pt x="9877" y="20"/>
                    <a:pt x="6383" y="1"/>
                  </a:cubicBezTo>
                  <a:cubicBezTo>
                    <a:pt x="6371" y="1"/>
                    <a:pt x="6360" y="1"/>
                    <a:pt x="634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72" name="Google Shape;972;p42"/>
            <p:cNvSpPr/>
            <p:nvPr/>
          </p:nvSpPr>
          <p:spPr>
            <a:xfrm>
              <a:off x="117065" y="299356"/>
              <a:ext cx="373601" cy="372698"/>
            </a:xfrm>
            <a:custGeom>
              <a:avLst/>
              <a:gdLst/>
              <a:ahLst/>
              <a:cxnLst/>
              <a:rect l="l" t="t" r="r" b="b"/>
              <a:pathLst>
                <a:path w="12412" h="12382" extrusionOk="0">
                  <a:moveTo>
                    <a:pt x="6200" y="1"/>
                  </a:moveTo>
                  <a:cubicBezTo>
                    <a:pt x="2808" y="1"/>
                    <a:pt x="31" y="2762"/>
                    <a:pt x="11" y="6154"/>
                  </a:cubicBezTo>
                  <a:cubicBezTo>
                    <a:pt x="1" y="7809"/>
                    <a:pt x="638" y="9368"/>
                    <a:pt x="1799" y="10544"/>
                  </a:cubicBezTo>
                  <a:cubicBezTo>
                    <a:pt x="2960" y="11717"/>
                    <a:pt x="4512" y="12373"/>
                    <a:pt x="6165" y="12381"/>
                  </a:cubicBezTo>
                  <a:lnTo>
                    <a:pt x="6200" y="12381"/>
                  </a:lnTo>
                  <a:cubicBezTo>
                    <a:pt x="9596" y="12381"/>
                    <a:pt x="12373" y="9618"/>
                    <a:pt x="12392" y="6226"/>
                  </a:cubicBezTo>
                  <a:cubicBezTo>
                    <a:pt x="12411" y="2812"/>
                    <a:pt x="9648" y="20"/>
                    <a:pt x="623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73" name="Google Shape;973;p42"/>
            <p:cNvSpPr/>
            <p:nvPr/>
          </p:nvSpPr>
          <p:spPr>
            <a:xfrm>
              <a:off x="496114" y="297400"/>
              <a:ext cx="382029" cy="380916"/>
            </a:xfrm>
            <a:custGeom>
              <a:avLst/>
              <a:gdLst/>
              <a:ahLst/>
              <a:cxnLst/>
              <a:rect l="l" t="t" r="r" b="b"/>
              <a:pathLst>
                <a:path w="12692" h="12655" extrusionOk="0">
                  <a:moveTo>
                    <a:pt x="6346" y="1"/>
                  </a:moveTo>
                  <a:cubicBezTo>
                    <a:pt x="2868" y="1"/>
                    <a:pt x="37" y="2809"/>
                    <a:pt x="19" y="6291"/>
                  </a:cubicBezTo>
                  <a:cubicBezTo>
                    <a:pt x="0" y="9786"/>
                    <a:pt x="2815" y="12635"/>
                    <a:pt x="6310" y="12655"/>
                  </a:cubicBezTo>
                  <a:cubicBezTo>
                    <a:pt x="6322" y="12655"/>
                    <a:pt x="6333" y="12655"/>
                    <a:pt x="6345" y="12655"/>
                  </a:cubicBezTo>
                  <a:cubicBezTo>
                    <a:pt x="9823" y="12655"/>
                    <a:pt x="12654" y="9846"/>
                    <a:pt x="12672" y="6364"/>
                  </a:cubicBezTo>
                  <a:cubicBezTo>
                    <a:pt x="12691" y="2869"/>
                    <a:pt x="9877" y="20"/>
                    <a:pt x="6382" y="1"/>
                  </a:cubicBezTo>
                  <a:cubicBezTo>
                    <a:pt x="6370" y="1"/>
                    <a:pt x="6358" y="1"/>
                    <a:pt x="634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74" name="Google Shape;974;p42"/>
            <p:cNvSpPr/>
            <p:nvPr/>
          </p:nvSpPr>
          <p:spPr>
            <a:xfrm>
              <a:off x="500208" y="301524"/>
              <a:ext cx="373812" cy="372668"/>
            </a:xfrm>
            <a:custGeom>
              <a:avLst/>
              <a:gdLst/>
              <a:ahLst/>
              <a:cxnLst/>
              <a:rect l="l" t="t" r="r" b="b"/>
              <a:pathLst>
                <a:path w="12419" h="12381" extrusionOk="0">
                  <a:moveTo>
                    <a:pt x="6207" y="0"/>
                  </a:moveTo>
                  <a:cubicBezTo>
                    <a:pt x="2815" y="0"/>
                    <a:pt x="38" y="2762"/>
                    <a:pt x="20" y="6154"/>
                  </a:cubicBezTo>
                  <a:cubicBezTo>
                    <a:pt x="1" y="9569"/>
                    <a:pt x="2763" y="12362"/>
                    <a:pt x="6174" y="12381"/>
                  </a:cubicBezTo>
                  <a:lnTo>
                    <a:pt x="6212" y="12381"/>
                  </a:lnTo>
                  <a:cubicBezTo>
                    <a:pt x="9604" y="12381"/>
                    <a:pt x="12381" y="9619"/>
                    <a:pt x="12400" y="6227"/>
                  </a:cubicBezTo>
                  <a:cubicBezTo>
                    <a:pt x="12419" y="2812"/>
                    <a:pt x="9657" y="20"/>
                    <a:pt x="624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75" name="Google Shape;975;p42"/>
            <p:cNvSpPr/>
            <p:nvPr/>
          </p:nvSpPr>
          <p:spPr>
            <a:xfrm>
              <a:off x="294745" y="286112"/>
              <a:ext cx="199322" cy="199292"/>
            </a:xfrm>
            <a:custGeom>
              <a:avLst/>
              <a:gdLst/>
              <a:ahLst/>
              <a:cxnLst/>
              <a:rect l="l" t="t" r="r" b="b"/>
              <a:pathLst>
                <a:path w="6622" h="6621" extrusionOk="0">
                  <a:moveTo>
                    <a:pt x="1" y="1"/>
                  </a:moveTo>
                  <a:cubicBezTo>
                    <a:pt x="24" y="3647"/>
                    <a:pt x="2976" y="6594"/>
                    <a:pt x="6622" y="6621"/>
                  </a:cubicBezTo>
                  <a:cubicBezTo>
                    <a:pt x="6595" y="2975"/>
                    <a:pt x="3647" y="23"/>
                    <a:pt x="1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76" name="Google Shape;976;p42"/>
            <p:cNvSpPr/>
            <p:nvPr/>
          </p:nvSpPr>
          <p:spPr>
            <a:xfrm>
              <a:off x="297153" y="288490"/>
              <a:ext cx="194506" cy="194536"/>
            </a:xfrm>
            <a:custGeom>
              <a:avLst/>
              <a:gdLst/>
              <a:ahLst/>
              <a:cxnLst/>
              <a:rect l="l" t="t" r="r" b="b"/>
              <a:pathLst>
                <a:path w="6462" h="6463" extrusionOk="0">
                  <a:moveTo>
                    <a:pt x="0" y="1"/>
                  </a:moveTo>
                  <a:lnTo>
                    <a:pt x="0" y="1"/>
                  </a:lnTo>
                  <a:cubicBezTo>
                    <a:pt x="35" y="1712"/>
                    <a:pt x="718" y="3321"/>
                    <a:pt x="1928" y="4535"/>
                  </a:cubicBezTo>
                  <a:cubicBezTo>
                    <a:pt x="3142" y="5745"/>
                    <a:pt x="4751" y="6428"/>
                    <a:pt x="6462" y="6463"/>
                  </a:cubicBezTo>
                  <a:cubicBezTo>
                    <a:pt x="6428" y="4752"/>
                    <a:pt x="5745" y="3143"/>
                    <a:pt x="4535" y="1929"/>
                  </a:cubicBezTo>
                  <a:cubicBezTo>
                    <a:pt x="3320" y="714"/>
                    <a:pt x="1712" y="36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77" name="Google Shape;977;p42"/>
            <p:cNvSpPr/>
            <p:nvPr/>
          </p:nvSpPr>
          <p:spPr>
            <a:xfrm>
              <a:off x="294745" y="488113"/>
              <a:ext cx="199322" cy="199322"/>
            </a:xfrm>
            <a:custGeom>
              <a:avLst/>
              <a:gdLst/>
              <a:ahLst/>
              <a:cxnLst/>
              <a:rect l="l" t="t" r="r" b="b"/>
              <a:pathLst>
                <a:path w="6622" h="6622" extrusionOk="0">
                  <a:moveTo>
                    <a:pt x="6622" y="1"/>
                  </a:moveTo>
                  <a:lnTo>
                    <a:pt x="6622" y="1"/>
                  </a:lnTo>
                  <a:cubicBezTo>
                    <a:pt x="2976" y="24"/>
                    <a:pt x="24" y="2976"/>
                    <a:pt x="1" y="6622"/>
                  </a:cubicBezTo>
                  <a:cubicBezTo>
                    <a:pt x="3647" y="6595"/>
                    <a:pt x="6595" y="3648"/>
                    <a:pt x="6622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78" name="Google Shape;978;p42"/>
            <p:cNvSpPr/>
            <p:nvPr/>
          </p:nvSpPr>
          <p:spPr>
            <a:xfrm>
              <a:off x="297153" y="490521"/>
              <a:ext cx="194506" cy="194536"/>
            </a:xfrm>
            <a:custGeom>
              <a:avLst/>
              <a:gdLst/>
              <a:ahLst/>
              <a:cxnLst/>
              <a:rect l="l" t="t" r="r" b="b"/>
              <a:pathLst>
                <a:path w="6462" h="6463" extrusionOk="0">
                  <a:moveTo>
                    <a:pt x="6462" y="1"/>
                  </a:moveTo>
                  <a:lnTo>
                    <a:pt x="6462" y="1"/>
                  </a:lnTo>
                  <a:cubicBezTo>
                    <a:pt x="4751" y="31"/>
                    <a:pt x="3142" y="714"/>
                    <a:pt x="1928" y="1929"/>
                  </a:cubicBezTo>
                  <a:cubicBezTo>
                    <a:pt x="718" y="3143"/>
                    <a:pt x="35" y="4752"/>
                    <a:pt x="0" y="6463"/>
                  </a:cubicBezTo>
                  <a:cubicBezTo>
                    <a:pt x="1712" y="6428"/>
                    <a:pt x="3320" y="5745"/>
                    <a:pt x="4535" y="4535"/>
                  </a:cubicBezTo>
                  <a:cubicBezTo>
                    <a:pt x="5745" y="3321"/>
                    <a:pt x="6428" y="1712"/>
                    <a:pt x="646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79" name="Google Shape;979;p42"/>
            <p:cNvSpPr/>
            <p:nvPr/>
          </p:nvSpPr>
          <p:spPr>
            <a:xfrm>
              <a:off x="496776" y="286112"/>
              <a:ext cx="199322" cy="199292"/>
            </a:xfrm>
            <a:custGeom>
              <a:avLst/>
              <a:gdLst/>
              <a:ahLst/>
              <a:cxnLst/>
              <a:rect l="l" t="t" r="r" b="b"/>
              <a:pathLst>
                <a:path w="6622" h="6621" extrusionOk="0">
                  <a:moveTo>
                    <a:pt x="6622" y="1"/>
                  </a:moveTo>
                  <a:lnTo>
                    <a:pt x="6622" y="1"/>
                  </a:lnTo>
                  <a:cubicBezTo>
                    <a:pt x="2975" y="23"/>
                    <a:pt x="24" y="2975"/>
                    <a:pt x="1" y="6621"/>
                  </a:cubicBezTo>
                  <a:cubicBezTo>
                    <a:pt x="3647" y="6594"/>
                    <a:pt x="6595" y="3647"/>
                    <a:pt x="6622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80" name="Google Shape;980;p42"/>
            <p:cNvSpPr/>
            <p:nvPr/>
          </p:nvSpPr>
          <p:spPr>
            <a:xfrm>
              <a:off x="499184" y="288490"/>
              <a:ext cx="194506" cy="194536"/>
            </a:xfrm>
            <a:custGeom>
              <a:avLst/>
              <a:gdLst/>
              <a:ahLst/>
              <a:cxnLst/>
              <a:rect l="l" t="t" r="r" b="b"/>
              <a:pathLst>
                <a:path w="6462" h="6463" extrusionOk="0">
                  <a:moveTo>
                    <a:pt x="6462" y="1"/>
                  </a:moveTo>
                  <a:cubicBezTo>
                    <a:pt x="4751" y="36"/>
                    <a:pt x="3142" y="714"/>
                    <a:pt x="1928" y="1929"/>
                  </a:cubicBezTo>
                  <a:cubicBezTo>
                    <a:pt x="714" y="3143"/>
                    <a:pt x="35" y="4752"/>
                    <a:pt x="0" y="6463"/>
                  </a:cubicBezTo>
                  <a:cubicBezTo>
                    <a:pt x="1711" y="6428"/>
                    <a:pt x="3320" y="5745"/>
                    <a:pt x="4534" y="4535"/>
                  </a:cubicBezTo>
                  <a:cubicBezTo>
                    <a:pt x="5745" y="3321"/>
                    <a:pt x="6428" y="1712"/>
                    <a:pt x="646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81" name="Google Shape;981;p42"/>
            <p:cNvSpPr/>
            <p:nvPr/>
          </p:nvSpPr>
          <p:spPr>
            <a:xfrm>
              <a:off x="496776" y="488113"/>
              <a:ext cx="199322" cy="199322"/>
            </a:xfrm>
            <a:custGeom>
              <a:avLst/>
              <a:gdLst/>
              <a:ahLst/>
              <a:cxnLst/>
              <a:rect l="l" t="t" r="r" b="b"/>
              <a:pathLst>
                <a:path w="6622" h="6622" extrusionOk="0">
                  <a:moveTo>
                    <a:pt x="1" y="1"/>
                  </a:moveTo>
                  <a:lnTo>
                    <a:pt x="1" y="1"/>
                  </a:lnTo>
                  <a:cubicBezTo>
                    <a:pt x="24" y="3648"/>
                    <a:pt x="2975" y="6595"/>
                    <a:pt x="6622" y="6622"/>
                  </a:cubicBezTo>
                  <a:cubicBezTo>
                    <a:pt x="6595" y="2976"/>
                    <a:pt x="3647" y="24"/>
                    <a:pt x="1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82" name="Google Shape;982;p42"/>
            <p:cNvSpPr/>
            <p:nvPr/>
          </p:nvSpPr>
          <p:spPr>
            <a:xfrm>
              <a:off x="499184" y="490521"/>
              <a:ext cx="194506" cy="194536"/>
            </a:xfrm>
            <a:custGeom>
              <a:avLst/>
              <a:gdLst/>
              <a:ahLst/>
              <a:cxnLst/>
              <a:rect l="l" t="t" r="r" b="b"/>
              <a:pathLst>
                <a:path w="6462" h="6463" extrusionOk="0">
                  <a:moveTo>
                    <a:pt x="0" y="1"/>
                  </a:moveTo>
                  <a:cubicBezTo>
                    <a:pt x="35" y="1712"/>
                    <a:pt x="714" y="3321"/>
                    <a:pt x="1928" y="4535"/>
                  </a:cubicBezTo>
                  <a:cubicBezTo>
                    <a:pt x="3142" y="5745"/>
                    <a:pt x="4751" y="6428"/>
                    <a:pt x="6462" y="6463"/>
                  </a:cubicBezTo>
                  <a:cubicBezTo>
                    <a:pt x="6428" y="4752"/>
                    <a:pt x="5745" y="3143"/>
                    <a:pt x="4534" y="1929"/>
                  </a:cubicBezTo>
                  <a:cubicBezTo>
                    <a:pt x="3320" y="714"/>
                    <a:pt x="1711" y="31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83" name="Google Shape;983;p42"/>
            <p:cNvSpPr/>
            <p:nvPr/>
          </p:nvSpPr>
          <p:spPr>
            <a:xfrm>
              <a:off x="429383" y="420750"/>
              <a:ext cx="132079" cy="132049"/>
            </a:xfrm>
            <a:custGeom>
              <a:avLst/>
              <a:gdLst/>
              <a:ahLst/>
              <a:cxnLst/>
              <a:rect l="l" t="t" r="r" b="b"/>
              <a:pathLst>
                <a:path w="4388" h="4387" extrusionOk="0">
                  <a:moveTo>
                    <a:pt x="2194" y="1"/>
                  </a:moveTo>
                  <a:cubicBezTo>
                    <a:pt x="984" y="1"/>
                    <a:pt x="1" y="983"/>
                    <a:pt x="1" y="2193"/>
                  </a:cubicBezTo>
                  <a:cubicBezTo>
                    <a:pt x="1" y="3404"/>
                    <a:pt x="984" y="4387"/>
                    <a:pt x="2194" y="4387"/>
                  </a:cubicBezTo>
                  <a:cubicBezTo>
                    <a:pt x="3405" y="4387"/>
                    <a:pt x="4387" y="3404"/>
                    <a:pt x="4387" y="2193"/>
                  </a:cubicBezTo>
                  <a:cubicBezTo>
                    <a:pt x="4387" y="983"/>
                    <a:pt x="3405" y="1"/>
                    <a:pt x="2194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51525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5" name="Google Shape;1005;p44"/>
          <p:cNvSpPr txBox="1">
            <a:spLocks noGrp="1"/>
          </p:cNvSpPr>
          <p:nvPr>
            <p:ph type="title"/>
          </p:nvPr>
        </p:nvSpPr>
        <p:spPr>
          <a:xfrm>
            <a:off x="716550" y="539500"/>
            <a:ext cx="7710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1.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tạo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lập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văn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bản</a:t>
            </a:r>
            <a:endParaRPr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06" name="Google Shape;1006;p44"/>
          <p:cNvSpPr txBox="1">
            <a:spLocks noGrp="1"/>
          </p:cNvSpPr>
          <p:nvPr>
            <p:ph type="subTitle" idx="1"/>
          </p:nvPr>
        </p:nvSpPr>
        <p:spPr>
          <a:xfrm>
            <a:off x="2200814" y="1541950"/>
            <a:ext cx="5667998" cy="321590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Wingdings" panose="05000000000000000000" pitchFamily="2" charset="2"/>
              <a:buChar char="v"/>
            </a:pP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Thông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tin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giới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thiệu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ngắn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gọn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rõ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ràng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chính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xác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cao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28575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Wingdings" panose="05000000000000000000" pitchFamily="2" charset="2"/>
              <a:buChar char="v"/>
            </a:pP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Tập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trung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chính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hoạt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rõ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độc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đáo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sự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sz="2000" dirty="0">
              <a:solidFill>
                <a:schemeClr val="bg1">
                  <a:lumMod val="1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099" name="Google Shape;1099;p44"/>
          <p:cNvGrpSpPr/>
          <p:nvPr/>
        </p:nvGrpSpPr>
        <p:grpSpPr>
          <a:xfrm>
            <a:off x="587563" y="1854965"/>
            <a:ext cx="1139677" cy="2847490"/>
            <a:chOff x="282763" y="1702565"/>
            <a:chExt cx="1139677" cy="2847490"/>
          </a:xfrm>
        </p:grpSpPr>
        <p:sp>
          <p:nvSpPr>
            <p:cNvPr id="1100" name="Google Shape;1100;p44"/>
            <p:cNvSpPr/>
            <p:nvPr/>
          </p:nvSpPr>
          <p:spPr>
            <a:xfrm flipH="1">
              <a:off x="491674" y="1998408"/>
              <a:ext cx="588476" cy="963685"/>
            </a:xfrm>
            <a:custGeom>
              <a:avLst/>
              <a:gdLst/>
              <a:ahLst/>
              <a:cxnLst/>
              <a:rect l="l" t="t" r="r" b="b"/>
              <a:pathLst>
                <a:path w="17966" h="29421" extrusionOk="0">
                  <a:moveTo>
                    <a:pt x="8656" y="0"/>
                  </a:moveTo>
                  <a:cubicBezTo>
                    <a:pt x="6287" y="0"/>
                    <a:pt x="5272" y="1166"/>
                    <a:pt x="5771" y="2227"/>
                  </a:cubicBezTo>
                  <a:cubicBezTo>
                    <a:pt x="5022" y="1964"/>
                    <a:pt x="4394" y="1844"/>
                    <a:pt x="3868" y="1844"/>
                  </a:cubicBezTo>
                  <a:cubicBezTo>
                    <a:pt x="1" y="1844"/>
                    <a:pt x="1705" y="8303"/>
                    <a:pt x="2105" y="11363"/>
                  </a:cubicBezTo>
                  <a:cubicBezTo>
                    <a:pt x="2587" y="15021"/>
                    <a:pt x="683" y="17969"/>
                    <a:pt x="683" y="17969"/>
                  </a:cubicBezTo>
                  <a:lnTo>
                    <a:pt x="2515" y="23668"/>
                  </a:lnTo>
                  <a:cubicBezTo>
                    <a:pt x="2515" y="23668"/>
                    <a:pt x="8063" y="26684"/>
                    <a:pt x="9208" y="28896"/>
                  </a:cubicBezTo>
                  <a:cubicBezTo>
                    <a:pt x="9396" y="29259"/>
                    <a:pt x="9706" y="29421"/>
                    <a:pt x="10085" y="29421"/>
                  </a:cubicBezTo>
                  <a:cubicBezTo>
                    <a:pt x="12012" y="29421"/>
                    <a:pt x="15700" y="25210"/>
                    <a:pt x="13898" y="21892"/>
                  </a:cubicBezTo>
                  <a:cubicBezTo>
                    <a:pt x="11747" y="17927"/>
                    <a:pt x="15377" y="13993"/>
                    <a:pt x="16375" y="10351"/>
                  </a:cubicBezTo>
                  <a:cubicBezTo>
                    <a:pt x="17965" y="4518"/>
                    <a:pt x="13677" y="443"/>
                    <a:pt x="9425" y="38"/>
                  </a:cubicBezTo>
                  <a:cubicBezTo>
                    <a:pt x="9154" y="12"/>
                    <a:pt x="8898" y="0"/>
                    <a:pt x="8656" y="0"/>
                  </a:cubicBezTo>
                  <a:close/>
                </a:path>
              </a:pathLst>
            </a:custGeom>
            <a:solidFill>
              <a:srgbClr val="2D2D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101" name="Google Shape;1101;p44"/>
            <p:cNvSpPr/>
            <p:nvPr/>
          </p:nvSpPr>
          <p:spPr>
            <a:xfrm flipH="1">
              <a:off x="282763" y="2274631"/>
              <a:ext cx="712651" cy="1100404"/>
            </a:xfrm>
            <a:custGeom>
              <a:avLst/>
              <a:gdLst/>
              <a:ahLst/>
              <a:cxnLst/>
              <a:rect l="l" t="t" r="r" b="b"/>
              <a:pathLst>
                <a:path w="21757" h="33595" extrusionOk="0">
                  <a:moveTo>
                    <a:pt x="10127" y="1"/>
                  </a:moveTo>
                  <a:cubicBezTo>
                    <a:pt x="8943" y="9"/>
                    <a:pt x="7786" y="392"/>
                    <a:pt x="6735" y="927"/>
                  </a:cubicBezTo>
                  <a:cubicBezTo>
                    <a:pt x="2827" y="2915"/>
                    <a:pt x="163" y="7138"/>
                    <a:pt x="54" y="11520"/>
                  </a:cubicBezTo>
                  <a:cubicBezTo>
                    <a:pt x="0" y="13694"/>
                    <a:pt x="527" y="15838"/>
                    <a:pt x="1047" y="17951"/>
                  </a:cubicBezTo>
                  <a:cubicBezTo>
                    <a:pt x="1552" y="19988"/>
                    <a:pt x="2057" y="22023"/>
                    <a:pt x="2562" y="24060"/>
                  </a:cubicBezTo>
                  <a:cubicBezTo>
                    <a:pt x="2991" y="25802"/>
                    <a:pt x="3491" y="27657"/>
                    <a:pt x="4853" y="28821"/>
                  </a:cubicBezTo>
                  <a:cubicBezTo>
                    <a:pt x="5995" y="29800"/>
                    <a:pt x="7544" y="30112"/>
                    <a:pt x="8950" y="30639"/>
                  </a:cubicBezTo>
                  <a:cubicBezTo>
                    <a:pt x="10358" y="31166"/>
                    <a:pt x="11811" y="32115"/>
                    <a:pt x="12081" y="33595"/>
                  </a:cubicBezTo>
                  <a:cubicBezTo>
                    <a:pt x="12464" y="33511"/>
                    <a:pt x="12848" y="33432"/>
                    <a:pt x="13230" y="33348"/>
                  </a:cubicBezTo>
                  <a:cubicBezTo>
                    <a:pt x="12911" y="32339"/>
                    <a:pt x="13542" y="31257"/>
                    <a:pt x="14346" y="30571"/>
                  </a:cubicBezTo>
                  <a:cubicBezTo>
                    <a:pt x="15151" y="29884"/>
                    <a:pt x="16140" y="29436"/>
                    <a:pt x="16930" y="28730"/>
                  </a:cubicBezTo>
                  <a:cubicBezTo>
                    <a:pt x="17719" y="28024"/>
                    <a:pt x="18300" y="26902"/>
                    <a:pt x="17916" y="25919"/>
                  </a:cubicBezTo>
                  <a:cubicBezTo>
                    <a:pt x="17556" y="25001"/>
                    <a:pt x="16467" y="24459"/>
                    <a:pt x="16285" y="23491"/>
                  </a:cubicBezTo>
                  <a:cubicBezTo>
                    <a:pt x="16171" y="22865"/>
                    <a:pt x="16486" y="22228"/>
                    <a:pt x="16930" y="21776"/>
                  </a:cubicBezTo>
                  <a:cubicBezTo>
                    <a:pt x="17373" y="21321"/>
                    <a:pt x="17939" y="21013"/>
                    <a:pt x="18474" y="20668"/>
                  </a:cubicBezTo>
                  <a:cubicBezTo>
                    <a:pt x="19609" y="19939"/>
                    <a:pt x="20656" y="18991"/>
                    <a:pt x="21206" y="17757"/>
                  </a:cubicBezTo>
                  <a:cubicBezTo>
                    <a:pt x="21756" y="16525"/>
                    <a:pt x="21714" y="14969"/>
                    <a:pt x="20853" y="13929"/>
                  </a:cubicBezTo>
                  <a:cubicBezTo>
                    <a:pt x="20166" y="13106"/>
                    <a:pt x="19104" y="12726"/>
                    <a:pt x="18147" y="12245"/>
                  </a:cubicBezTo>
                  <a:cubicBezTo>
                    <a:pt x="17191" y="11759"/>
                    <a:pt x="16221" y="11015"/>
                    <a:pt x="16076" y="9957"/>
                  </a:cubicBezTo>
                  <a:cubicBezTo>
                    <a:pt x="15939" y="8944"/>
                    <a:pt x="16581" y="7809"/>
                    <a:pt x="16030" y="6949"/>
                  </a:cubicBezTo>
                  <a:cubicBezTo>
                    <a:pt x="15583" y="6247"/>
                    <a:pt x="14585" y="6156"/>
                    <a:pt x="13932" y="5636"/>
                  </a:cubicBezTo>
                  <a:cubicBezTo>
                    <a:pt x="13318" y="5142"/>
                    <a:pt x="13071" y="4296"/>
                    <a:pt x="13109" y="3507"/>
                  </a:cubicBezTo>
                  <a:cubicBezTo>
                    <a:pt x="13158" y="2592"/>
                    <a:pt x="13777" y="1724"/>
                    <a:pt x="13041" y="969"/>
                  </a:cubicBezTo>
                  <a:cubicBezTo>
                    <a:pt x="12351" y="263"/>
                    <a:pt x="11068" y="1"/>
                    <a:pt x="10127" y="1"/>
                  </a:cubicBezTo>
                  <a:close/>
                </a:path>
              </a:pathLst>
            </a:custGeom>
            <a:solidFill>
              <a:srgbClr val="2D2D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102" name="Google Shape;1102;p44"/>
            <p:cNvSpPr/>
            <p:nvPr/>
          </p:nvSpPr>
          <p:spPr>
            <a:xfrm flipH="1">
              <a:off x="696393" y="2718953"/>
              <a:ext cx="312679" cy="1015241"/>
            </a:xfrm>
            <a:custGeom>
              <a:avLst/>
              <a:gdLst/>
              <a:ahLst/>
              <a:cxnLst/>
              <a:rect l="l" t="t" r="r" b="b"/>
              <a:pathLst>
                <a:path w="9546" h="30995" extrusionOk="0">
                  <a:moveTo>
                    <a:pt x="8684" y="0"/>
                  </a:moveTo>
                  <a:lnTo>
                    <a:pt x="3851" y="4269"/>
                  </a:lnTo>
                  <a:cubicBezTo>
                    <a:pt x="3851" y="4269"/>
                    <a:pt x="3392" y="10161"/>
                    <a:pt x="1696" y="15219"/>
                  </a:cubicBezTo>
                  <a:cubicBezTo>
                    <a:pt x="0" y="20276"/>
                    <a:pt x="7922" y="30946"/>
                    <a:pt x="7922" y="30946"/>
                  </a:cubicBezTo>
                  <a:cubicBezTo>
                    <a:pt x="8073" y="30979"/>
                    <a:pt x="8224" y="30995"/>
                    <a:pt x="8374" y="30995"/>
                  </a:cubicBezTo>
                  <a:cubicBezTo>
                    <a:pt x="8774" y="30995"/>
                    <a:pt x="9171" y="30883"/>
                    <a:pt x="9546" y="30687"/>
                  </a:cubicBezTo>
                  <a:cubicBezTo>
                    <a:pt x="8032" y="26427"/>
                    <a:pt x="8021" y="21471"/>
                    <a:pt x="9030" y="17161"/>
                  </a:cubicBezTo>
                  <a:cubicBezTo>
                    <a:pt x="6128" y="8871"/>
                    <a:pt x="8684" y="1"/>
                    <a:pt x="86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103" name="Google Shape;1103;p44"/>
            <p:cNvSpPr/>
            <p:nvPr/>
          </p:nvSpPr>
          <p:spPr>
            <a:xfrm flipH="1">
              <a:off x="621417" y="2955935"/>
              <a:ext cx="145105" cy="281660"/>
            </a:xfrm>
            <a:custGeom>
              <a:avLst/>
              <a:gdLst/>
              <a:ahLst/>
              <a:cxnLst/>
              <a:rect l="l" t="t" r="r" b="b"/>
              <a:pathLst>
                <a:path w="4430" h="8599" extrusionOk="0">
                  <a:moveTo>
                    <a:pt x="2923" y="1"/>
                  </a:moveTo>
                  <a:cubicBezTo>
                    <a:pt x="1120" y="2512"/>
                    <a:pt x="1" y="5513"/>
                    <a:pt x="77" y="8599"/>
                  </a:cubicBezTo>
                  <a:cubicBezTo>
                    <a:pt x="821" y="8553"/>
                    <a:pt x="1659" y="8359"/>
                    <a:pt x="2149" y="7775"/>
                  </a:cubicBezTo>
                  <a:cubicBezTo>
                    <a:pt x="3144" y="6591"/>
                    <a:pt x="4367" y="6576"/>
                    <a:pt x="4427" y="6576"/>
                  </a:cubicBezTo>
                  <a:cubicBezTo>
                    <a:pt x="4428" y="6576"/>
                    <a:pt x="4429" y="6576"/>
                    <a:pt x="4429" y="6576"/>
                  </a:cubicBezTo>
                  <a:cubicBezTo>
                    <a:pt x="3496" y="4797"/>
                    <a:pt x="3074" y="2372"/>
                    <a:pt x="2923" y="1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104" name="Google Shape;1104;p44"/>
            <p:cNvSpPr/>
            <p:nvPr/>
          </p:nvSpPr>
          <p:spPr>
            <a:xfrm flipH="1">
              <a:off x="898459" y="3989421"/>
              <a:ext cx="259125" cy="240782"/>
            </a:xfrm>
            <a:custGeom>
              <a:avLst/>
              <a:gdLst/>
              <a:ahLst/>
              <a:cxnLst/>
              <a:rect l="l" t="t" r="r" b="b"/>
              <a:pathLst>
                <a:path w="7911" h="7351" extrusionOk="0">
                  <a:moveTo>
                    <a:pt x="3832" y="1"/>
                  </a:moveTo>
                  <a:lnTo>
                    <a:pt x="0" y="2069"/>
                  </a:lnTo>
                  <a:lnTo>
                    <a:pt x="3195" y="6265"/>
                  </a:lnTo>
                  <a:cubicBezTo>
                    <a:pt x="4720" y="6800"/>
                    <a:pt x="6310" y="7168"/>
                    <a:pt x="7911" y="7350"/>
                  </a:cubicBezTo>
                  <a:cubicBezTo>
                    <a:pt x="5000" y="2380"/>
                    <a:pt x="3832" y="1"/>
                    <a:pt x="3832" y="1"/>
                  </a:cubicBezTo>
                  <a:close/>
                </a:path>
              </a:pathLst>
            </a:custGeom>
            <a:solidFill>
              <a:srgbClr val="D78B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105" name="Google Shape;1105;p44"/>
            <p:cNvSpPr/>
            <p:nvPr/>
          </p:nvSpPr>
          <p:spPr>
            <a:xfrm flipH="1">
              <a:off x="865376" y="4194598"/>
              <a:ext cx="187588" cy="255456"/>
            </a:xfrm>
            <a:custGeom>
              <a:avLst/>
              <a:gdLst/>
              <a:ahLst/>
              <a:cxnLst/>
              <a:rect l="l" t="t" r="r" b="b"/>
              <a:pathLst>
                <a:path w="5727" h="7799" extrusionOk="0">
                  <a:moveTo>
                    <a:pt x="1" y="1"/>
                  </a:moveTo>
                  <a:lnTo>
                    <a:pt x="2626" y="3450"/>
                  </a:lnTo>
                  <a:cubicBezTo>
                    <a:pt x="2626" y="3450"/>
                    <a:pt x="2042" y="5559"/>
                    <a:pt x="1629" y="7294"/>
                  </a:cubicBezTo>
                  <a:cubicBezTo>
                    <a:pt x="1796" y="7603"/>
                    <a:pt x="2076" y="7799"/>
                    <a:pt x="2517" y="7799"/>
                  </a:cubicBezTo>
                  <a:cubicBezTo>
                    <a:pt x="2617" y="7799"/>
                    <a:pt x="2726" y="7789"/>
                    <a:pt x="2843" y="7767"/>
                  </a:cubicBezTo>
                  <a:cubicBezTo>
                    <a:pt x="5028" y="7377"/>
                    <a:pt x="5597" y="3063"/>
                    <a:pt x="5726" y="1640"/>
                  </a:cubicBezTo>
                  <a:cubicBezTo>
                    <a:pt x="5331" y="1435"/>
                    <a:pt x="4921" y="1432"/>
                    <a:pt x="4921" y="1432"/>
                  </a:cubicBezTo>
                  <a:cubicBezTo>
                    <a:pt x="4850" y="1314"/>
                    <a:pt x="4785" y="1200"/>
                    <a:pt x="4717" y="1086"/>
                  </a:cubicBezTo>
                  <a:cubicBezTo>
                    <a:pt x="3116" y="904"/>
                    <a:pt x="1526" y="536"/>
                    <a:pt x="1" y="1"/>
                  </a:cubicBezTo>
                  <a:close/>
                </a:path>
              </a:pathLst>
            </a:custGeom>
            <a:solidFill>
              <a:srgbClr val="FBB2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106" name="Google Shape;1106;p44"/>
            <p:cNvSpPr/>
            <p:nvPr/>
          </p:nvSpPr>
          <p:spPr>
            <a:xfrm flipH="1">
              <a:off x="827872" y="4248316"/>
              <a:ext cx="195875" cy="301739"/>
            </a:xfrm>
            <a:custGeom>
              <a:avLst/>
              <a:gdLst/>
              <a:ahLst/>
              <a:cxnLst/>
              <a:rect l="l" t="t" r="r" b="b"/>
              <a:pathLst>
                <a:path w="5980" h="9212" extrusionOk="0">
                  <a:moveTo>
                    <a:pt x="4834" y="0"/>
                  </a:moveTo>
                  <a:cubicBezTo>
                    <a:pt x="4705" y="1423"/>
                    <a:pt x="4136" y="5737"/>
                    <a:pt x="1951" y="6127"/>
                  </a:cubicBezTo>
                  <a:cubicBezTo>
                    <a:pt x="1834" y="6149"/>
                    <a:pt x="1725" y="6159"/>
                    <a:pt x="1625" y="6159"/>
                  </a:cubicBezTo>
                  <a:cubicBezTo>
                    <a:pt x="1184" y="6159"/>
                    <a:pt x="904" y="5963"/>
                    <a:pt x="737" y="5654"/>
                  </a:cubicBezTo>
                  <a:cubicBezTo>
                    <a:pt x="702" y="5798"/>
                    <a:pt x="668" y="5934"/>
                    <a:pt x="637" y="6071"/>
                  </a:cubicBezTo>
                  <a:cubicBezTo>
                    <a:pt x="637" y="6071"/>
                    <a:pt x="0" y="8943"/>
                    <a:pt x="1021" y="9186"/>
                  </a:cubicBezTo>
                  <a:cubicBezTo>
                    <a:pt x="1093" y="9203"/>
                    <a:pt x="1164" y="9212"/>
                    <a:pt x="1234" y="9212"/>
                  </a:cubicBezTo>
                  <a:cubicBezTo>
                    <a:pt x="2771" y="9212"/>
                    <a:pt x="3949" y="5215"/>
                    <a:pt x="5103" y="2838"/>
                  </a:cubicBezTo>
                  <a:cubicBezTo>
                    <a:pt x="5980" y="1036"/>
                    <a:pt x="5422" y="300"/>
                    <a:pt x="483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107" name="Google Shape;1107;p44"/>
            <p:cNvSpPr/>
            <p:nvPr/>
          </p:nvSpPr>
          <p:spPr>
            <a:xfrm flipH="1">
              <a:off x="1071700" y="3921978"/>
              <a:ext cx="252050" cy="322276"/>
            </a:xfrm>
            <a:custGeom>
              <a:avLst/>
              <a:gdLst/>
              <a:ahLst/>
              <a:cxnLst/>
              <a:rect l="l" t="t" r="r" b="b"/>
              <a:pathLst>
                <a:path w="7695" h="9839" extrusionOk="0">
                  <a:moveTo>
                    <a:pt x="2352" y="0"/>
                  </a:moveTo>
                  <a:lnTo>
                    <a:pt x="0" y="5300"/>
                  </a:lnTo>
                  <a:lnTo>
                    <a:pt x="2406" y="8112"/>
                  </a:lnTo>
                  <a:cubicBezTo>
                    <a:pt x="4378" y="8168"/>
                    <a:pt x="6283" y="8726"/>
                    <a:pt x="7695" y="9838"/>
                  </a:cubicBezTo>
                  <a:cubicBezTo>
                    <a:pt x="7562" y="9266"/>
                    <a:pt x="7414" y="8776"/>
                    <a:pt x="7311" y="8450"/>
                  </a:cubicBezTo>
                  <a:cubicBezTo>
                    <a:pt x="7267" y="8446"/>
                    <a:pt x="7223" y="8445"/>
                    <a:pt x="7181" y="8445"/>
                  </a:cubicBezTo>
                  <a:cubicBezTo>
                    <a:pt x="6796" y="8445"/>
                    <a:pt x="6488" y="8571"/>
                    <a:pt x="6488" y="8571"/>
                  </a:cubicBezTo>
                  <a:cubicBezTo>
                    <a:pt x="3904" y="4849"/>
                    <a:pt x="2352" y="0"/>
                    <a:pt x="2352" y="0"/>
                  </a:cubicBezTo>
                  <a:close/>
                </a:path>
              </a:pathLst>
            </a:custGeom>
            <a:solidFill>
              <a:srgbClr val="D78B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108" name="Google Shape;1108;p44"/>
            <p:cNvSpPr/>
            <p:nvPr/>
          </p:nvSpPr>
          <p:spPr>
            <a:xfrm flipH="1">
              <a:off x="1046970" y="4187654"/>
              <a:ext cx="197971" cy="240946"/>
            </a:xfrm>
            <a:custGeom>
              <a:avLst/>
              <a:gdLst/>
              <a:ahLst/>
              <a:cxnLst/>
              <a:rect l="l" t="t" r="r" b="b"/>
              <a:pathLst>
                <a:path w="6044" h="7356" extrusionOk="0">
                  <a:moveTo>
                    <a:pt x="0" y="1"/>
                  </a:moveTo>
                  <a:lnTo>
                    <a:pt x="2750" y="3211"/>
                  </a:lnTo>
                  <a:cubicBezTo>
                    <a:pt x="2750" y="3211"/>
                    <a:pt x="3031" y="5381"/>
                    <a:pt x="3324" y="7142"/>
                  </a:cubicBezTo>
                  <a:cubicBezTo>
                    <a:pt x="3494" y="7277"/>
                    <a:pt x="3686" y="7356"/>
                    <a:pt x="3904" y="7356"/>
                  </a:cubicBezTo>
                  <a:cubicBezTo>
                    <a:pt x="4119" y="7356"/>
                    <a:pt x="4358" y="7280"/>
                    <a:pt x="4625" y="7107"/>
                  </a:cubicBezTo>
                  <a:cubicBezTo>
                    <a:pt x="6044" y="6189"/>
                    <a:pt x="5718" y="3540"/>
                    <a:pt x="5289" y="1727"/>
                  </a:cubicBezTo>
                  <a:cubicBezTo>
                    <a:pt x="3877" y="615"/>
                    <a:pt x="1972" y="57"/>
                    <a:pt x="0" y="1"/>
                  </a:cubicBezTo>
                  <a:close/>
                </a:path>
              </a:pathLst>
            </a:custGeom>
            <a:solidFill>
              <a:srgbClr val="FBB2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109" name="Google Shape;1109;p44"/>
            <p:cNvSpPr/>
            <p:nvPr/>
          </p:nvSpPr>
          <p:spPr>
            <a:xfrm flipH="1">
              <a:off x="1027939" y="4198725"/>
              <a:ext cx="108157" cy="326011"/>
            </a:xfrm>
            <a:custGeom>
              <a:avLst/>
              <a:gdLst/>
              <a:ahLst/>
              <a:cxnLst/>
              <a:rect l="l" t="t" r="r" b="b"/>
              <a:pathLst>
                <a:path w="3302" h="9953" extrusionOk="0">
                  <a:moveTo>
                    <a:pt x="1582" y="1"/>
                  </a:moveTo>
                  <a:lnTo>
                    <a:pt x="1582" y="1"/>
                  </a:lnTo>
                  <a:cubicBezTo>
                    <a:pt x="2015" y="1363"/>
                    <a:pt x="3165" y="5559"/>
                    <a:pt x="1302" y="6769"/>
                  </a:cubicBezTo>
                  <a:cubicBezTo>
                    <a:pt x="1035" y="6942"/>
                    <a:pt x="796" y="7018"/>
                    <a:pt x="581" y="7018"/>
                  </a:cubicBezTo>
                  <a:cubicBezTo>
                    <a:pt x="363" y="7018"/>
                    <a:pt x="171" y="6939"/>
                    <a:pt x="1" y="6804"/>
                  </a:cubicBezTo>
                  <a:lnTo>
                    <a:pt x="1" y="6804"/>
                  </a:lnTo>
                  <a:cubicBezTo>
                    <a:pt x="23" y="6944"/>
                    <a:pt x="46" y="7084"/>
                    <a:pt x="73" y="7221"/>
                  </a:cubicBezTo>
                  <a:cubicBezTo>
                    <a:pt x="73" y="7221"/>
                    <a:pt x="570" y="9953"/>
                    <a:pt x="1546" y="9953"/>
                  </a:cubicBezTo>
                  <a:cubicBezTo>
                    <a:pt x="1575" y="9953"/>
                    <a:pt x="1605" y="9950"/>
                    <a:pt x="1635" y="9945"/>
                  </a:cubicBezTo>
                  <a:cubicBezTo>
                    <a:pt x="3302" y="9672"/>
                    <a:pt x="2785" y="5270"/>
                    <a:pt x="2933" y="2508"/>
                  </a:cubicBezTo>
                  <a:cubicBezTo>
                    <a:pt x="3039" y="509"/>
                    <a:pt x="2243" y="46"/>
                    <a:pt x="158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110" name="Google Shape;1110;p44"/>
            <p:cNvSpPr/>
            <p:nvPr/>
          </p:nvSpPr>
          <p:spPr>
            <a:xfrm flipH="1">
              <a:off x="293343" y="3344933"/>
              <a:ext cx="336820" cy="212187"/>
            </a:xfrm>
            <a:custGeom>
              <a:avLst/>
              <a:gdLst/>
              <a:ahLst/>
              <a:cxnLst/>
              <a:rect l="l" t="t" r="r" b="b"/>
              <a:pathLst>
                <a:path w="10283" h="6478" extrusionOk="0">
                  <a:moveTo>
                    <a:pt x="1947" y="0"/>
                  </a:moveTo>
                  <a:cubicBezTo>
                    <a:pt x="1426" y="0"/>
                    <a:pt x="876" y="156"/>
                    <a:pt x="559" y="516"/>
                  </a:cubicBezTo>
                  <a:cubicBezTo>
                    <a:pt x="95" y="1032"/>
                    <a:pt x="0" y="2015"/>
                    <a:pt x="46" y="2668"/>
                  </a:cubicBezTo>
                  <a:cubicBezTo>
                    <a:pt x="84" y="3202"/>
                    <a:pt x="235" y="3734"/>
                    <a:pt x="490" y="4209"/>
                  </a:cubicBezTo>
                  <a:cubicBezTo>
                    <a:pt x="1078" y="5297"/>
                    <a:pt x="2178" y="6075"/>
                    <a:pt x="3381" y="6359"/>
                  </a:cubicBezTo>
                  <a:cubicBezTo>
                    <a:pt x="3693" y="6435"/>
                    <a:pt x="4017" y="6477"/>
                    <a:pt x="4340" y="6477"/>
                  </a:cubicBezTo>
                  <a:cubicBezTo>
                    <a:pt x="4877" y="6477"/>
                    <a:pt x="5409" y="6360"/>
                    <a:pt x="5866" y="6083"/>
                  </a:cubicBezTo>
                  <a:cubicBezTo>
                    <a:pt x="6401" y="5757"/>
                    <a:pt x="6792" y="5244"/>
                    <a:pt x="7175" y="4747"/>
                  </a:cubicBezTo>
                  <a:cubicBezTo>
                    <a:pt x="7558" y="4250"/>
                    <a:pt x="7961" y="3741"/>
                    <a:pt x="8514" y="3442"/>
                  </a:cubicBezTo>
                  <a:cubicBezTo>
                    <a:pt x="8784" y="3297"/>
                    <a:pt x="9100" y="3213"/>
                    <a:pt x="9408" y="3213"/>
                  </a:cubicBezTo>
                  <a:cubicBezTo>
                    <a:pt x="9728" y="3213"/>
                    <a:pt x="10039" y="3303"/>
                    <a:pt x="10283" y="3510"/>
                  </a:cubicBezTo>
                  <a:cubicBezTo>
                    <a:pt x="10170" y="3021"/>
                    <a:pt x="9626" y="2735"/>
                    <a:pt x="9122" y="2735"/>
                  </a:cubicBezTo>
                  <a:cubicBezTo>
                    <a:pt x="9103" y="2735"/>
                    <a:pt x="9084" y="2735"/>
                    <a:pt x="9064" y="2736"/>
                  </a:cubicBezTo>
                  <a:cubicBezTo>
                    <a:pt x="8544" y="2763"/>
                    <a:pt x="8066" y="3020"/>
                    <a:pt x="7607" y="3267"/>
                  </a:cubicBezTo>
                  <a:cubicBezTo>
                    <a:pt x="7155" y="3510"/>
                    <a:pt x="6674" y="3753"/>
                    <a:pt x="6162" y="3753"/>
                  </a:cubicBezTo>
                  <a:cubicBezTo>
                    <a:pt x="6155" y="3753"/>
                    <a:pt x="6147" y="3753"/>
                    <a:pt x="6140" y="3753"/>
                  </a:cubicBezTo>
                  <a:cubicBezTo>
                    <a:pt x="5684" y="3749"/>
                    <a:pt x="5233" y="3540"/>
                    <a:pt x="4937" y="3195"/>
                  </a:cubicBezTo>
                  <a:cubicBezTo>
                    <a:pt x="4546" y="2740"/>
                    <a:pt x="4439" y="2114"/>
                    <a:pt x="4193" y="1563"/>
                  </a:cubicBezTo>
                  <a:cubicBezTo>
                    <a:pt x="3897" y="915"/>
                    <a:pt x="3366" y="361"/>
                    <a:pt x="2694" y="118"/>
                  </a:cubicBezTo>
                  <a:cubicBezTo>
                    <a:pt x="2477" y="42"/>
                    <a:pt x="2216" y="0"/>
                    <a:pt x="1947" y="0"/>
                  </a:cubicBezTo>
                  <a:close/>
                </a:path>
              </a:pathLst>
            </a:custGeom>
            <a:solidFill>
              <a:srgbClr val="2D2D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111" name="Google Shape;1111;p44"/>
            <p:cNvSpPr/>
            <p:nvPr/>
          </p:nvSpPr>
          <p:spPr>
            <a:xfrm flipH="1">
              <a:off x="553450" y="3281061"/>
              <a:ext cx="192927" cy="443077"/>
            </a:xfrm>
            <a:custGeom>
              <a:avLst/>
              <a:gdLst/>
              <a:ahLst/>
              <a:cxnLst/>
              <a:rect l="l" t="t" r="r" b="b"/>
              <a:pathLst>
                <a:path w="5890" h="13527" extrusionOk="0">
                  <a:moveTo>
                    <a:pt x="1010" y="0"/>
                  </a:moveTo>
                  <a:lnTo>
                    <a:pt x="1010" y="0"/>
                  </a:lnTo>
                  <a:cubicBezTo>
                    <a:pt x="1" y="4310"/>
                    <a:pt x="12" y="9266"/>
                    <a:pt x="1526" y="13526"/>
                  </a:cubicBezTo>
                  <a:cubicBezTo>
                    <a:pt x="2622" y="12950"/>
                    <a:pt x="3526" y="11645"/>
                    <a:pt x="3760" y="10294"/>
                  </a:cubicBezTo>
                  <a:cubicBezTo>
                    <a:pt x="4107" y="8309"/>
                    <a:pt x="5889" y="7623"/>
                    <a:pt x="5889" y="7623"/>
                  </a:cubicBezTo>
                  <a:cubicBezTo>
                    <a:pt x="3492" y="5365"/>
                    <a:pt x="1958" y="2713"/>
                    <a:pt x="1010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112" name="Google Shape;1112;p44"/>
            <p:cNvSpPr/>
            <p:nvPr/>
          </p:nvSpPr>
          <p:spPr>
            <a:xfrm flipH="1">
              <a:off x="660592" y="2682529"/>
              <a:ext cx="161220" cy="555427"/>
            </a:xfrm>
            <a:custGeom>
              <a:avLst/>
              <a:gdLst/>
              <a:ahLst/>
              <a:cxnLst/>
              <a:rect l="l" t="t" r="r" b="b"/>
              <a:pathLst>
                <a:path w="4922" h="16957" extrusionOk="0">
                  <a:moveTo>
                    <a:pt x="4922" y="0"/>
                  </a:moveTo>
                  <a:lnTo>
                    <a:pt x="1" y="6789"/>
                  </a:lnTo>
                  <a:lnTo>
                    <a:pt x="278" y="16869"/>
                  </a:lnTo>
                  <a:cubicBezTo>
                    <a:pt x="278" y="16869"/>
                    <a:pt x="758" y="16957"/>
                    <a:pt x="1384" y="16957"/>
                  </a:cubicBezTo>
                  <a:cubicBezTo>
                    <a:pt x="1506" y="16957"/>
                    <a:pt x="1634" y="16954"/>
                    <a:pt x="1765" y="16946"/>
                  </a:cubicBezTo>
                  <a:cubicBezTo>
                    <a:pt x="1689" y="13860"/>
                    <a:pt x="2808" y="10859"/>
                    <a:pt x="4611" y="8348"/>
                  </a:cubicBezTo>
                  <a:cubicBezTo>
                    <a:pt x="4342" y="4098"/>
                    <a:pt x="4922" y="1"/>
                    <a:pt x="49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113" name="Google Shape;1113;p44"/>
            <p:cNvSpPr/>
            <p:nvPr/>
          </p:nvSpPr>
          <p:spPr>
            <a:xfrm flipH="1">
              <a:off x="458002" y="2577255"/>
              <a:ext cx="135638" cy="112906"/>
            </a:xfrm>
            <a:custGeom>
              <a:avLst/>
              <a:gdLst/>
              <a:ahLst/>
              <a:cxnLst/>
              <a:rect l="l" t="t" r="r" b="b"/>
              <a:pathLst>
                <a:path w="4141" h="3447" extrusionOk="0">
                  <a:moveTo>
                    <a:pt x="190" y="1"/>
                  </a:moveTo>
                  <a:cubicBezTo>
                    <a:pt x="69" y="95"/>
                    <a:pt x="1" y="156"/>
                    <a:pt x="1" y="156"/>
                  </a:cubicBezTo>
                  <a:lnTo>
                    <a:pt x="437" y="3446"/>
                  </a:lnTo>
                  <a:lnTo>
                    <a:pt x="4140" y="1473"/>
                  </a:lnTo>
                  <a:cubicBezTo>
                    <a:pt x="2699" y="1382"/>
                    <a:pt x="1325" y="927"/>
                    <a:pt x="190" y="1"/>
                  </a:cubicBezTo>
                  <a:close/>
                </a:path>
              </a:pathLst>
            </a:custGeom>
            <a:solidFill>
              <a:srgbClr val="D78B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114" name="Google Shape;1114;p44"/>
            <p:cNvSpPr/>
            <p:nvPr/>
          </p:nvSpPr>
          <p:spPr>
            <a:xfrm flipH="1">
              <a:off x="300320" y="2109382"/>
              <a:ext cx="287098" cy="516153"/>
            </a:xfrm>
            <a:custGeom>
              <a:avLst/>
              <a:gdLst/>
              <a:ahLst/>
              <a:cxnLst/>
              <a:rect l="l" t="t" r="r" b="b"/>
              <a:pathLst>
                <a:path w="8765" h="15758" extrusionOk="0">
                  <a:moveTo>
                    <a:pt x="7555" y="0"/>
                  </a:moveTo>
                  <a:lnTo>
                    <a:pt x="5441" y="440"/>
                  </a:lnTo>
                  <a:cubicBezTo>
                    <a:pt x="4595" y="5065"/>
                    <a:pt x="5381" y="10927"/>
                    <a:pt x="5381" y="10927"/>
                  </a:cubicBezTo>
                  <a:cubicBezTo>
                    <a:pt x="2805" y="12126"/>
                    <a:pt x="634" y="13784"/>
                    <a:pt x="0" y="14285"/>
                  </a:cubicBezTo>
                  <a:cubicBezTo>
                    <a:pt x="1135" y="15211"/>
                    <a:pt x="2509" y="15666"/>
                    <a:pt x="3950" y="15757"/>
                  </a:cubicBezTo>
                  <a:lnTo>
                    <a:pt x="8036" y="13579"/>
                  </a:lnTo>
                  <a:cubicBezTo>
                    <a:pt x="8765" y="10415"/>
                    <a:pt x="7555" y="0"/>
                    <a:pt x="7555" y="0"/>
                  </a:cubicBezTo>
                  <a:close/>
                </a:path>
              </a:pathLst>
            </a:custGeom>
            <a:solidFill>
              <a:srgbClr val="FBB2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115" name="Google Shape;1115;p44"/>
            <p:cNvSpPr/>
            <p:nvPr/>
          </p:nvSpPr>
          <p:spPr>
            <a:xfrm flipH="1">
              <a:off x="713655" y="2647350"/>
              <a:ext cx="274192" cy="121849"/>
            </a:xfrm>
            <a:custGeom>
              <a:avLst/>
              <a:gdLst/>
              <a:ahLst/>
              <a:cxnLst/>
              <a:rect l="l" t="t" r="r" b="b"/>
              <a:pathLst>
                <a:path w="8371" h="3720" extrusionOk="0">
                  <a:moveTo>
                    <a:pt x="0" y="1"/>
                  </a:moveTo>
                  <a:lnTo>
                    <a:pt x="0" y="1"/>
                  </a:lnTo>
                  <a:cubicBezTo>
                    <a:pt x="288" y="1673"/>
                    <a:pt x="1055" y="3720"/>
                    <a:pt x="3094" y="3720"/>
                  </a:cubicBezTo>
                  <a:cubicBezTo>
                    <a:pt x="3480" y="3720"/>
                    <a:pt x="3912" y="3647"/>
                    <a:pt x="4394" y="3484"/>
                  </a:cubicBezTo>
                  <a:cubicBezTo>
                    <a:pt x="6591" y="2741"/>
                    <a:pt x="7756" y="1739"/>
                    <a:pt x="8371" y="869"/>
                  </a:cubicBezTo>
                  <a:lnTo>
                    <a:pt x="8371" y="869"/>
                  </a:lnTo>
                  <a:cubicBezTo>
                    <a:pt x="7172" y="1215"/>
                    <a:pt x="5944" y="1411"/>
                    <a:pt x="4756" y="1411"/>
                  </a:cubicBezTo>
                  <a:cubicBezTo>
                    <a:pt x="3012" y="1411"/>
                    <a:pt x="1355" y="989"/>
                    <a:pt x="0" y="1"/>
                  </a:cubicBezTo>
                  <a:close/>
                </a:path>
              </a:pathLst>
            </a:custGeom>
            <a:solidFill>
              <a:srgbClr val="FBB2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116" name="Google Shape;1116;p44"/>
            <p:cNvSpPr/>
            <p:nvPr/>
          </p:nvSpPr>
          <p:spPr>
            <a:xfrm flipH="1">
              <a:off x="689907" y="2557634"/>
              <a:ext cx="304392" cy="135966"/>
            </a:xfrm>
            <a:custGeom>
              <a:avLst/>
              <a:gdLst/>
              <a:ahLst/>
              <a:cxnLst/>
              <a:rect l="l" t="t" r="r" b="b"/>
              <a:pathLst>
                <a:path w="9293" h="4151" extrusionOk="0">
                  <a:moveTo>
                    <a:pt x="3006" y="1"/>
                  </a:moveTo>
                  <a:cubicBezTo>
                    <a:pt x="2719" y="526"/>
                    <a:pt x="2244" y="983"/>
                    <a:pt x="1453" y="983"/>
                  </a:cubicBezTo>
                  <a:cubicBezTo>
                    <a:pt x="1061" y="983"/>
                    <a:pt x="592" y="871"/>
                    <a:pt x="31" y="600"/>
                  </a:cubicBezTo>
                  <a:lnTo>
                    <a:pt x="31" y="600"/>
                  </a:lnTo>
                  <a:cubicBezTo>
                    <a:pt x="31" y="600"/>
                    <a:pt x="1" y="1582"/>
                    <a:pt x="197" y="2740"/>
                  </a:cubicBezTo>
                  <a:cubicBezTo>
                    <a:pt x="1552" y="3728"/>
                    <a:pt x="3209" y="4150"/>
                    <a:pt x="4953" y="4150"/>
                  </a:cubicBezTo>
                  <a:cubicBezTo>
                    <a:pt x="6141" y="4150"/>
                    <a:pt x="7369" y="3954"/>
                    <a:pt x="8568" y="3608"/>
                  </a:cubicBezTo>
                  <a:cubicBezTo>
                    <a:pt x="9292" y="2584"/>
                    <a:pt x="9258" y="1746"/>
                    <a:pt x="9258" y="1746"/>
                  </a:cubicBezTo>
                  <a:lnTo>
                    <a:pt x="9258" y="1746"/>
                  </a:lnTo>
                  <a:cubicBezTo>
                    <a:pt x="9258" y="1746"/>
                    <a:pt x="8845" y="1847"/>
                    <a:pt x="8300" y="1847"/>
                  </a:cubicBezTo>
                  <a:cubicBezTo>
                    <a:pt x="7519" y="1847"/>
                    <a:pt x="6466" y="1641"/>
                    <a:pt x="5957" y="638"/>
                  </a:cubicBezTo>
                  <a:cubicBezTo>
                    <a:pt x="5870" y="641"/>
                    <a:pt x="5783" y="643"/>
                    <a:pt x="5695" y="643"/>
                  </a:cubicBezTo>
                  <a:cubicBezTo>
                    <a:pt x="4752" y="643"/>
                    <a:pt x="3822" y="435"/>
                    <a:pt x="3006" y="1"/>
                  </a:cubicBezTo>
                  <a:close/>
                </a:path>
              </a:pathLst>
            </a:custGeom>
            <a:solidFill>
              <a:srgbClr val="D78B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117" name="Google Shape;1117;p44"/>
            <p:cNvSpPr/>
            <p:nvPr/>
          </p:nvSpPr>
          <p:spPr>
            <a:xfrm flipH="1">
              <a:off x="799178" y="2506799"/>
              <a:ext cx="96693" cy="71930"/>
            </a:xfrm>
            <a:custGeom>
              <a:avLst/>
              <a:gdLst/>
              <a:ahLst/>
              <a:cxnLst/>
              <a:rect l="l" t="t" r="r" b="b"/>
              <a:pathLst>
                <a:path w="2952" h="2196" extrusionOk="0">
                  <a:moveTo>
                    <a:pt x="421" y="1"/>
                  </a:moveTo>
                  <a:cubicBezTo>
                    <a:pt x="421" y="1"/>
                    <a:pt x="388" y="840"/>
                    <a:pt x="1" y="1553"/>
                  </a:cubicBezTo>
                  <a:cubicBezTo>
                    <a:pt x="817" y="1987"/>
                    <a:pt x="1747" y="2195"/>
                    <a:pt x="2690" y="2195"/>
                  </a:cubicBezTo>
                  <a:cubicBezTo>
                    <a:pt x="2778" y="2195"/>
                    <a:pt x="2865" y="2193"/>
                    <a:pt x="2952" y="2190"/>
                  </a:cubicBezTo>
                  <a:cubicBezTo>
                    <a:pt x="2694" y="1685"/>
                    <a:pt x="2573" y="983"/>
                    <a:pt x="2698" y="1"/>
                  </a:cubicBezTo>
                  <a:close/>
                </a:path>
              </a:pathLst>
            </a:custGeom>
            <a:solidFill>
              <a:srgbClr val="D78B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118" name="Google Shape;1118;p44"/>
            <p:cNvSpPr/>
            <p:nvPr/>
          </p:nvSpPr>
          <p:spPr>
            <a:xfrm flipH="1">
              <a:off x="632291" y="2115966"/>
              <a:ext cx="381039" cy="424276"/>
            </a:xfrm>
            <a:custGeom>
              <a:avLst/>
              <a:gdLst/>
              <a:ahLst/>
              <a:cxnLst/>
              <a:rect l="l" t="t" r="r" b="b"/>
              <a:pathLst>
                <a:path w="11633" h="12953" extrusionOk="0">
                  <a:moveTo>
                    <a:pt x="7271" y="0"/>
                  </a:moveTo>
                  <a:cubicBezTo>
                    <a:pt x="6968" y="0"/>
                    <a:pt x="6657" y="50"/>
                    <a:pt x="6341" y="155"/>
                  </a:cubicBezTo>
                  <a:cubicBezTo>
                    <a:pt x="3355" y="1153"/>
                    <a:pt x="843" y="1601"/>
                    <a:pt x="422" y="5418"/>
                  </a:cubicBezTo>
                  <a:cubicBezTo>
                    <a:pt x="1" y="9235"/>
                    <a:pt x="2084" y="12597"/>
                    <a:pt x="5077" y="12926"/>
                  </a:cubicBezTo>
                  <a:cubicBezTo>
                    <a:pt x="5237" y="12944"/>
                    <a:pt x="5396" y="12953"/>
                    <a:pt x="5554" y="12953"/>
                  </a:cubicBezTo>
                  <a:cubicBezTo>
                    <a:pt x="8356" y="12953"/>
                    <a:pt x="10856" y="10227"/>
                    <a:pt x="11258" y="6613"/>
                  </a:cubicBezTo>
                  <a:cubicBezTo>
                    <a:pt x="11633" y="3218"/>
                    <a:pt x="9711" y="0"/>
                    <a:pt x="7271" y="0"/>
                  </a:cubicBezTo>
                  <a:close/>
                </a:path>
              </a:pathLst>
            </a:custGeom>
            <a:solidFill>
              <a:srgbClr val="FBB2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119" name="Google Shape;1119;p44"/>
            <p:cNvSpPr/>
            <p:nvPr/>
          </p:nvSpPr>
          <p:spPr>
            <a:xfrm flipH="1">
              <a:off x="728329" y="2279446"/>
              <a:ext cx="95088" cy="43466"/>
            </a:xfrm>
            <a:custGeom>
              <a:avLst/>
              <a:gdLst/>
              <a:ahLst/>
              <a:cxnLst/>
              <a:rect l="l" t="t" r="r" b="b"/>
              <a:pathLst>
                <a:path w="2903" h="1327" extrusionOk="0">
                  <a:moveTo>
                    <a:pt x="1493" y="1"/>
                  </a:moveTo>
                  <a:cubicBezTo>
                    <a:pt x="1466" y="1"/>
                    <a:pt x="1439" y="2"/>
                    <a:pt x="1412" y="6"/>
                  </a:cubicBezTo>
                  <a:cubicBezTo>
                    <a:pt x="1340" y="13"/>
                    <a:pt x="1264" y="9"/>
                    <a:pt x="1195" y="29"/>
                  </a:cubicBezTo>
                  <a:cubicBezTo>
                    <a:pt x="1127" y="48"/>
                    <a:pt x="1063" y="70"/>
                    <a:pt x="995" y="90"/>
                  </a:cubicBezTo>
                  <a:cubicBezTo>
                    <a:pt x="930" y="109"/>
                    <a:pt x="873" y="146"/>
                    <a:pt x="816" y="177"/>
                  </a:cubicBezTo>
                  <a:cubicBezTo>
                    <a:pt x="755" y="207"/>
                    <a:pt x="703" y="237"/>
                    <a:pt x="653" y="279"/>
                  </a:cubicBezTo>
                  <a:cubicBezTo>
                    <a:pt x="603" y="317"/>
                    <a:pt x="558" y="351"/>
                    <a:pt x="512" y="389"/>
                  </a:cubicBezTo>
                  <a:cubicBezTo>
                    <a:pt x="471" y="431"/>
                    <a:pt x="433" y="473"/>
                    <a:pt x="395" y="514"/>
                  </a:cubicBezTo>
                  <a:cubicBezTo>
                    <a:pt x="319" y="590"/>
                    <a:pt x="266" y="678"/>
                    <a:pt x="213" y="753"/>
                  </a:cubicBezTo>
                  <a:cubicBezTo>
                    <a:pt x="122" y="916"/>
                    <a:pt x="65" y="1057"/>
                    <a:pt x="34" y="1160"/>
                  </a:cubicBezTo>
                  <a:cubicBezTo>
                    <a:pt x="4" y="1265"/>
                    <a:pt x="1" y="1326"/>
                    <a:pt x="1" y="1326"/>
                  </a:cubicBezTo>
                  <a:cubicBezTo>
                    <a:pt x="1" y="1326"/>
                    <a:pt x="53" y="1296"/>
                    <a:pt x="141" y="1239"/>
                  </a:cubicBezTo>
                  <a:cubicBezTo>
                    <a:pt x="183" y="1212"/>
                    <a:pt x="235" y="1179"/>
                    <a:pt x="296" y="1140"/>
                  </a:cubicBezTo>
                  <a:cubicBezTo>
                    <a:pt x="349" y="1102"/>
                    <a:pt x="421" y="1068"/>
                    <a:pt x="490" y="1023"/>
                  </a:cubicBezTo>
                  <a:cubicBezTo>
                    <a:pt x="562" y="985"/>
                    <a:pt x="631" y="936"/>
                    <a:pt x="710" y="897"/>
                  </a:cubicBezTo>
                  <a:cubicBezTo>
                    <a:pt x="752" y="878"/>
                    <a:pt x="790" y="855"/>
                    <a:pt x="827" y="837"/>
                  </a:cubicBezTo>
                  <a:cubicBezTo>
                    <a:pt x="869" y="822"/>
                    <a:pt x="911" y="803"/>
                    <a:pt x="953" y="783"/>
                  </a:cubicBezTo>
                  <a:cubicBezTo>
                    <a:pt x="1032" y="746"/>
                    <a:pt x="1116" y="727"/>
                    <a:pt x="1200" y="701"/>
                  </a:cubicBezTo>
                  <a:cubicBezTo>
                    <a:pt x="1269" y="687"/>
                    <a:pt x="1341" y="668"/>
                    <a:pt x="1410" y="668"/>
                  </a:cubicBezTo>
                  <a:cubicBezTo>
                    <a:pt x="1421" y="668"/>
                    <a:pt x="1432" y="669"/>
                    <a:pt x="1442" y="670"/>
                  </a:cubicBezTo>
                  <a:cubicBezTo>
                    <a:pt x="1461" y="665"/>
                    <a:pt x="1480" y="663"/>
                    <a:pt x="1499" y="663"/>
                  </a:cubicBezTo>
                  <a:cubicBezTo>
                    <a:pt x="1556" y="663"/>
                    <a:pt x="1612" y="678"/>
                    <a:pt x="1671" y="678"/>
                  </a:cubicBezTo>
                  <a:cubicBezTo>
                    <a:pt x="1676" y="678"/>
                    <a:pt x="1680" y="678"/>
                    <a:pt x="1685" y="678"/>
                  </a:cubicBezTo>
                  <a:cubicBezTo>
                    <a:pt x="1769" y="701"/>
                    <a:pt x="1852" y="719"/>
                    <a:pt x="1932" y="742"/>
                  </a:cubicBezTo>
                  <a:cubicBezTo>
                    <a:pt x="2007" y="776"/>
                    <a:pt x="2091" y="810"/>
                    <a:pt x="2170" y="837"/>
                  </a:cubicBezTo>
                  <a:cubicBezTo>
                    <a:pt x="2247" y="883"/>
                    <a:pt x="2323" y="924"/>
                    <a:pt x="2395" y="958"/>
                  </a:cubicBezTo>
                  <a:cubicBezTo>
                    <a:pt x="2470" y="992"/>
                    <a:pt x="2535" y="1030"/>
                    <a:pt x="2592" y="1068"/>
                  </a:cubicBezTo>
                  <a:cubicBezTo>
                    <a:pt x="2649" y="1106"/>
                    <a:pt x="2706" y="1137"/>
                    <a:pt x="2751" y="1160"/>
                  </a:cubicBezTo>
                  <a:cubicBezTo>
                    <a:pt x="2843" y="1209"/>
                    <a:pt x="2903" y="1235"/>
                    <a:pt x="2903" y="1235"/>
                  </a:cubicBezTo>
                  <a:cubicBezTo>
                    <a:pt x="2903" y="1235"/>
                    <a:pt x="2888" y="1174"/>
                    <a:pt x="2853" y="1076"/>
                  </a:cubicBezTo>
                  <a:cubicBezTo>
                    <a:pt x="2834" y="1027"/>
                    <a:pt x="2812" y="966"/>
                    <a:pt x="2782" y="897"/>
                  </a:cubicBezTo>
                  <a:cubicBezTo>
                    <a:pt x="2766" y="864"/>
                    <a:pt x="2748" y="825"/>
                    <a:pt x="2732" y="787"/>
                  </a:cubicBezTo>
                  <a:cubicBezTo>
                    <a:pt x="2710" y="750"/>
                    <a:pt x="2683" y="715"/>
                    <a:pt x="2657" y="678"/>
                  </a:cubicBezTo>
                  <a:cubicBezTo>
                    <a:pt x="2603" y="601"/>
                    <a:pt x="2543" y="522"/>
                    <a:pt x="2470" y="438"/>
                  </a:cubicBezTo>
                  <a:cubicBezTo>
                    <a:pt x="2387" y="366"/>
                    <a:pt x="2296" y="291"/>
                    <a:pt x="2197" y="214"/>
                  </a:cubicBezTo>
                  <a:cubicBezTo>
                    <a:pt x="2088" y="154"/>
                    <a:pt x="1966" y="93"/>
                    <a:pt x="1833" y="51"/>
                  </a:cubicBezTo>
                  <a:cubicBezTo>
                    <a:pt x="1722" y="30"/>
                    <a:pt x="1608" y="1"/>
                    <a:pt x="1493" y="1"/>
                  </a:cubicBezTo>
                  <a:close/>
                </a:path>
              </a:pathLst>
            </a:custGeom>
            <a:solidFill>
              <a:srgbClr val="483D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120" name="Google Shape;1120;p44"/>
            <p:cNvSpPr/>
            <p:nvPr/>
          </p:nvSpPr>
          <p:spPr>
            <a:xfrm flipH="1">
              <a:off x="900686" y="2264051"/>
              <a:ext cx="85392" cy="47429"/>
            </a:xfrm>
            <a:custGeom>
              <a:avLst/>
              <a:gdLst/>
              <a:ahLst/>
              <a:cxnLst/>
              <a:rect l="l" t="t" r="r" b="b"/>
              <a:pathLst>
                <a:path w="2607" h="1448" extrusionOk="0">
                  <a:moveTo>
                    <a:pt x="1283" y="1"/>
                  </a:moveTo>
                  <a:cubicBezTo>
                    <a:pt x="1274" y="1"/>
                    <a:pt x="1265" y="1"/>
                    <a:pt x="1256" y="1"/>
                  </a:cubicBezTo>
                  <a:cubicBezTo>
                    <a:pt x="1188" y="10"/>
                    <a:pt x="1119" y="21"/>
                    <a:pt x="1051" y="32"/>
                  </a:cubicBezTo>
                  <a:cubicBezTo>
                    <a:pt x="983" y="40"/>
                    <a:pt x="925" y="73"/>
                    <a:pt x="869" y="92"/>
                  </a:cubicBezTo>
                  <a:cubicBezTo>
                    <a:pt x="808" y="115"/>
                    <a:pt x="751" y="138"/>
                    <a:pt x="702" y="173"/>
                  </a:cubicBezTo>
                  <a:cubicBezTo>
                    <a:pt x="652" y="203"/>
                    <a:pt x="599" y="233"/>
                    <a:pt x="554" y="267"/>
                  </a:cubicBezTo>
                  <a:cubicBezTo>
                    <a:pt x="512" y="301"/>
                    <a:pt x="470" y="336"/>
                    <a:pt x="433" y="369"/>
                  </a:cubicBezTo>
                  <a:cubicBezTo>
                    <a:pt x="356" y="438"/>
                    <a:pt x="300" y="518"/>
                    <a:pt x="242" y="586"/>
                  </a:cubicBezTo>
                  <a:cubicBezTo>
                    <a:pt x="140" y="730"/>
                    <a:pt x="76" y="856"/>
                    <a:pt x="46" y="954"/>
                  </a:cubicBezTo>
                  <a:cubicBezTo>
                    <a:pt x="7" y="1049"/>
                    <a:pt x="0" y="1110"/>
                    <a:pt x="0" y="1110"/>
                  </a:cubicBezTo>
                  <a:cubicBezTo>
                    <a:pt x="0" y="1110"/>
                    <a:pt x="53" y="1083"/>
                    <a:pt x="144" y="1041"/>
                  </a:cubicBezTo>
                  <a:cubicBezTo>
                    <a:pt x="186" y="1022"/>
                    <a:pt x="239" y="996"/>
                    <a:pt x="296" y="966"/>
                  </a:cubicBezTo>
                  <a:cubicBezTo>
                    <a:pt x="353" y="935"/>
                    <a:pt x="424" y="912"/>
                    <a:pt x="489" y="878"/>
                  </a:cubicBezTo>
                  <a:cubicBezTo>
                    <a:pt x="561" y="852"/>
                    <a:pt x="629" y="814"/>
                    <a:pt x="709" y="787"/>
                  </a:cubicBezTo>
                  <a:cubicBezTo>
                    <a:pt x="748" y="772"/>
                    <a:pt x="785" y="756"/>
                    <a:pt x="823" y="742"/>
                  </a:cubicBezTo>
                  <a:cubicBezTo>
                    <a:pt x="862" y="734"/>
                    <a:pt x="899" y="723"/>
                    <a:pt x="941" y="707"/>
                  </a:cubicBezTo>
                  <a:cubicBezTo>
                    <a:pt x="1016" y="684"/>
                    <a:pt x="1093" y="677"/>
                    <a:pt x="1168" y="665"/>
                  </a:cubicBezTo>
                  <a:cubicBezTo>
                    <a:pt x="1203" y="665"/>
                    <a:pt x="1240" y="665"/>
                    <a:pt x="1275" y="658"/>
                  </a:cubicBezTo>
                  <a:cubicBezTo>
                    <a:pt x="1312" y="658"/>
                    <a:pt x="1347" y="670"/>
                    <a:pt x="1381" y="670"/>
                  </a:cubicBezTo>
                  <a:lnTo>
                    <a:pt x="1431" y="673"/>
                  </a:lnTo>
                  <a:lnTo>
                    <a:pt x="1483" y="693"/>
                  </a:lnTo>
                  <a:cubicBezTo>
                    <a:pt x="1514" y="703"/>
                    <a:pt x="1552" y="707"/>
                    <a:pt x="1585" y="719"/>
                  </a:cubicBezTo>
                  <a:cubicBezTo>
                    <a:pt x="1650" y="761"/>
                    <a:pt x="1727" y="775"/>
                    <a:pt x="1790" y="821"/>
                  </a:cubicBezTo>
                  <a:cubicBezTo>
                    <a:pt x="1855" y="870"/>
                    <a:pt x="1927" y="908"/>
                    <a:pt x="1995" y="958"/>
                  </a:cubicBezTo>
                  <a:cubicBezTo>
                    <a:pt x="2056" y="1011"/>
                    <a:pt x="2117" y="1060"/>
                    <a:pt x="2182" y="1106"/>
                  </a:cubicBezTo>
                  <a:cubicBezTo>
                    <a:pt x="2242" y="1151"/>
                    <a:pt x="2296" y="1201"/>
                    <a:pt x="2345" y="1243"/>
                  </a:cubicBezTo>
                  <a:cubicBezTo>
                    <a:pt x="2390" y="1288"/>
                    <a:pt x="2440" y="1322"/>
                    <a:pt x="2478" y="1353"/>
                  </a:cubicBezTo>
                  <a:cubicBezTo>
                    <a:pt x="2553" y="1413"/>
                    <a:pt x="2606" y="1447"/>
                    <a:pt x="2606" y="1447"/>
                  </a:cubicBezTo>
                  <a:cubicBezTo>
                    <a:pt x="2606" y="1447"/>
                    <a:pt x="2606" y="1390"/>
                    <a:pt x="2595" y="1292"/>
                  </a:cubicBezTo>
                  <a:cubicBezTo>
                    <a:pt x="2587" y="1243"/>
                    <a:pt x="2580" y="1178"/>
                    <a:pt x="2561" y="1110"/>
                  </a:cubicBezTo>
                  <a:cubicBezTo>
                    <a:pt x="2546" y="1041"/>
                    <a:pt x="2534" y="961"/>
                    <a:pt x="2492" y="886"/>
                  </a:cubicBezTo>
                  <a:cubicBezTo>
                    <a:pt x="2459" y="806"/>
                    <a:pt x="2417" y="719"/>
                    <a:pt x="2371" y="628"/>
                  </a:cubicBezTo>
                  <a:cubicBezTo>
                    <a:pt x="2314" y="540"/>
                    <a:pt x="2238" y="457"/>
                    <a:pt x="2163" y="366"/>
                  </a:cubicBezTo>
                  <a:cubicBezTo>
                    <a:pt x="2128" y="320"/>
                    <a:pt x="2075" y="286"/>
                    <a:pt x="2023" y="248"/>
                  </a:cubicBezTo>
                  <a:cubicBezTo>
                    <a:pt x="1972" y="210"/>
                    <a:pt x="1916" y="173"/>
                    <a:pt x="1863" y="138"/>
                  </a:cubicBezTo>
                  <a:cubicBezTo>
                    <a:pt x="1802" y="108"/>
                    <a:pt x="1738" y="82"/>
                    <a:pt x="1669" y="59"/>
                  </a:cubicBezTo>
                  <a:lnTo>
                    <a:pt x="1571" y="28"/>
                  </a:lnTo>
                  <a:cubicBezTo>
                    <a:pt x="1536" y="21"/>
                    <a:pt x="1503" y="17"/>
                    <a:pt x="1464" y="13"/>
                  </a:cubicBezTo>
                  <a:cubicBezTo>
                    <a:pt x="1405" y="10"/>
                    <a:pt x="1343" y="1"/>
                    <a:pt x="1283" y="1"/>
                  </a:cubicBezTo>
                  <a:close/>
                </a:path>
              </a:pathLst>
            </a:custGeom>
            <a:solidFill>
              <a:srgbClr val="483D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121" name="Google Shape;1121;p44"/>
            <p:cNvSpPr/>
            <p:nvPr/>
          </p:nvSpPr>
          <p:spPr>
            <a:xfrm flipH="1">
              <a:off x="749063" y="2357960"/>
              <a:ext cx="65641" cy="14478"/>
            </a:xfrm>
            <a:custGeom>
              <a:avLst/>
              <a:gdLst/>
              <a:ahLst/>
              <a:cxnLst/>
              <a:rect l="l" t="t" r="r" b="b"/>
              <a:pathLst>
                <a:path w="2004" h="442" extrusionOk="0">
                  <a:moveTo>
                    <a:pt x="532" y="1"/>
                  </a:moveTo>
                  <a:cubicBezTo>
                    <a:pt x="228" y="1"/>
                    <a:pt x="19" y="41"/>
                    <a:pt x="11" y="113"/>
                  </a:cubicBezTo>
                  <a:cubicBezTo>
                    <a:pt x="0" y="220"/>
                    <a:pt x="433" y="352"/>
                    <a:pt x="979" y="413"/>
                  </a:cubicBezTo>
                  <a:cubicBezTo>
                    <a:pt x="1156" y="432"/>
                    <a:pt x="1324" y="442"/>
                    <a:pt x="1470" y="442"/>
                  </a:cubicBezTo>
                  <a:cubicBezTo>
                    <a:pt x="1774" y="442"/>
                    <a:pt x="1985" y="401"/>
                    <a:pt x="1992" y="330"/>
                  </a:cubicBezTo>
                  <a:cubicBezTo>
                    <a:pt x="2004" y="223"/>
                    <a:pt x="1571" y="90"/>
                    <a:pt x="1020" y="29"/>
                  </a:cubicBezTo>
                  <a:cubicBezTo>
                    <a:pt x="844" y="10"/>
                    <a:pt x="677" y="1"/>
                    <a:pt x="532" y="1"/>
                  </a:cubicBezTo>
                  <a:close/>
                </a:path>
              </a:pathLst>
            </a:custGeom>
            <a:solidFill>
              <a:srgbClr val="F299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122" name="Google Shape;1122;p44"/>
            <p:cNvSpPr/>
            <p:nvPr/>
          </p:nvSpPr>
          <p:spPr>
            <a:xfrm flipH="1">
              <a:off x="539398" y="2642765"/>
              <a:ext cx="255063" cy="399939"/>
            </a:xfrm>
            <a:custGeom>
              <a:avLst/>
              <a:gdLst/>
              <a:ahLst/>
              <a:cxnLst/>
              <a:rect l="l" t="t" r="r" b="b"/>
              <a:pathLst>
                <a:path w="7787" h="12210" extrusionOk="0">
                  <a:moveTo>
                    <a:pt x="7452" y="0"/>
                  </a:moveTo>
                  <a:lnTo>
                    <a:pt x="2892" y="2687"/>
                  </a:lnTo>
                  <a:cubicBezTo>
                    <a:pt x="2892" y="2687"/>
                    <a:pt x="850" y="8697"/>
                    <a:pt x="1" y="12210"/>
                  </a:cubicBezTo>
                  <a:cubicBezTo>
                    <a:pt x="441" y="12195"/>
                    <a:pt x="880" y="12164"/>
                    <a:pt x="1317" y="12119"/>
                  </a:cubicBezTo>
                  <a:lnTo>
                    <a:pt x="3897" y="3890"/>
                  </a:lnTo>
                  <a:lnTo>
                    <a:pt x="7786" y="1499"/>
                  </a:lnTo>
                  <a:lnTo>
                    <a:pt x="745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123" name="Google Shape;1123;p44"/>
            <p:cNvSpPr/>
            <p:nvPr/>
          </p:nvSpPr>
          <p:spPr>
            <a:xfrm flipH="1">
              <a:off x="918472" y="2339191"/>
              <a:ext cx="65641" cy="14609"/>
            </a:xfrm>
            <a:custGeom>
              <a:avLst/>
              <a:gdLst/>
              <a:ahLst/>
              <a:cxnLst/>
              <a:rect l="l" t="t" r="r" b="b"/>
              <a:pathLst>
                <a:path w="2004" h="446" extrusionOk="0">
                  <a:moveTo>
                    <a:pt x="536" y="1"/>
                  </a:moveTo>
                  <a:cubicBezTo>
                    <a:pt x="232" y="1"/>
                    <a:pt x="23" y="41"/>
                    <a:pt x="12" y="113"/>
                  </a:cubicBezTo>
                  <a:cubicBezTo>
                    <a:pt x="0" y="220"/>
                    <a:pt x="437" y="356"/>
                    <a:pt x="984" y="416"/>
                  </a:cubicBezTo>
                  <a:cubicBezTo>
                    <a:pt x="1161" y="436"/>
                    <a:pt x="1328" y="446"/>
                    <a:pt x="1473" y="446"/>
                  </a:cubicBezTo>
                  <a:cubicBezTo>
                    <a:pt x="1776" y="446"/>
                    <a:pt x="1985" y="405"/>
                    <a:pt x="1993" y="334"/>
                  </a:cubicBezTo>
                  <a:cubicBezTo>
                    <a:pt x="2004" y="227"/>
                    <a:pt x="1571" y="90"/>
                    <a:pt x="1025" y="29"/>
                  </a:cubicBezTo>
                  <a:cubicBezTo>
                    <a:pt x="848" y="10"/>
                    <a:pt x="681" y="1"/>
                    <a:pt x="536" y="1"/>
                  </a:cubicBezTo>
                  <a:close/>
                </a:path>
              </a:pathLst>
            </a:custGeom>
            <a:solidFill>
              <a:srgbClr val="F299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124" name="Google Shape;1124;p44"/>
            <p:cNvSpPr/>
            <p:nvPr/>
          </p:nvSpPr>
          <p:spPr>
            <a:xfrm flipH="1">
              <a:off x="793544" y="2451737"/>
              <a:ext cx="130463" cy="45398"/>
            </a:xfrm>
            <a:custGeom>
              <a:avLst/>
              <a:gdLst/>
              <a:ahLst/>
              <a:cxnLst/>
              <a:rect l="l" t="t" r="r" b="b"/>
              <a:pathLst>
                <a:path w="3983" h="1386" extrusionOk="0">
                  <a:moveTo>
                    <a:pt x="895" y="0"/>
                  </a:moveTo>
                  <a:cubicBezTo>
                    <a:pt x="0" y="0"/>
                    <a:pt x="984" y="1386"/>
                    <a:pt x="2149" y="1386"/>
                  </a:cubicBezTo>
                  <a:cubicBezTo>
                    <a:pt x="2152" y="1386"/>
                    <a:pt x="2155" y="1386"/>
                    <a:pt x="2157" y="1386"/>
                  </a:cubicBezTo>
                  <a:cubicBezTo>
                    <a:pt x="3441" y="1375"/>
                    <a:pt x="3983" y="40"/>
                    <a:pt x="3340" y="40"/>
                  </a:cubicBezTo>
                  <a:cubicBezTo>
                    <a:pt x="3265" y="40"/>
                    <a:pt x="3173" y="58"/>
                    <a:pt x="3064" y="99"/>
                  </a:cubicBezTo>
                  <a:cubicBezTo>
                    <a:pt x="2715" y="229"/>
                    <a:pt x="2417" y="272"/>
                    <a:pt x="2173" y="272"/>
                  </a:cubicBezTo>
                  <a:cubicBezTo>
                    <a:pt x="1692" y="272"/>
                    <a:pt x="1429" y="103"/>
                    <a:pt x="1429" y="103"/>
                  </a:cubicBezTo>
                  <a:cubicBezTo>
                    <a:pt x="1205" y="31"/>
                    <a:pt x="1029" y="0"/>
                    <a:pt x="895" y="0"/>
                  </a:cubicBezTo>
                  <a:close/>
                </a:path>
              </a:pathLst>
            </a:custGeom>
            <a:solidFill>
              <a:srgbClr val="C957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125" name="Google Shape;1125;p44"/>
            <p:cNvSpPr/>
            <p:nvPr/>
          </p:nvSpPr>
          <p:spPr>
            <a:xfrm flipH="1">
              <a:off x="855091" y="2339355"/>
              <a:ext cx="64003" cy="76254"/>
            </a:xfrm>
            <a:custGeom>
              <a:avLst/>
              <a:gdLst/>
              <a:ahLst/>
              <a:cxnLst/>
              <a:rect l="l" t="t" r="r" b="b"/>
              <a:pathLst>
                <a:path w="1954" h="2328" extrusionOk="0">
                  <a:moveTo>
                    <a:pt x="1602" y="1"/>
                  </a:moveTo>
                  <a:cubicBezTo>
                    <a:pt x="1485" y="1"/>
                    <a:pt x="1379" y="98"/>
                    <a:pt x="1324" y="241"/>
                  </a:cubicBezTo>
                  <a:cubicBezTo>
                    <a:pt x="1214" y="522"/>
                    <a:pt x="1100" y="768"/>
                    <a:pt x="850" y="958"/>
                  </a:cubicBezTo>
                  <a:cubicBezTo>
                    <a:pt x="687" y="1080"/>
                    <a:pt x="501" y="1159"/>
                    <a:pt x="337" y="1280"/>
                  </a:cubicBezTo>
                  <a:cubicBezTo>
                    <a:pt x="174" y="1399"/>
                    <a:pt x="30" y="1572"/>
                    <a:pt x="19" y="1774"/>
                  </a:cubicBezTo>
                  <a:cubicBezTo>
                    <a:pt x="0" y="2077"/>
                    <a:pt x="311" y="2324"/>
                    <a:pt x="615" y="2327"/>
                  </a:cubicBezTo>
                  <a:cubicBezTo>
                    <a:pt x="619" y="2327"/>
                    <a:pt x="622" y="2327"/>
                    <a:pt x="626" y="2327"/>
                  </a:cubicBezTo>
                  <a:cubicBezTo>
                    <a:pt x="925" y="2327"/>
                    <a:pt x="1198" y="2147"/>
                    <a:pt x="1404" y="1926"/>
                  </a:cubicBezTo>
                  <a:cubicBezTo>
                    <a:pt x="1734" y="1569"/>
                    <a:pt x="1931" y="1091"/>
                    <a:pt x="1946" y="605"/>
                  </a:cubicBezTo>
                  <a:cubicBezTo>
                    <a:pt x="1954" y="446"/>
                    <a:pt x="1935" y="275"/>
                    <a:pt x="1840" y="146"/>
                  </a:cubicBezTo>
                  <a:cubicBezTo>
                    <a:pt x="1764" y="44"/>
                    <a:pt x="1680" y="1"/>
                    <a:pt x="1602" y="1"/>
                  </a:cubicBezTo>
                  <a:close/>
                </a:path>
              </a:pathLst>
            </a:custGeom>
            <a:solidFill>
              <a:srgbClr val="F299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126" name="Google Shape;1126;p44"/>
            <p:cNvSpPr/>
            <p:nvPr/>
          </p:nvSpPr>
          <p:spPr>
            <a:xfrm flipH="1">
              <a:off x="1086374" y="2477843"/>
              <a:ext cx="159222" cy="102556"/>
            </a:xfrm>
            <a:custGeom>
              <a:avLst/>
              <a:gdLst/>
              <a:ahLst/>
              <a:cxnLst/>
              <a:rect l="l" t="t" r="r" b="b"/>
              <a:pathLst>
                <a:path w="4861" h="3131" extrusionOk="0">
                  <a:moveTo>
                    <a:pt x="1" y="1"/>
                  </a:moveTo>
                  <a:lnTo>
                    <a:pt x="1" y="1"/>
                  </a:lnTo>
                  <a:cubicBezTo>
                    <a:pt x="1199" y="2019"/>
                    <a:pt x="2258" y="3130"/>
                    <a:pt x="2258" y="3130"/>
                  </a:cubicBezTo>
                  <a:lnTo>
                    <a:pt x="4861" y="1663"/>
                  </a:lnTo>
                  <a:cubicBezTo>
                    <a:pt x="3165" y="1594"/>
                    <a:pt x="1458" y="1010"/>
                    <a:pt x="1" y="1"/>
                  </a:cubicBezTo>
                  <a:close/>
                </a:path>
              </a:pathLst>
            </a:custGeom>
            <a:solidFill>
              <a:srgbClr val="D78B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127" name="Google Shape;1127;p44"/>
            <p:cNvSpPr/>
            <p:nvPr/>
          </p:nvSpPr>
          <p:spPr>
            <a:xfrm flipH="1">
              <a:off x="1045823" y="1925921"/>
              <a:ext cx="343043" cy="606393"/>
            </a:xfrm>
            <a:custGeom>
              <a:avLst/>
              <a:gdLst/>
              <a:ahLst/>
              <a:cxnLst/>
              <a:rect l="l" t="t" r="r" b="b"/>
              <a:pathLst>
                <a:path w="10473" h="18513" extrusionOk="0">
                  <a:moveTo>
                    <a:pt x="1381" y="1"/>
                  </a:moveTo>
                  <a:cubicBezTo>
                    <a:pt x="0" y="7308"/>
                    <a:pt x="2212" y="13087"/>
                    <a:pt x="4177" y="16513"/>
                  </a:cubicBezTo>
                  <a:cubicBezTo>
                    <a:pt x="4242" y="16627"/>
                    <a:pt x="4310" y="16737"/>
                    <a:pt x="4375" y="16851"/>
                  </a:cubicBezTo>
                  <a:cubicBezTo>
                    <a:pt x="5832" y="17860"/>
                    <a:pt x="7539" y="18444"/>
                    <a:pt x="9235" y="18513"/>
                  </a:cubicBezTo>
                  <a:lnTo>
                    <a:pt x="10472" y="17814"/>
                  </a:lnTo>
                  <a:lnTo>
                    <a:pt x="9079" y="16255"/>
                  </a:lnTo>
                  <a:lnTo>
                    <a:pt x="6086" y="12905"/>
                  </a:lnTo>
                  <a:cubicBezTo>
                    <a:pt x="6264" y="11850"/>
                    <a:pt x="3370" y="281"/>
                    <a:pt x="3370" y="281"/>
                  </a:cubicBezTo>
                  <a:lnTo>
                    <a:pt x="1381" y="1"/>
                  </a:lnTo>
                  <a:close/>
                </a:path>
              </a:pathLst>
            </a:custGeom>
            <a:solidFill>
              <a:srgbClr val="FBB2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128" name="Google Shape;1128;p44"/>
            <p:cNvSpPr/>
            <p:nvPr/>
          </p:nvSpPr>
          <p:spPr>
            <a:xfrm flipH="1">
              <a:off x="948541" y="2450755"/>
              <a:ext cx="240880" cy="262531"/>
            </a:xfrm>
            <a:custGeom>
              <a:avLst/>
              <a:gdLst/>
              <a:ahLst/>
              <a:cxnLst/>
              <a:rect l="l" t="t" r="r" b="b"/>
              <a:pathLst>
                <a:path w="7354" h="8015" extrusionOk="0">
                  <a:moveTo>
                    <a:pt x="3063" y="1"/>
                  </a:moveTo>
                  <a:lnTo>
                    <a:pt x="1" y="3707"/>
                  </a:lnTo>
                  <a:lnTo>
                    <a:pt x="847" y="4603"/>
                  </a:lnTo>
                  <a:lnTo>
                    <a:pt x="4076" y="8014"/>
                  </a:lnTo>
                  <a:lnTo>
                    <a:pt x="7202" y="3715"/>
                  </a:lnTo>
                  <a:lnTo>
                    <a:pt x="7354" y="3510"/>
                  </a:lnTo>
                  <a:cubicBezTo>
                    <a:pt x="7354" y="3510"/>
                    <a:pt x="4482" y="1484"/>
                    <a:pt x="30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129" name="Google Shape;1129;p44"/>
            <p:cNvSpPr/>
            <p:nvPr/>
          </p:nvSpPr>
          <p:spPr>
            <a:xfrm flipH="1">
              <a:off x="1252638" y="1702565"/>
              <a:ext cx="114249" cy="284150"/>
            </a:xfrm>
            <a:custGeom>
              <a:avLst/>
              <a:gdLst/>
              <a:ahLst/>
              <a:cxnLst/>
              <a:rect l="l" t="t" r="r" b="b"/>
              <a:pathLst>
                <a:path w="3488" h="8675" extrusionOk="0">
                  <a:moveTo>
                    <a:pt x="1828" y="1"/>
                  </a:moveTo>
                  <a:cubicBezTo>
                    <a:pt x="1818" y="1"/>
                    <a:pt x="1809" y="1"/>
                    <a:pt x="1799" y="1"/>
                  </a:cubicBezTo>
                  <a:cubicBezTo>
                    <a:pt x="459" y="70"/>
                    <a:pt x="247" y="2703"/>
                    <a:pt x="141" y="4065"/>
                  </a:cubicBezTo>
                  <a:cubicBezTo>
                    <a:pt x="1" y="5806"/>
                    <a:pt x="714" y="7510"/>
                    <a:pt x="2016" y="8675"/>
                  </a:cubicBezTo>
                  <a:lnTo>
                    <a:pt x="3487" y="6088"/>
                  </a:lnTo>
                  <a:cubicBezTo>
                    <a:pt x="3487" y="6088"/>
                    <a:pt x="3330" y="1"/>
                    <a:pt x="1828" y="1"/>
                  </a:cubicBezTo>
                  <a:close/>
                </a:path>
              </a:pathLst>
            </a:custGeom>
            <a:solidFill>
              <a:srgbClr val="FBB2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130" name="Google Shape;1130;p44"/>
            <p:cNvSpPr/>
            <p:nvPr/>
          </p:nvSpPr>
          <p:spPr>
            <a:xfrm flipH="1">
              <a:off x="1212874" y="1826706"/>
              <a:ext cx="82444" cy="120768"/>
            </a:xfrm>
            <a:custGeom>
              <a:avLst/>
              <a:gdLst/>
              <a:ahLst/>
              <a:cxnLst/>
              <a:rect l="l" t="t" r="r" b="b"/>
              <a:pathLst>
                <a:path w="2517" h="3687" extrusionOk="0">
                  <a:moveTo>
                    <a:pt x="1925" y="0"/>
                  </a:moveTo>
                  <a:cubicBezTo>
                    <a:pt x="1454" y="0"/>
                    <a:pt x="673" y="2275"/>
                    <a:pt x="673" y="2275"/>
                  </a:cubicBezTo>
                  <a:cubicBezTo>
                    <a:pt x="673" y="2275"/>
                    <a:pt x="1" y="3687"/>
                    <a:pt x="657" y="3687"/>
                  </a:cubicBezTo>
                  <a:cubicBezTo>
                    <a:pt x="692" y="3687"/>
                    <a:pt x="730" y="3683"/>
                    <a:pt x="771" y="3675"/>
                  </a:cubicBezTo>
                  <a:cubicBezTo>
                    <a:pt x="1610" y="3515"/>
                    <a:pt x="2517" y="1027"/>
                    <a:pt x="2107" y="158"/>
                  </a:cubicBezTo>
                  <a:cubicBezTo>
                    <a:pt x="2055" y="48"/>
                    <a:pt x="1993" y="0"/>
                    <a:pt x="1925" y="0"/>
                  </a:cubicBezTo>
                  <a:close/>
                </a:path>
              </a:pathLst>
            </a:custGeom>
            <a:solidFill>
              <a:srgbClr val="FBB2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131" name="Google Shape;1131;p44"/>
            <p:cNvSpPr/>
            <p:nvPr/>
          </p:nvSpPr>
          <p:spPr>
            <a:xfrm flipH="1">
              <a:off x="305134" y="1889236"/>
              <a:ext cx="128301" cy="283265"/>
            </a:xfrm>
            <a:custGeom>
              <a:avLst/>
              <a:gdLst/>
              <a:ahLst/>
              <a:cxnLst/>
              <a:rect l="l" t="t" r="r" b="b"/>
              <a:pathLst>
                <a:path w="3917" h="8648" extrusionOk="0">
                  <a:moveTo>
                    <a:pt x="1584" y="0"/>
                  </a:moveTo>
                  <a:cubicBezTo>
                    <a:pt x="1566" y="0"/>
                    <a:pt x="1548" y="1"/>
                    <a:pt x="1530" y="2"/>
                  </a:cubicBezTo>
                  <a:cubicBezTo>
                    <a:pt x="1" y="77"/>
                    <a:pt x="475" y="6228"/>
                    <a:pt x="475" y="6228"/>
                  </a:cubicBezTo>
                  <a:lnTo>
                    <a:pt x="2205" y="8648"/>
                  </a:lnTo>
                  <a:cubicBezTo>
                    <a:pt x="3377" y="7355"/>
                    <a:pt x="3916" y="5590"/>
                    <a:pt x="3597" y="3872"/>
                  </a:cubicBezTo>
                  <a:cubicBezTo>
                    <a:pt x="3354" y="2547"/>
                    <a:pt x="2882" y="0"/>
                    <a:pt x="1584" y="0"/>
                  </a:cubicBezTo>
                  <a:close/>
                </a:path>
              </a:pathLst>
            </a:custGeom>
            <a:solidFill>
              <a:srgbClr val="FBB2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132" name="Google Shape;1132;p44"/>
            <p:cNvSpPr/>
            <p:nvPr/>
          </p:nvSpPr>
          <p:spPr>
            <a:xfrm flipH="1">
              <a:off x="369400" y="2020387"/>
              <a:ext cx="92369" cy="116051"/>
            </a:xfrm>
            <a:custGeom>
              <a:avLst/>
              <a:gdLst/>
              <a:ahLst/>
              <a:cxnLst/>
              <a:rect l="l" t="t" r="r" b="b"/>
              <a:pathLst>
                <a:path w="2820" h="3543" extrusionOk="0">
                  <a:moveTo>
                    <a:pt x="500" y="1"/>
                  </a:moveTo>
                  <a:cubicBezTo>
                    <a:pt x="425" y="1"/>
                    <a:pt x="363" y="54"/>
                    <a:pt x="319" y="178"/>
                  </a:cubicBezTo>
                  <a:cubicBezTo>
                    <a:pt x="1" y="1082"/>
                    <a:pt x="1162" y="3468"/>
                    <a:pt x="2011" y="3540"/>
                  </a:cubicBezTo>
                  <a:cubicBezTo>
                    <a:pt x="2031" y="3542"/>
                    <a:pt x="2051" y="3543"/>
                    <a:pt x="2069" y="3543"/>
                  </a:cubicBezTo>
                  <a:cubicBezTo>
                    <a:pt x="2820" y="3543"/>
                    <a:pt x="1966" y="2136"/>
                    <a:pt x="1966" y="2136"/>
                  </a:cubicBezTo>
                  <a:cubicBezTo>
                    <a:pt x="1966" y="2136"/>
                    <a:pt x="976" y="1"/>
                    <a:pt x="500" y="1"/>
                  </a:cubicBezTo>
                  <a:close/>
                </a:path>
              </a:pathLst>
            </a:custGeom>
            <a:solidFill>
              <a:srgbClr val="FBB2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133" name="Google Shape;1133;p44"/>
            <p:cNvSpPr/>
            <p:nvPr/>
          </p:nvSpPr>
          <p:spPr>
            <a:xfrm flipH="1">
              <a:off x="1066721" y="2460942"/>
              <a:ext cx="99346" cy="148282"/>
            </a:xfrm>
            <a:custGeom>
              <a:avLst/>
              <a:gdLst/>
              <a:ahLst/>
              <a:cxnLst/>
              <a:rect l="l" t="t" r="r" b="b"/>
              <a:pathLst>
                <a:path w="3033" h="4527" extrusionOk="0">
                  <a:moveTo>
                    <a:pt x="2657" y="0"/>
                  </a:moveTo>
                  <a:lnTo>
                    <a:pt x="1" y="4152"/>
                  </a:lnTo>
                  <a:lnTo>
                    <a:pt x="134" y="4292"/>
                  </a:lnTo>
                  <a:lnTo>
                    <a:pt x="354" y="4527"/>
                  </a:lnTo>
                  <a:lnTo>
                    <a:pt x="3033" y="350"/>
                  </a:lnTo>
                  <a:cubicBezTo>
                    <a:pt x="2900" y="232"/>
                    <a:pt x="2774" y="114"/>
                    <a:pt x="26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134" name="Google Shape;1134;p44"/>
            <p:cNvSpPr/>
            <p:nvPr/>
          </p:nvSpPr>
          <p:spPr>
            <a:xfrm flipH="1">
              <a:off x="590725" y="2077184"/>
              <a:ext cx="311729" cy="270720"/>
            </a:xfrm>
            <a:custGeom>
              <a:avLst/>
              <a:gdLst/>
              <a:ahLst/>
              <a:cxnLst/>
              <a:rect l="l" t="t" r="r" b="b"/>
              <a:pathLst>
                <a:path w="9517" h="8265" extrusionOk="0">
                  <a:moveTo>
                    <a:pt x="2538" y="1"/>
                  </a:moveTo>
                  <a:lnTo>
                    <a:pt x="0" y="1617"/>
                  </a:lnTo>
                  <a:cubicBezTo>
                    <a:pt x="0" y="1617"/>
                    <a:pt x="2850" y="2591"/>
                    <a:pt x="3677" y="4549"/>
                  </a:cubicBezTo>
                  <a:cubicBezTo>
                    <a:pt x="4504" y="6503"/>
                    <a:pt x="4746" y="7448"/>
                    <a:pt x="8420" y="8264"/>
                  </a:cubicBezTo>
                  <a:lnTo>
                    <a:pt x="9516" y="3172"/>
                  </a:lnTo>
                  <a:lnTo>
                    <a:pt x="5032" y="23"/>
                  </a:lnTo>
                  <a:lnTo>
                    <a:pt x="2538" y="1"/>
                  </a:lnTo>
                  <a:close/>
                </a:path>
              </a:pathLst>
            </a:custGeom>
            <a:solidFill>
              <a:srgbClr val="2D2D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135" name="Google Shape;1135;p44"/>
            <p:cNvSpPr/>
            <p:nvPr/>
          </p:nvSpPr>
          <p:spPr>
            <a:xfrm flipH="1">
              <a:off x="603402" y="2286095"/>
              <a:ext cx="80348" cy="99444"/>
            </a:xfrm>
            <a:custGeom>
              <a:avLst/>
              <a:gdLst/>
              <a:ahLst/>
              <a:cxnLst/>
              <a:rect l="l" t="t" r="r" b="b"/>
              <a:pathLst>
                <a:path w="2453" h="3036" extrusionOk="0">
                  <a:moveTo>
                    <a:pt x="1451" y="0"/>
                  </a:moveTo>
                  <a:cubicBezTo>
                    <a:pt x="953" y="0"/>
                    <a:pt x="434" y="509"/>
                    <a:pt x="232" y="1241"/>
                  </a:cubicBezTo>
                  <a:cubicBezTo>
                    <a:pt x="1" y="2064"/>
                    <a:pt x="259" y="2857"/>
                    <a:pt x="809" y="3009"/>
                  </a:cubicBezTo>
                  <a:cubicBezTo>
                    <a:pt x="873" y="3027"/>
                    <a:pt x="937" y="3036"/>
                    <a:pt x="1002" y="3036"/>
                  </a:cubicBezTo>
                  <a:cubicBezTo>
                    <a:pt x="1499" y="3036"/>
                    <a:pt x="2016" y="2524"/>
                    <a:pt x="2221" y="1795"/>
                  </a:cubicBezTo>
                  <a:cubicBezTo>
                    <a:pt x="2452" y="971"/>
                    <a:pt x="2195" y="179"/>
                    <a:pt x="1644" y="27"/>
                  </a:cubicBezTo>
                  <a:cubicBezTo>
                    <a:pt x="1580" y="9"/>
                    <a:pt x="1516" y="0"/>
                    <a:pt x="1451" y="0"/>
                  </a:cubicBezTo>
                  <a:close/>
                </a:path>
              </a:pathLst>
            </a:custGeom>
            <a:solidFill>
              <a:srgbClr val="FBB2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136" name="Google Shape;1136;p44"/>
            <p:cNvSpPr/>
            <p:nvPr/>
          </p:nvSpPr>
          <p:spPr>
            <a:xfrm flipH="1">
              <a:off x="701208" y="3275100"/>
              <a:ext cx="97250" cy="206946"/>
            </a:xfrm>
            <a:custGeom>
              <a:avLst/>
              <a:gdLst/>
              <a:ahLst/>
              <a:cxnLst/>
              <a:rect l="l" t="t" r="r" b="b"/>
              <a:pathLst>
                <a:path w="2969" h="6318" extrusionOk="0">
                  <a:moveTo>
                    <a:pt x="1" y="0"/>
                  </a:moveTo>
                  <a:cubicBezTo>
                    <a:pt x="77" y="224"/>
                    <a:pt x="165" y="417"/>
                    <a:pt x="274" y="562"/>
                  </a:cubicBezTo>
                  <a:cubicBezTo>
                    <a:pt x="806" y="1264"/>
                    <a:pt x="2513" y="2944"/>
                    <a:pt x="2396" y="6318"/>
                  </a:cubicBezTo>
                  <a:cubicBezTo>
                    <a:pt x="2968" y="3119"/>
                    <a:pt x="1245" y="923"/>
                    <a:pt x="930" y="7"/>
                  </a:cubicBezTo>
                  <a:cubicBezTo>
                    <a:pt x="844" y="9"/>
                    <a:pt x="759" y="9"/>
                    <a:pt x="673" y="9"/>
                  </a:cubicBezTo>
                  <a:cubicBezTo>
                    <a:pt x="449" y="9"/>
                    <a:pt x="226" y="5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137" name="Google Shape;1137;p44"/>
            <p:cNvSpPr/>
            <p:nvPr/>
          </p:nvSpPr>
          <p:spPr>
            <a:xfrm flipH="1">
              <a:off x="751290" y="3039690"/>
              <a:ext cx="59450" cy="235738"/>
            </a:xfrm>
            <a:custGeom>
              <a:avLst/>
              <a:gdLst/>
              <a:ahLst/>
              <a:cxnLst/>
              <a:rect l="l" t="t" r="r" b="b"/>
              <a:pathLst>
                <a:path w="1815" h="7197" extrusionOk="0">
                  <a:moveTo>
                    <a:pt x="1814" y="1"/>
                  </a:moveTo>
                  <a:lnTo>
                    <a:pt x="1814" y="1"/>
                  </a:lnTo>
                  <a:cubicBezTo>
                    <a:pt x="1377" y="46"/>
                    <a:pt x="938" y="77"/>
                    <a:pt x="498" y="92"/>
                  </a:cubicBezTo>
                  <a:cubicBezTo>
                    <a:pt x="300" y="919"/>
                    <a:pt x="167" y="1610"/>
                    <a:pt x="141" y="2046"/>
                  </a:cubicBezTo>
                  <a:cubicBezTo>
                    <a:pt x="34" y="3970"/>
                    <a:pt x="1" y="6045"/>
                    <a:pt x="376" y="7187"/>
                  </a:cubicBezTo>
                  <a:cubicBezTo>
                    <a:pt x="601" y="7192"/>
                    <a:pt x="824" y="7196"/>
                    <a:pt x="1048" y="7196"/>
                  </a:cubicBezTo>
                  <a:cubicBezTo>
                    <a:pt x="1134" y="7196"/>
                    <a:pt x="1219" y="7196"/>
                    <a:pt x="1305" y="7194"/>
                  </a:cubicBezTo>
                  <a:cubicBezTo>
                    <a:pt x="1305" y="7191"/>
                    <a:pt x="1302" y="7187"/>
                    <a:pt x="1302" y="7183"/>
                  </a:cubicBezTo>
                  <a:cubicBezTo>
                    <a:pt x="683" y="5343"/>
                    <a:pt x="1366" y="1439"/>
                    <a:pt x="1366" y="1439"/>
                  </a:cubicBezTo>
                  <a:lnTo>
                    <a:pt x="1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138" name="Google Shape;1138;p44"/>
            <p:cNvSpPr/>
            <p:nvPr/>
          </p:nvSpPr>
          <p:spPr>
            <a:xfrm flipH="1">
              <a:off x="795903" y="3274969"/>
              <a:ext cx="7010" cy="6617"/>
            </a:xfrm>
            <a:custGeom>
              <a:avLst/>
              <a:gdLst/>
              <a:ahLst/>
              <a:cxnLst/>
              <a:rect l="l" t="t" r="r" b="b"/>
              <a:pathLst>
                <a:path w="214" h="202" extrusionOk="0">
                  <a:moveTo>
                    <a:pt x="0" y="0"/>
                  </a:moveTo>
                  <a:lnTo>
                    <a:pt x="0" y="0"/>
                  </a:lnTo>
                  <a:cubicBezTo>
                    <a:pt x="73" y="69"/>
                    <a:pt x="141" y="133"/>
                    <a:pt x="213" y="202"/>
                  </a:cubicBezTo>
                  <a:cubicBezTo>
                    <a:pt x="187" y="141"/>
                    <a:pt x="159" y="72"/>
                    <a:pt x="137" y="4"/>
                  </a:cubicBezTo>
                  <a:cubicBezTo>
                    <a:pt x="91" y="4"/>
                    <a:pt x="46" y="4"/>
                    <a:pt x="0" y="0"/>
                  </a:cubicBezTo>
                  <a:close/>
                </a:path>
              </a:pathLst>
            </a:custGeom>
            <a:solidFill>
              <a:srgbClr val="950C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139" name="Google Shape;1139;p44"/>
            <p:cNvSpPr/>
            <p:nvPr/>
          </p:nvSpPr>
          <p:spPr>
            <a:xfrm flipH="1">
              <a:off x="737271" y="3226393"/>
              <a:ext cx="685169" cy="976296"/>
            </a:xfrm>
            <a:custGeom>
              <a:avLst/>
              <a:gdLst/>
              <a:ahLst/>
              <a:cxnLst/>
              <a:rect l="l" t="t" r="r" b="b"/>
              <a:pathLst>
                <a:path w="20918" h="29806" extrusionOk="0">
                  <a:moveTo>
                    <a:pt x="9338" y="0"/>
                  </a:moveTo>
                  <a:cubicBezTo>
                    <a:pt x="9319" y="102"/>
                    <a:pt x="9300" y="201"/>
                    <a:pt x="9285" y="303"/>
                  </a:cubicBezTo>
                  <a:cubicBezTo>
                    <a:pt x="9285" y="303"/>
                    <a:pt x="1" y="12976"/>
                    <a:pt x="597" y="20541"/>
                  </a:cubicBezTo>
                  <a:cubicBezTo>
                    <a:pt x="1055" y="26327"/>
                    <a:pt x="3643" y="28649"/>
                    <a:pt x="4834" y="29423"/>
                  </a:cubicBezTo>
                  <a:cubicBezTo>
                    <a:pt x="4819" y="26248"/>
                    <a:pt x="5544" y="22488"/>
                    <a:pt x="5544" y="22488"/>
                  </a:cubicBezTo>
                  <a:cubicBezTo>
                    <a:pt x="6512" y="25185"/>
                    <a:pt x="9053" y="27542"/>
                    <a:pt x="9053" y="27542"/>
                  </a:cubicBezTo>
                  <a:lnTo>
                    <a:pt x="10412" y="28957"/>
                  </a:lnTo>
                  <a:cubicBezTo>
                    <a:pt x="10412" y="28957"/>
                    <a:pt x="12101" y="29806"/>
                    <a:pt x="13930" y="29806"/>
                  </a:cubicBezTo>
                  <a:cubicBezTo>
                    <a:pt x="15428" y="29806"/>
                    <a:pt x="17020" y="29237"/>
                    <a:pt x="17856" y="27166"/>
                  </a:cubicBezTo>
                  <a:cubicBezTo>
                    <a:pt x="17935" y="26968"/>
                    <a:pt x="18019" y="26783"/>
                    <a:pt x="18106" y="26601"/>
                  </a:cubicBezTo>
                  <a:cubicBezTo>
                    <a:pt x="16763" y="25432"/>
                    <a:pt x="11307" y="20245"/>
                    <a:pt x="12969" y="14577"/>
                  </a:cubicBezTo>
                  <a:lnTo>
                    <a:pt x="12969" y="14577"/>
                  </a:lnTo>
                  <a:cubicBezTo>
                    <a:pt x="12969" y="14577"/>
                    <a:pt x="14168" y="17070"/>
                    <a:pt x="15477" y="17802"/>
                  </a:cubicBezTo>
                  <a:cubicBezTo>
                    <a:pt x="15477" y="17802"/>
                    <a:pt x="14377" y="12498"/>
                    <a:pt x="19096" y="7922"/>
                  </a:cubicBezTo>
                  <a:cubicBezTo>
                    <a:pt x="20766" y="6302"/>
                    <a:pt x="20917" y="4807"/>
                    <a:pt x="20421" y="3548"/>
                  </a:cubicBezTo>
                  <a:cubicBezTo>
                    <a:pt x="19996" y="2834"/>
                    <a:pt x="19552" y="2349"/>
                    <a:pt x="19324" y="2049"/>
                  </a:cubicBezTo>
                  <a:cubicBezTo>
                    <a:pt x="19248" y="1950"/>
                    <a:pt x="19184" y="1825"/>
                    <a:pt x="19127" y="1685"/>
                  </a:cubicBezTo>
                  <a:cubicBezTo>
                    <a:pt x="19055" y="1616"/>
                    <a:pt x="18987" y="1552"/>
                    <a:pt x="18914" y="1483"/>
                  </a:cubicBezTo>
                  <a:cubicBezTo>
                    <a:pt x="15720" y="1392"/>
                    <a:pt x="12517" y="801"/>
                    <a:pt x="93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140" name="Google Shape;1140;p44"/>
            <p:cNvSpPr/>
            <p:nvPr/>
          </p:nvSpPr>
          <p:spPr>
            <a:xfrm flipH="1">
              <a:off x="550338" y="2546072"/>
              <a:ext cx="547598" cy="496926"/>
            </a:xfrm>
            <a:custGeom>
              <a:avLst/>
              <a:gdLst/>
              <a:ahLst/>
              <a:cxnLst/>
              <a:rect l="l" t="t" r="r" b="b"/>
              <a:pathLst>
                <a:path w="16718" h="15171" extrusionOk="0">
                  <a:moveTo>
                    <a:pt x="16064" y="0"/>
                  </a:moveTo>
                  <a:cubicBezTo>
                    <a:pt x="16064" y="0"/>
                    <a:pt x="15348" y="364"/>
                    <a:pt x="13989" y="786"/>
                  </a:cubicBezTo>
                  <a:cubicBezTo>
                    <a:pt x="13124" y="2194"/>
                    <a:pt x="11812" y="3146"/>
                    <a:pt x="10054" y="3556"/>
                  </a:cubicBezTo>
                  <a:cubicBezTo>
                    <a:pt x="9365" y="4518"/>
                    <a:pt x="8409" y="5448"/>
                    <a:pt x="7293" y="5448"/>
                  </a:cubicBezTo>
                  <a:cubicBezTo>
                    <a:pt x="7155" y="5448"/>
                    <a:pt x="7014" y="5434"/>
                    <a:pt x="6872" y="5404"/>
                  </a:cubicBezTo>
                  <a:cubicBezTo>
                    <a:pt x="5722" y="5164"/>
                    <a:pt x="5142" y="4148"/>
                    <a:pt x="4849" y="3112"/>
                  </a:cubicBezTo>
                  <a:lnTo>
                    <a:pt x="2983" y="1434"/>
                  </a:lnTo>
                  <a:cubicBezTo>
                    <a:pt x="1659" y="2259"/>
                    <a:pt x="0" y="3632"/>
                    <a:pt x="125" y="5294"/>
                  </a:cubicBezTo>
                  <a:cubicBezTo>
                    <a:pt x="281" y="7414"/>
                    <a:pt x="1435" y="10142"/>
                    <a:pt x="1252" y="13011"/>
                  </a:cubicBezTo>
                  <a:cubicBezTo>
                    <a:pt x="3608" y="14583"/>
                    <a:pt x="6132" y="15170"/>
                    <a:pt x="8713" y="15170"/>
                  </a:cubicBezTo>
                  <a:cubicBezTo>
                    <a:pt x="8897" y="15170"/>
                    <a:pt x="9081" y="15168"/>
                    <a:pt x="9266" y="15162"/>
                  </a:cubicBezTo>
                  <a:cubicBezTo>
                    <a:pt x="10115" y="11649"/>
                    <a:pt x="12157" y="5639"/>
                    <a:pt x="12157" y="5639"/>
                  </a:cubicBezTo>
                  <a:lnTo>
                    <a:pt x="16717" y="2952"/>
                  </a:lnTo>
                  <a:lnTo>
                    <a:pt x="1606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141" name="Google Shape;1141;p44"/>
            <p:cNvSpPr/>
            <p:nvPr/>
          </p:nvSpPr>
          <p:spPr>
            <a:xfrm flipH="1">
              <a:off x="794429" y="2972214"/>
              <a:ext cx="322145" cy="302918"/>
            </a:xfrm>
            <a:custGeom>
              <a:avLst/>
              <a:gdLst/>
              <a:ahLst/>
              <a:cxnLst/>
              <a:rect l="l" t="t" r="r" b="b"/>
              <a:pathLst>
                <a:path w="9835" h="9248" extrusionOk="0">
                  <a:moveTo>
                    <a:pt x="1821" y="1"/>
                  </a:moveTo>
                  <a:cubicBezTo>
                    <a:pt x="1768" y="831"/>
                    <a:pt x="1601" y="1678"/>
                    <a:pt x="1267" y="2520"/>
                  </a:cubicBezTo>
                  <a:cubicBezTo>
                    <a:pt x="702" y="4342"/>
                    <a:pt x="293" y="6098"/>
                    <a:pt x="0" y="7760"/>
                  </a:cubicBezTo>
                  <a:cubicBezTo>
                    <a:pt x="3179" y="8561"/>
                    <a:pt x="6382" y="9152"/>
                    <a:pt x="9576" y="9243"/>
                  </a:cubicBezTo>
                  <a:cubicBezTo>
                    <a:pt x="9622" y="9247"/>
                    <a:pt x="9667" y="9247"/>
                    <a:pt x="9713" y="9247"/>
                  </a:cubicBezTo>
                  <a:cubicBezTo>
                    <a:pt x="9338" y="8105"/>
                    <a:pt x="9371" y="6030"/>
                    <a:pt x="9478" y="4106"/>
                  </a:cubicBezTo>
                  <a:cubicBezTo>
                    <a:pt x="9504" y="3670"/>
                    <a:pt x="9637" y="2979"/>
                    <a:pt x="9835" y="2152"/>
                  </a:cubicBezTo>
                  <a:lnTo>
                    <a:pt x="9835" y="2152"/>
                  </a:lnTo>
                  <a:cubicBezTo>
                    <a:pt x="9650" y="2158"/>
                    <a:pt x="9466" y="2160"/>
                    <a:pt x="9282" y="2160"/>
                  </a:cubicBezTo>
                  <a:cubicBezTo>
                    <a:pt x="6701" y="2160"/>
                    <a:pt x="4177" y="1573"/>
                    <a:pt x="18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142" name="Google Shape;1142;p44"/>
            <p:cNvSpPr/>
            <p:nvPr/>
          </p:nvSpPr>
          <p:spPr>
            <a:xfrm flipH="1">
              <a:off x="639727" y="2571817"/>
              <a:ext cx="128891" cy="90764"/>
            </a:xfrm>
            <a:custGeom>
              <a:avLst/>
              <a:gdLst/>
              <a:ahLst/>
              <a:cxnLst/>
              <a:rect l="l" t="t" r="r" b="b"/>
              <a:pathLst>
                <a:path w="3935" h="2771" extrusionOk="0">
                  <a:moveTo>
                    <a:pt x="3935" y="0"/>
                  </a:moveTo>
                  <a:lnTo>
                    <a:pt x="3935" y="0"/>
                  </a:lnTo>
                  <a:cubicBezTo>
                    <a:pt x="3199" y="224"/>
                    <a:pt x="2277" y="466"/>
                    <a:pt x="1173" y="676"/>
                  </a:cubicBezTo>
                  <a:cubicBezTo>
                    <a:pt x="1173" y="676"/>
                    <a:pt x="737" y="1741"/>
                    <a:pt x="0" y="2770"/>
                  </a:cubicBezTo>
                  <a:cubicBezTo>
                    <a:pt x="1758" y="2360"/>
                    <a:pt x="3070" y="1408"/>
                    <a:pt x="393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143" name="Google Shape;1143;p44"/>
            <p:cNvSpPr/>
            <p:nvPr/>
          </p:nvSpPr>
          <p:spPr>
            <a:xfrm flipH="1">
              <a:off x="939075" y="2565725"/>
              <a:ext cx="61186" cy="82281"/>
            </a:xfrm>
            <a:custGeom>
              <a:avLst/>
              <a:gdLst/>
              <a:ahLst/>
              <a:cxnLst/>
              <a:rect l="l" t="t" r="r" b="b"/>
              <a:pathLst>
                <a:path w="1868" h="2512" extrusionOk="0">
                  <a:moveTo>
                    <a:pt x="1579" y="0"/>
                  </a:moveTo>
                  <a:cubicBezTo>
                    <a:pt x="1579" y="0"/>
                    <a:pt x="857" y="304"/>
                    <a:pt x="1" y="834"/>
                  </a:cubicBezTo>
                  <a:lnTo>
                    <a:pt x="1867" y="2512"/>
                  </a:lnTo>
                  <a:cubicBezTo>
                    <a:pt x="1514" y="1272"/>
                    <a:pt x="1579" y="0"/>
                    <a:pt x="1579" y="0"/>
                  </a:cubicBezTo>
                  <a:close/>
                </a:path>
              </a:pathLst>
            </a:custGeom>
            <a:solidFill>
              <a:srgbClr val="AD25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144" name="Google Shape;1144;p44"/>
            <p:cNvSpPr/>
            <p:nvPr/>
          </p:nvSpPr>
          <p:spPr>
            <a:xfrm flipH="1">
              <a:off x="665800" y="3342575"/>
              <a:ext cx="386312" cy="755134"/>
            </a:xfrm>
            <a:custGeom>
              <a:avLst/>
              <a:gdLst/>
              <a:ahLst/>
              <a:cxnLst/>
              <a:rect l="l" t="t" r="r" b="b"/>
              <a:pathLst>
                <a:path w="11794" h="23054" extrusionOk="0">
                  <a:moveTo>
                    <a:pt x="9115" y="1"/>
                  </a:moveTo>
                  <a:lnTo>
                    <a:pt x="9115" y="1"/>
                  </a:lnTo>
                  <a:cubicBezTo>
                    <a:pt x="9611" y="1260"/>
                    <a:pt x="9460" y="2755"/>
                    <a:pt x="7790" y="4375"/>
                  </a:cubicBezTo>
                  <a:cubicBezTo>
                    <a:pt x="3071" y="8951"/>
                    <a:pt x="4171" y="14255"/>
                    <a:pt x="4171" y="14255"/>
                  </a:cubicBezTo>
                  <a:cubicBezTo>
                    <a:pt x="2862" y="13523"/>
                    <a:pt x="1663" y="11030"/>
                    <a:pt x="1663" y="11030"/>
                  </a:cubicBezTo>
                  <a:lnTo>
                    <a:pt x="1663" y="11030"/>
                  </a:lnTo>
                  <a:cubicBezTo>
                    <a:pt x="1" y="16698"/>
                    <a:pt x="5457" y="21885"/>
                    <a:pt x="6800" y="23054"/>
                  </a:cubicBezTo>
                  <a:cubicBezTo>
                    <a:pt x="8694" y="19013"/>
                    <a:pt x="11793" y="18888"/>
                    <a:pt x="11793" y="18888"/>
                  </a:cubicBezTo>
                  <a:cubicBezTo>
                    <a:pt x="11793" y="18888"/>
                    <a:pt x="4202" y="14763"/>
                    <a:pt x="6148" y="10852"/>
                  </a:cubicBezTo>
                  <a:cubicBezTo>
                    <a:pt x="6531" y="10089"/>
                    <a:pt x="7548" y="9289"/>
                    <a:pt x="7981" y="8734"/>
                  </a:cubicBezTo>
                  <a:cubicBezTo>
                    <a:pt x="9270" y="7084"/>
                    <a:pt x="9900" y="5586"/>
                    <a:pt x="10140" y="4258"/>
                  </a:cubicBezTo>
                  <a:cubicBezTo>
                    <a:pt x="10208" y="2330"/>
                    <a:pt x="9676" y="957"/>
                    <a:pt x="911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145" name="Google Shape;1145;p44"/>
            <p:cNvSpPr/>
            <p:nvPr/>
          </p:nvSpPr>
          <p:spPr>
            <a:xfrm flipH="1">
              <a:off x="1125877" y="3962988"/>
              <a:ext cx="138750" cy="237998"/>
            </a:xfrm>
            <a:custGeom>
              <a:avLst/>
              <a:gdLst/>
              <a:ahLst/>
              <a:cxnLst/>
              <a:rect l="l" t="t" r="r" b="b"/>
              <a:pathLst>
                <a:path w="4236" h="7266" extrusionOk="0">
                  <a:moveTo>
                    <a:pt x="726" y="0"/>
                  </a:moveTo>
                  <a:cubicBezTo>
                    <a:pt x="726" y="0"/>
                    <a:pt x="1" y="3760"/>
                    <a:pt x="16" y="6935"/>
                  </a:cubicBezTo>
                  <a:cubicBezTo>
                    <a:pt x="384" y="7175"/>
                    <a:pt x="619" y="7266"/>
                    <a:pt x="619" y="7266"/>
                  </a:cubicBezTo>
                  <a:cubicBezTo>
                    <a:pt x="619" y="7266"/>
                    <a:pt x="1543" y="5031"/>
                    <a:pt x="3830" y="5031"/>
                  </a:cubicBezTo>
                  <a:cubicBezTo>
                    <a:pt x="3961" y="5031"/>
                    <a:pt x="4096" y="5039"/>
                    <a:pt x="4235" y="5054"/>
                  </a:cubicBezTo>
                  <a:cubicBezTo>
                    <a:pt x="4235" y="5054"/>
                    <a:pt x="1694" y="2697"/>
                    <a:pt x="72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146" name="Google Shape;1146;p44"/>
            <p:cNvSpPr/>
            <p:nvPr/>
          </p:nvSpPr>
          <p:spPr>
            <a:xfrm flipH="1">
              <a:off x="565995" y="2557012"/>
              <a:ext cx="46512" cy="160336"/>
            </a:xfrm>
            <a:custGeom>
              <a:avLst/>
              <a:gdLst/>
              <a:ahLst/>
              <a:cxnLst/>
              <a:rect l="l" t="t" r="r" b="b"/>
              <a:pathLst>
                <a:path w="1420" h="4895" extrusionOk="0">
                  <a:moveTo>
                    <a:pt x="475" y="0"/>
                  </a:moveTo>
                  <a:cubicBezTo>
                    <a:pt x="334" y="53"/>
                    <a:pt x="179" y="114"/>
                    <a:pt x="0" y="179"/>
                  </a:cubicBezTo>
                  <a:lnTo>
                    <a:pt x="964" y="4895"/>
                  </a:lnTo>
                  <a:lnTo>
                    <a:pt x="1419" y="4614"/>
                  </a:lnTo>
                  <a:lnTo>
                    <a:pt x="4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147" name="Google Shape;1147;p44"/>
            <p:cNvSpPr/>
            <p:nvPr/>
          </p:nvSpPr>
          <p:spPr>
            <a:xfrm flipH="1">
              <a:off x="1154963" y="4083166"/>
              <a:ext cx="125419" cy="105504"/>
            </a:xfrm>
            <a:custGeom>
              <a:avLst/>
              <a:gdLst/>
              <a:ahLst/>
              <a:cxnLst/>
              <a:rect l="l" t="t" r="r" b="b"/>
              <a:pathLst>
                <a:path w="3829" h="3221" extrusionOk="0">
                  <a:moveTo>
                    <a:pt x="3422" y="0"/>
                  </a:moveTo>
                  <a:cubicBezTo>
                    <a:pt x="3115" y="57"/>
                    <a:pt x="2830" y="137"/>
                    <a:pt x="2569" y="231"/>
                  </a:cubicBezTo>
                  <a:cubicBezTo>
                    <a:pt x="1412" y="657"/>
                    <a:pt x="725" y="1412"/>
                    <a:pt x="338" y="2114"/>
                  </a:cubicBezTo>
                  <a:cubicBezTo>
                    <a:pt x="182" y="2394"/>
                    <a:pt x="76" y="2667"/>
                    <a:pt x="0" y="2906"/>
                  </a:cubicBezTo>
                  <a:cubicBezTo>
                    <a:pt x="156" y="3031"/>
                    <a:pt x="300" y="3133"/>
                    <a:pt x="429" y="3221"/>
                  </a:cubicBezTo>
                  <a:cubicBezTo>
                    <a:pt x="543" y="2807"/>
                    <a:pt x="771" y="2246"/>
                    <a:pt x="1210" y="1738"/>
                  </a:cubicBezTo>
                  <a:cubicBezTo>
                    <a:pt x="1564" y="1331"/>
                    <a:pt x="2049" y="956"/>
                    <a:pt x="2744" y="702"/>
                  </a:cubicBezTo>
                  <a:cubicBezTo>
                    <a:pt x="3058" y="588"/>
                    <a:pt x="3419" y="497"/>
                    <a:pt x="3828" y="444"/>
                  </a:cubicBezTo>
                  <a:lnTo>
                    <a:pt x="342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148" name="Google Shape;1148;p44"/>
            <p:cNvSpPr/>
            <p:nvPr/>
          </p:nvSpPr>
          <p:spPr>
            <a:xfrm flipH="1">
              <a:off x="692757" y="3932263"/>
              <a:ext cx="424210" cy="245695"/>
            </a:xfrm>
            <a:custGeom>
              <a:avLst/>
              <a:gdLst/>
              <a:ahLst/>
              <a:cxnLst/>
              <a:rect l="l" t="t" r="r" b="b"/>
              <a:pathLst>
                <a:path w="12951" h="7501" extrusionOk="0">
                  <a:moveTo>
                    <a:pt x="12347" y="0"/>
                  </a:moveTo>
                  <a:cubicBezTo>
                    <a:pt x="11687" y="145"/>
                    <a:pt x="11125" y="324"/>
                    <a:pt x="10647" y="532"/>
                  </a:cubicBezTo>
                  <a:cubicBezTo>
                    <a:pt x="9964" y="832"/>
                    <a:pt x="9441" y="1196"/>
                    <a:pt x="9027" y="1602"/>
                  </a:cubicBezTo>
                  <a:cubicBezTo>
                    <a:pt x="8401" y="2213"/>
                    <a:pt x="8014" y="2907"/>
                    <a:pt x="7630" y="3620"/>
                  </a:cubicBezTo>
                  <a:cubicBezTo>
                    <a:pt x="7243" y="4330"/>
                    <a:pt x="6856" y="5059"/>
                    <a:pt x="6242" y="5768"/>
                  </a:cubicBezTo>
                  <a:cubicBezTo>
                    <a:pt x="5741" y="6345"/>
                    <a:pt x="5138" y="6670"/>
                    <a:pt x="4493" y="6845"/>
                  </a:cubicBezTo>
                  <a:cubicBezTo>
                    <a:pt x="4085" y="6954"/>
                    <a:pt x="3658" y="6998"/>
                    <a:pt x="3236" y="6998"/>
                  </a:cubicBezTo>
                  <a:cubicBezTo>
                    <a:pt x="2996" y="6998"/>
                    <a:pt x="2757" y="6984"/>
                    <a:pt x="2524" y="6959"/>
                  </a:cubicBezTo>
                  <a:cubicBezTo>
                    <a:pt x="1807" y="6880"/>
                    <a:pt x="1151" y="6698"/>
                    <a:pt x="672" y="6534"/>
                  </a:cubicBezTo>
                  <a:cubicBezTo>
                    <a:pt x="433" y="6455"/>
                    <a:pt x="244" y="6379"/>
                    <a:pt x="111" y="6325"/>
                  </a:cubicBezTo>
                  <a:cubicBezTo>
                    <a:pt x="65" y="6306"/>
                    <a:pt x="31" y="6292"/>
                    <a:pt x="0" y="6280"/>
                  </a:cubicBezTo>
                  <a:lnTo>
                    <a:pt x="0" y="6280"/>
                  </a:lnTo>
                  <a:lnTo>
                    <a:pt x="794" y="7103"/>
                  </a:lnTo>
                  <a:cubicBezTo>
                    <a:pt x="1261" y="7244"/>
                    <a:pt x="1837" y="7388"/>
                    <a:pt x="2471" y="7456"/>
                  </a:cubicBezTo>
                  <a:cubicBezTo>
                    <a:pt x="2724" y="7484"/>
                    <a:pt x="2985" y="7501"/>
                    <a:pt x="3251" y="7501"/>
                  </a:cubicBezTo>
                  <a:cubicBezTo>
                    <a:pt x="3704" y="7501"/>
                    <a:pt x="4169" y="7453"/>
                    <a:pt x="4625" y="7331"/>
                  </a:cubicBezTo>
                  <a:cubicBezTo>
                    <a:pt x="5347" y="7138"/>
                    <a:pt x="6052" y="6754"/>
                    <a:pt x="6621" y="6098"/>
                  </a:cubicBezTo>
                  <a:cubicBezTo>
                    <a:pt x="7210" y="5423"/>
                    <a:pt x="7593" y="4735"/>
                    <a:pt x="7942" y="4094"/>
                  </a:cubicBezTo>
                  <a:cubicBezTo>
                    <a:pt x="8204" y="3616"/>
                    <a:pt x="8443" y="3161"/>
                    <a:pt x="8728" y="2744"/>
                  </a:cubicBezTo>
                  <a:cubicBezTo>
                    <a:pt x="9156" y="2117"/>
                    <a:pt x="9679" y="1576"/>
                    <a:pt x="10544" y="1135"/>
                  </a:cubicBezTo>
                  <a:cubicBezTo>
                    <a:pt x="11148" y="828"/>
                    <a:pt x="11926" y="578"/>
                    <a:pt x="12950" y="396"/>
                  </a:cubicBezTo>
                  <a:cubicBezTo>
                    <a:pt x="12768" y="282"/>
                    <a:pt x="12567" y="149"/>
                    <a:pt x="123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149" name="Google Shape;1149;p44"/>
            <p:cNvSpPr/>
            <p:nvPr/>
          </p:nvSpPr>
          <p:spPr>
            <a:xfrm flipH="1">
              <a:off x="712148" y="2544729"/>
              <a:ext cx="241634" cy="58926"/>
            </a:xfrm>
            <a:custGeom>
              <a:avLst/>
              <a:gdLst/>
              <a:ahLst/>
              <a:cxnLst/>
              <a:rect l="l" t="t" r="r" b="b"/>
              <a:pathLst>
                <a:path w="7377" h="1799" extrusionOk="0">
                  <a:moveTo>
                    <a:pt x="599" y="0"/>
                  </a:moveTo>
                  <a:lnTo>
                    <a:pt x="0" y="38"/>
                  </a:lnTo>
                  <a:cubicBezTo>
                    <a:pt x="365" y="899"/>
                    <a:pt x="1210" y="1734"/>
                    <a:pt x="3119" y="1794"/>
                  </a:cubicBezTo>
                  <a:cubicBezTo>
                    <a:pt x="3210" y="1797"/>
                    <a:pt x="3299" y="1798"/>
                    <a:pt x="3388" y="1798"/>
                  </a:cubicBezTo>
                  <a:cubicBezTo>
                    <a:pt x="5149" y="1798"/>
                    <a:pt x="6466" y="1232"/>
                    <a:pt x="7376" y="615"/>
                  </a:cubicBezTo>
                  <a:lnTo>
                    <a:pt x="6264" y="216"/>
                  </a:lnTo>
                  <a:cubicBezTo>
                    <a:pt x="6264" y="216"/>
                    <a:pt x="5297" y="1037"/>
                    <a:pt x="3721" y="1037"/>
                  </a:cubicBezTo>
                  <a:cubicBezTo>
                    <a:pt x="2847" y="1037"/>
                    <a:pt x="1787" y="785"/>
                    <a:pt x="5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150" name="Google Shape;1150;p44"/>
            <p:cNvSpPr/>
            <p:nvPr/>
          </p:nvSpPr>
          <p:spPr>
            <a:xfrm flipH="1">
              <a:off x="669894" y="2545941"/>
              <a:ext cx="325159" cy="123847"/>
            </a:xfrm>
            <a:custGeom>
              <a:avLst/>
              <a:gdLst/>
              <a:ahLst/>
              <a:cxnLst/>
              <a:rect l="l" t="t" r="r" b="b"/>
              <a:pathLst>
                <a:path w="9927" h="3781" extrusionOk="0">
                  <a:moveTo>
                    <a:pt x="1260" y="1"/>
                  </a:moveTo>
                  <a:lnTo>
                    <a:pt x="749" y="32"/>
                  </a:lnTo>
                  <a:cubicBezTo>
                    <a:pt x="749" y="32"/>
                    <a:pt x="1" y="3643"/>
                    <a:pt x="4060" y="3776"/>
                  </a:cubicBezTo>
                  <a:cubicBezTo>
                    <a:pt x="4153" y="3779"/>
                    <a:pt x="4244" y="3780"/>
                    <a:pt x="4333" y="3780"/>
                  </a:cubicBezTo>
                  <a:cubicBezTo>
                    <a:pt x="8205" y="3780"/>
                    <a:pt x="9926" y="1044"/>
                    <a:pt x="9926" y="1044"/>
                  </a:cubicBezTo>
                  <a:lnTo>
                    <a:pt x="8636" y="578"/>
                  </a:lnTo>
                  <a:cubicBezTo>
                    <a:pt x="7726" y="1195"/>
                    <a:pt x="6409" y="1761"/>
                    <a:pt x="4648" y="1761"/>
                  </a:cubicBezTo>
                  <a:cubicBezTo>
                    <a:pt x="4559" y="1761"/>
                    <a:pt x="4470" y="1760"/>
                    <a:pt x="4379" y="1757"/>
                  </a:cubicBezTo>
                  <a:cubicBezTo>
                    <a:pt x="2470" y="1697"/>
                    <a:pt x="1625" y="862"/>
                    <a:pt x="126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151" name="Google Shape;1151;p44"/>
            <p:cNvSpPr/>
            <p:nvPr/>
          </p:nvSpPr>
          <p:spPr>
            <a:xfrm flipH="1">
              <a:off x="865638" y="2109480"/>
              <a:ext cx="23649" cy="23158"/>
            </a:xfrm>
            <a:custGeom>
              <a:avLst/>
              <a:gdLst/>
              <a:ahLst/>
              <a:cxnLst/>
              <a:rect l="l" t="t" r="r" b="b"/>
              <a:pathLst>
                <a:path w="722" h="707" extrusionOk="0">
                  <a:moveTo>
                    <a:pt x="367" y="0"/>
                  </a:moveTo>
                  <a:cubicBezTo>
                    <a:pt x="318" y="0"/>
                    <a:pt x="276" y="27"/>
                    <a:pt x="255" y="73"/>
                  </a:cubicBezTo>
                  <a:cubicBezTo>
                    <a:pt x="183" y="225"/>
                    <a:pt x="110" y="372"/>
                    <a:pt x="31" y="513"/>
                  </a:cubicBezTo>
                  <a:cubicBezTo>
                    <a:pt x="1" y="574"/>
                    <a:pt x="19" y="649"/>
                    <a:pt x="80" y="684"/>
                  </a:cubicBezTo>
                  <a:cubicBezTo>
                    <a:pt x="99" y="694"/>
                    <a:pt x="120" y="699"/>
                    <a:pt x="140" y="699"/>
                  </a:cubicBezTo>
                  <a:cubicBezTo>
                    <a:pt x="185" y="699"/>
                    <a:pt x="228" y="676"/>
                    <a:pt x="251" y="635"/>
                  </a:cubicBezTo>
                  <a:cubicBezTo>
                    <a:pt x="288" y="567"/>
                    <a:pt x="325" y="498"/>
                    <a:pt x="362" y="427"/>
                  </a:cubicBezTo>
                  <a:lnTo>
                    <a:pt x="362" y="427"/>
                  </a:lnTo>
                  <a:cubicBezTo>
                    <a:pt x="391" y="489"/>
                    <a:pt x="426" y="559"/>
                    <a:pt x="467" y="638"/>
                  </a:cubicBezTo>
                  <a:cubicBezTo>
                    <a:pt x="491" y="681"/>
                    <a:pt x="535" y="706"/>
                    <a:pt x="580" y="706"/>
                  </a:cubicBezTo>
                  <a:cubicBezTo>
                    <a:pt x="600" y="706"/>
                    <a:pt x="620" y="702"/>
                    <a:pt x="638" y="691"/>
                  </a:cubicBezTo>
                  <a:cubicBezTo>
                    <a:pt x="698" y="661"/>
                    <a:pt x="721" y="581"/>
                    <a:pt x="691" y="521"/>
                  </a:cubicBezTo>
                  <a:cubicBezTo>
                    <a:pt x="616" y="384"/>
                    <a:pt x="566" y="270"/>
                    <a:pt x="532" y="198"/>
                  </a:cubicBezTo>
                  <a:cubicBezTo>
                    <a:pt x="516" y="160"/>
                    <a:pt x="505" y="130"/>
                    <a:pt x="497" y="111"/>
                  </a:cubicBezTo>
                  <a:lnTo>
                    <a:pt x="490" y="88"/>
                  </a:lnTo>
                  <a:lnTo>
                    <a:pt x="486" y="85"/>
                  </a:lnTo>
                  <a:cubicBezTo>
                    <a:pt x="471" y="34"/>
                    <a:pt x="425" y="1"/>
                    <a:pt x="376" y="1"/>
                  </a:cubicBezTo>
                  <a:cubicBezTo>
                    <a:pt x="373" y="1"/>
                    <a:pt x="370" y="0"/>
                    <a:pt x="367" y="0"/>
                  </a:cubicBezTo>
                  <a:close/>
                </a:path>
              </a:pathLst>
            </a:custGeom>
            <a:solidFill>
              <a:srgbClr val="F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152" name="Google Shape;1152;p44"/>
            <p:cNvSpPr/>
            <p:nvPr/>
          </p:nvSpPr>
          <p:spPr>
            <a:xfrm flipH="1">
              <a:off x="528949" y="2292908"/>
              <a:ext cx="25058" cy="9008"/>
            </a:xfrm>
            <a:custGeom>
              <a:avLst/>
              <a:gdLst/>
              <a:ahLst/>
              <a:cxnLst/>
              <a:rect l="l" t="t" r="r" b="b"/>
              <a:pathLst>
                <a:path w="765" h="275" extrusionOk="0">
                  <a:moveTo>
                    <a:pt x="134" y="1"/>
                  </a:moveTo>
                  <a:cubicBezTo>
                    <a:pt x="66" y="1"/>
                    <a:pt x="13" y="52"/>
                    <a:pt x="9" y="118"/>
                  </a:cubicBezTo>
                  <a:cubicBezTo>
                    <a:pt x="1" y="187"/>
                    <a:pt x="55" y="248"/>
                    <a:pt x="127" y="251"/>
                  </a:cubicBezTo>
                  <a:cubicBezTo>
                    <a:pt x="290" y="262"/>
                    <a:pt x="460" y="270"/>
                    <a:pt x="631" y="274"/>
                  </a:cubicBezTo>
                  <a:cubicBezTo>
                    <a:pt x="633" y="274"/>
                    <a:pt x="636" y="274"/>
                    <a:pt x="638" y="274"/>
                  </a:cubicBezTo>
                  <a:cubicBezTo>
                    <a:pt x="703" y="274"/>
                    <a:pt x="756" y="223"/>
                    <a:pt x="760" y="157"/>
                  </a:cubicBezTo>
                  <a:cubicBezTo>
                    <a:pt x="764" y="85"/>
                    <a:pt x="707" y="27"/>
                    <a:pt x="638" y="24"/>
                  </a:cubicBezTo>
                  <a:cubicBezTo>
                    <a:pt x="472" y="20"/>
                    <a:pt x="305" y="8"/>
                    <a:pt x="141" y="1"/>
                  </a:cubicBezTo>
                  <a:cubicBezTo>
                    <a:pt x="139" y="1"/>
                    <a:pt x="137" y="1"/>
                    <a:pt x="1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grpSp>
          <p:nvGrpSpPr>
            <p:cNvPr id="1153" name="Google Shape;1153;p44"/>
            <p:cNvGrpSpPr/>
            <p:nvPr/>
          </p:nvGrpSpPr>
          <p:grpSpPr>
            <a:xfrm>
              <a:off x="579654" y="2086323"/>
              <a:ext cx="461125" cy="211761"/>
              <a:chOff x="884454" y="2391123"/>
              <a:chExt cx="461125" cy="211761"/>
            </a:xfrm>
          </p:grpSpPr>
          <p:sp>
            <p:nvSpPr>
              <p:cNvPr id="1154" name="Google Shape;1154;p44"/>
              <p:cNvSpPr/>
              <p:nvPr/>
            </p:nvSpPr>
            <p:spPr>
              <a:xfrm flipH="1">
                <a:off x="1320554" y="2519195"/>
                <a:ext cx="25025" cy="8680"/>
              </a:xfrm>
              <a:custGeom>
                <a:avLst/>
                <a:gdLst/>
                <a:ahLst/>
                <a:cxnLst/>
                <a:rect l="l" t="t" r="r" b="b"/>
                <a:pathLst>
                  <a:path w="764" h="265" extrusionOk="0">
                    <a:moveTo>
                      <a:pt x="632" y="0"/>
                    </a:moveTo>
                    <a:cubicBezTo>
                      <a:pt x="629" y="0"/>
                      <a:pt x="626" y="0"/>
                      <a:pt x="623" y="0"/>
                    </a:cubicBezTo>
                    <a:cubicBezTo>
                      <a:pt x="471" y="11"/>
                      <a:pt x="350" y="15"/>
                      <a:pt x="266" y="15"/>
                    </a:cubicBezTo>
                    <a:cubicBezTo>
                      <a:pt x="224" y="11"/>
                      <a:pt x="194" y="11"/>
                      <a:pt x="171" y="11"/>
                    </a:cubicBezTo>
                    <a:lnTo>
                      <a:pt x="141" y="8"/>
                    </a:lnTo>
                    <a:cubicBezTo>
                      <a:pt x="139" y="8"/>
                      <a:pt x="136" y="7"/>
                      <a:pt x="134" y="7"/>
                    </a:cubicBezTo>
                    <a:cubicBezTo>
                      <a:pt x="69" y="7"/>
                      <a:pt x="12" y="56"/>
                      <a:pt x="5" y="125"/>
                    </a:cubicBezTo>
                    <a:cubicBezTo>
                      <a:pt x="0" y="193"/>
                      <a:pt x="50" y="254"/>
                      <a:pt x="122" y="258"/>
                    </a:cubicBezTo>
                    <a:cubicBezTo>
                      <a:pt x="124" y="258"/>
                      <a:pt x="194" y="265"/>
                      <a:pt x="317" y="265"/>
                    </a:cubicBezTo>
                    <a:cubicBezTo>
                      <a:pt x="402" y="265"/>
                      <a:pt x="512" y="262"/>
                      <a:pt x="642" y="251"/>
                    </a:cubicBezTo>
                    <a:cubicBezTo>
                      <a:pt x="714" y="246"/>
                      <a:pt x="763" y="186"/>
                      <a:pt x="760" y="114"/>
                    </a:cubicBezTo>
                    <a:cubicBezTo>
                      <a:pt x="752" y="49"/>
                      <a:pt x="696" y="0"/>
                      <a:pt x="63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155" name="Google Shape;1155;p44"/>
              <p:cNvSpPr/>
              <p:nvPr/>
            </p:nvSpPr>
            <p:spPr>
              <a:xfrm flipH="1">
                <a:off x="1203619" y="2457157"/>
                <a:ext cx="92500" cy="64069"/>
              </a:xfrm>
              <a:custGeom>
                <a:avLst/>
                <a:gdLst/>
                <a:ahLst/>
                <a:cxnLst/>
                <a:rect l="l" t="t" r="r" b="b"/>
                <a:pathLst>
                  <a:path w="2824" h="1956" extrusionOk="0">
                    <a:moveTo>
                      <a:pt x="2680" y="1"/>
                    </a:moveTo>
                    <a:cubicBezTo>
                      <a:pt x="2644" y="1"/>
                      <a:pt x="2608" y="16"/>
                      <a:pt x="2584" y="46"/>
                    </a:cubicBezTo>
                    <a:cubicBezTo>
                      <a:pt x="2356" y="327"/>
                      <a:pt x="2118" y="566"/>
                      <a:pt x="1875" y="771"/>
                    </a:cubicBezTo>
                    <a:cubicBezTo>
                      <a:pt x="1822" y="813"/>
                      <a:pt x="1814" y="893"/>
                      <a:pt x="1859" y="945"/>
                    </a:cubicBezTo>
                    <a:cubicBezTo>
                      <a:pt x="1885" y="975"/>
                      <a:pt x="1921" y="991"/>
                      <a:pt x="1957" y="991"/>
                    </a:cubicBezTo>
                    <a:cubicBezTo>
                      <a:pt x="1986" y="991"/>
                      <a:pt x="2015" y="981"/>
                      <a:pt x="2038" y="961"/>
                    </a:cubicBezTo>
                    <a:cubicBezTo>
                      <a:pt x="2292" y="748"/>
                      <a:pt x="2542" y="497"/>
                      <a:pt x="2778" y="205"/>
                    </a:cubicBezTo>
                    <a:cubicBezTo>
                      <a:pt x="2824" y="152"/>
                      <a:pt x="2812" y="73"/>
                      <a:pt x="2759" y="28"/>
                    </a:cubicBezTo>
                    <a:cubicBezTo>
                      <a:pt x="2736" y="9"/>
                      <a:pt x="2708" y="1"/>
                      <a:pt x="2680" y="1"/>
                    </a:cubicBezTo>
                    <a:close/>
                    <a:moveTo>
                      <a:pt x="1101" y="1316"/>
                    </a:moveTo>
                    <a:cubicBezTo>
                      <a:pt x="1080" y="1316"/>
                      <a:pt x="1059" y="1321"/>
                      <a:pt x="1040" y="1333"/>
                    </a:cubicBezTo>
                    <a:cubicBezTo>
                      <a:pt x="714" y="1503"/>
                      <a:pt x="399" y="1625"/>
                      <a:pt x="103" y="1712"/>
                    </a:cubicBezTo>
                    <a:cubicBezTo>
                      <a:pt x="38" y="1730"/>
                      <a:pt x="1" y="1799"/>
                      <a:pt x="20" y="1867"/>
                    </a:cubicBezTo>
                    <a:cubicBezTo>
                      <a:pt x="35" y="1920"/>
                      <a:pt x="84" y="1956"/>
                      <a:pt x="139" y="1956"/>
                    </a:cubicBezTo>
                    <a:cubicBezTo>
                      <a:pt x="151" y="1956"/>
                      <a:pt x="163" y="1954"/>
                      <a:pt x="175" y="1951"/>
                    </a:cubicBezTo>
                    <a:cubicBezTo>
                      <a:pt x="482" y="1863"/>
                      <a:pt x="817" y="1735"/>
                      <a:pt x="1158" y="1553"/>
                    </a:cubicBezTo>
                    <a:cubicBezTo>
                      <a:pt x="1218" y="1522"/>
                      <a:pt x="1241" y="1446"/>
                      <a:pt x="1211" y="1382"/>
                    </a:cubicBezTo>
                    <a:cubicBezTo>
                      <a:pt x="1187" y="1340"/>
                      <a:pt x="1145" y="1316"/>
                      <a:pt x="1101" y="1316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156" name="Google Shape;1156;p44"/>
              <p:cNvSpPr/>
              <p:nvPr/>
            </p:nvSpPr>
            <p:spPr>
              <a:xfrm flipH="1">
                <a:off x="884454" y="2458205"/>
                <a:ext cx="277075" cy="144679"/>
              </a:xfrm>
              <a:custGeom>
                <a:avLst/>
                <a:gdLst/>
                <a:ahLst/>
                <a:cxnLst/>
                <a:rect l="l" t="t" r="r" b="b"/>
                <a:pathLst>
                  <a:path w="8459" h="4417" extrusionOk="0">
                    <a:moveTo>
                      <a:pt x="145" y="1"/>
                    </a:moveTo>
                    <a:cubicBezTo>
                      <a:pt x="119" y="1"/>
                      <a:pt x="92" y="9"/>
                      <a:pt x="69" y="26"/>
                    </a:cubicBezTo>
                    <a:cubicBezTo>
                      <a:pt x="12" y="64"/>
                      <a:pt x="0" y="143"/>
                      <a:pt x="42" y="200"/>
                    </a:cubicBezTo>
                    <a:cubicBezTo>
                      <a:pt x="228" y="455"/>
                      <a:pt x="456" y="731"/>
                      <a:pt x="725" y="1015"/>
                    </a:cubicBezTo>
                    <a:cubicBezTo>
                      <a:pt x="751" y="1042"/>
                      <a:pt x="785" y="1055"/>
                      <a:pt x="818" y="1055"/>
                    </a:cubicBezTo>
                    <a:cubicBezTo>
                      <a:pt x="849" y="1055"/>
                      <a:pt x="880" y="1044"/>
                      <a:pt x="904" y="1020"/>
                    </a:cubicBezTo>
                    <a:cubicBezTo>
                      <a:pt x="953" y="970"/>
                      <a:pt x="957" y="894"/>
                      <a:pt x="907" y="842"/>
                    </a:cubicBezTo>
                    <a:cubicBezTo>
                      <a:pt x="646" y="565"/>
                      <a:pt x="426" y="299"/>
                      <a:pt x="244" y="52"/>
                    </a:cubicBezTo>
                    <a:cubicBezTo>
                      <a:pt x="221" y="18"/>
                      <a:pt x="183" y="1"/>
                      <a:pt x="145" y="1"/>
                    </a:cubicBezTo>
                    <a:close/>
                    <a:moveTo>
                      <a:pt x="1582" y="1521"/>
                    </a:moveTo>
                    <a:cubicBezTo>
                      <a:pt x="1546" y="1521"/>
                      <a:pt x="1511" y="1536"/>
                      <a:pt x="1488" y="1566"/>
                    </a:cubicBezTo>
                    <a:cubicBezTo>
                      <a:pt x="1443" y="1619"/>
                      <a:pt x="1450" y="1698"/>
                      <a:pt x="1503" y="1740"/>
                    </a:cubicBezTo>
                    <a:cubicBezTo>
                      <a:pt x="1757" y="1957"/>
                      <a:pt x="2042" y="2169"/>
                      <a:pt x="2353" y="2378"/>
                    </a:cubicBezTo>
                    <a:cubicBezTo>
                      <a:pt x="2374" y="2392"/>
                      <a:pt x="2399" y="2399"/>
                      <a:pt x="2423" y="2399"/>
                    </a:cubicBezTo>
                    <a:cubicBezTo>
                      <a:pt x="2464" y="2399"/>
                      <a:pt x="2504" y="2379"/>
                      <a:pt x="2527" y="2344"/>
                    </a:cubicBezTo>
                    <a:cubicBezTo>
                      <a:pt x="2566" y="2287"/>
                      <a:pt x="2550" y="2207"/>
                      <a:pt x="2494" y="2169"/>
                    </a:cubicBezTo>
                    <a:cubicBezTo>
                      <a:pt x="2189" y="1964"/>
                      <a:pt x="1913" y="1759"/>
                      <a:pt x="1662" y="1551"/>
                    </a:cubicBezTo>
                    <a:cubicBezTo>
                      <a:pt x="1639" y="1531"/>
                      <a:pt x="1610" y="1521"/>
                      <a:pt x="1582" y="1521"/>
                    </a:cubicBezTo>
                    <a:close/>
                    <a:moveTo>
                      <a:pt x="3325" y="2687"/>
                    </a:moveTo>
                    <a:cubicBezTo>
                      <a:pt x="3279" y="2687"/>
                      <a:pt x="3235" y="2711"/>
                      <a:pt x="3210" y="2754"/>
                    </a:cubicBezTo>
                    <a:cubicBezTo>
                      <a:pt x="3180" y="2814"/>
                      <a:pt x="3203" y="2890"/>
                      <a:pt x="3264" y="2924"/>
                    </a:cubicBezTo>
                    <a:cubicBezTo>
                      <a:pt x="3564" y="3083"/>
                      <a:pt x="3879" y="3236"/>
                      <a:pt x="4220" y="3379"/>
                    </a:cubicBezTo>
                    <a:cubicBezTo>
                      <a:pt x="4236" y="3386"/>
                      <a:pt x="4252" y="3389"/>
                      <a:pt x="4268" y="3389"/>
                    </a:cubicBezTo>
                    <a:cubicBezTo>
                      <a:pt x="4317" y="3389"/>
                      <a:pt x="4364" y="3360"/>
                      <a:pt x="4387" y="3311"/>
                    </a:cubicBezTo>
                    <a:cubicBezTo>
                      <a:pt x="4413" y="3251"/>
                      <a:pt x="4383" y="3175"/>
                      <a:pt x="4318" y="3148"/>
                    </a:cubicBezTo>
                    <a:cubicBezTo>
                      <a:pt x="3984" y="3008"/>
                      <a:pt x="3674" y="2856"/>
                      <a:pt x="3381" y="2700"/>
                    </a:cubicBezTo>
                    <a:cubicBezTo>
                      <a:pt x="3363" y="2691"/>
                      <a:pt x="3344" y="2687"/>
                      <a:pt x="3325" y="2687"/>
                    </a:cubicBezTo>
                    <a:close/>
                    <a:moveTo>
                      <a:pt x="5251" y="3506"/>
                    </a:moveTo>
                    <a:cubicBezTo>
                      <a:pt x="5199" y="3506"/>
                      <a:pt x="5149" y="3541"/>
                      <a:pt x="5131" y="3592"/>
                    </a:cubicBezTo>
                    <a:cubicBezTo>
                      <a:pt x="5112" y="3656"/>
                      <a:pt x="5145" y="3729"/>
                      <a:pt x="5214" y="3752"/>
                    </a:cubicBezTo>
                    <a:cubicBezTo>
                      <a:pt x="5536" y="3857"/>
                      <a:pt x="5874" y="3957"/>
                      <a:pt x="6231" y="4043"/>
                    </a:cubicBezTo>
                    <a:cubicBezTo>
                      <a:pt x="6240" y="4046"/>
                      <a:pt x="6250" y="4047"/>
                      <a:pt x="6260" y="4047"/>
                    </a:cubicBezTo>
                    <a:cubicBezTo>
                      <a:pt x="6315" y="4047"/>
                      <a:pt x="6367" y="4010"/>
                      <a:pt x="6383" y="3952"/>
                    </a:cubicBezTo>
                    <a:cubicBezTo>
                      <a:pt x="6397" y="3884"/>
                      <a:pt x="6355" y="3816"/>
                      <a:pt x="6292" y="3801"/>
                    </a:cubicBezTo>
                    <a:cubicBezTo>
                      <a:pt x="5938" y="3714"/>
                      <a:pt x="5609" y="3615"/>
                      <a:pt x="5290" y="3512"/>
                    </a:cubicBezTo>
                    <a:cubicBezTo>
                      <a:pt x="5277" y="3508"/>
                      <a:pt x="5264" y="3506"/>
                      <a:pt x="5251" y="3506"/>
                    </a:cubicBezTo>
                    <a:close/>
                    <a:moveTo>
                      <a:pt x="7282" y="4014"/>
                    </a:moveTo>
                    <a:cubicBezTo>
                      <a:pt x="7224" y="4014"/>
                      <a:pt x="7173" y="4056"/>
                      <a:pt x="7160" y="4116"/>
                    </a:cubicBezTo>
                    <a:cubicBezTo>
                      <a:pt x="7149" y="4184"/>
                      <a:pt x="7194" y="4253"/>
                      <a:pt x="7262" y="4264"/>
                    </a:cubicBezTo>
                    <a:cubicBezTo>
                      <a:pt x="7597" y="4325"/>
                      <a:pt x="7945" y="4374"/>
                      <a:pt x="8310" y="4416"/>
                    </a:cubicBezTo>
                    <a:cubicBezTo>
                      <a:pt x="8314" y="4416"/>
                      <a:pt x="8319" y="4416"/>
                      <a:pt x="8323" y="4416"/>
                    </a:cubicBezTo>
                    <a:cubicBezTo>
                      <a:pt x="8386" y="4416"/>
                      <a:pt x="8439" y="4369"/>
                      <a:pt x="8446" y="4305"/>
                    </a:cubicBezTo>
                    <a:cubicBezTo>
                      <a:pt x="8458" y="4237"/>
                      <a:pt x="8409" y="4176"/>
                      <a:pt x="8336" y="4165"/>
                    </a:cubicBezTo>
                    <a:cubicBezTo>
                      <a:pt x="7980" y="4123"/>
                      <a:pt x="7639" y="4074"/>
                      <a:pt x="7308" y="4017"/>
                    </a:cubicBezTo>
                    <a:cubicBezTo>
                      <a:pt x="7299" y="4015"/>
                      <a:pt x="7291" y="4014"/>
                      <a:pt x="7282" y="4014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157" name="Google Shape;1157;p44"/>
              <p:cNvSpPr/>
              <p:nvPr/>
            </p:nvSpPr>
            <p:spPr>
              <a:xfrm flipH="1">
                <a:off x="1161365" y="2391123"/>
                <a:ext cx="39175" cy="60171"/>
              </a:xfrm>
              <a:custGeom>
                <a:avLst/>
                <a:gdLst/>
                <a:ahLst/>
                <a:cxnLst/>
                <a:rect l="l" t="t" r="r" b="b"/>
                <a:pathLst>
                  <a:path w="1196" h="1837" extrusionOk="0">
                    <a:moveTo>
                      <a:pt x="666" y="0"/>
                    </a:moveTo>
                    <a:cubicBezTo>
                      <a:pt x="382" y="0"/>
                      <a:pt x="112" y="373"/>
                      <a:pt x="57" y="860"/>
                    </a:cubicBezTo>
                    <a:cubicBezTo>
                      <a:pt x="0" y="1364"/>
                      <a:pt x="198" y="1800"/>
                      <a:pt x="498" y="1834"/>
                    </a:cubicBezTo>
                    <a:cubicBezTo>
                      <a:pt x="510" y="1836"/>
                      <a:pt x="523" y="1836"/>
                      <a:pt x="535" y="1836"/>
                    </a:cubicBezTo>
                    <a:cubicBezTo>
                      <a:pt x="821" y="1836"/>
                      <a:pt x="1088" y="1464"/>
                      <a:pt x="1139" y="977"/>
                    </a:cubicBezTo>
                    <a:cubicBezTo>
                      <a:pt x="1195" y="473"/>
                      <a:pt x="998" y="36"/>
                      <a:pt x="699" y="2"/>
                    </a:cubicBezTo>
                    <a:cubicBezTo>
                      <a:pt x="688" y="1"/>
                      <a:pt x="677" y="0"/>
                      <a:pt x="6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1158" name="Google Shape;1158;p44"/>
            <p:cNvSpPr/>
            <p:nvPr/>
          </p:nvSpPr>
          <p:spPr>
            <a:xfrm flipH="1">
              <a:off x="314208" y="2133195"/>
              <a:ext cx="123683" cy="50574"/>
            </a:xfrm>
            <a:custGeom>
              <a:avLst/>
              <a:gdLst/>
              <a:ahLst/>
              <a:cxnLst/>
              <a:rect l="l" t="t" r="r" b="b"/>
              <a:pathLst>
                <a:path w="3776" h="1544" extrusionOk="0">
                  <a:moveTo>
                    <a:pt x="2387" y="0"/>
                  </a:moveTo>
                  <a:cubicBezTo>
                    <a:pt x="1727" y="0"/>
                    <a:pt x="1178" y="251"/>
                    <a:pt x="790" y="510"/>
                  </a:cubicBezTo>
                  <a:cubicBezTo>
                    <a:pt x="345" y="809"/>
                    <a:pt x="95" y="1124"/>
                    <a:pt x="87" y="1136"/>
                  </a:cubicBezTo>
                  <a:cubicBezTo>
                    <a:pt x="0" y="1245"/>
                    <a:pt x="19" y="1401"/>
                    <a:pt x="125" y="1489"/>
                  </a:cubicBezTo>
                  <a:cubicBezTo>
                    <a:pt x="171" y="1526"/>
                    <a:pt x="227" y="1544"/>
                    <a:pt x="282" y="1544"/>
                  </a:cubicBezTo>
                  <a:cubicBezTo>
                    <a:pt x="356" y="1544"/>
                    <a:pt x="430" y="1510"/>
                    <a:pt x="478" y="1447"/>
                  </a:cubicBezTo>
                  <a:cubicBezTo>
                    <a:pt x="482" y="1443"/>
                    <a:pt x="709" y="1166"/>
                    <a:pt x="1089" y="916"/>
                  </a:cubicBezTo>
                  <a:cubicBezTo>
                    <a:pt x="1420" y="697"/>
                    <a:pt x="1863" y="501"/>
                    <a:pt x="2387" y="501"/>
                  </a:cubicBezTo>
                  <a:cubicBezTo>
                    <a:pt x="2463" y="501"/>
                    <a:pt x="2539" y="505"/>
                    <a:pt x="2618" y="513"/>
                  </a:cubicBezTo>
                  <a:cubicBezTo>
                    <a:pt x="2853" y="540"/>
                    <a:pt x="3107" y="608"/>
                    <a:pt x="3380" y="737"/>
                  </a:cubicBezTo>
                  <a:cubicBezTo>
                    <a:pt x="3414" y="753"/>
                    <a:pt x="3450" y="760"/>
                    <a:pt x="3486" y="760"/>
                  </a:cubicBezTo>
                  <a:cubicBezTo>
                    <a:pt x="3581" y="760"/>
                    <a:pt x="3673" y="707"/>
                    <a:pt x="3714" y="616"/>
                  </a:cubicBezTo>
                  <a:cubicBezTo>
                    <a:pt x="3775" y="491"/>
                    <a:pt x="3718" y="339"/>
                    <a:pt x="3593" y="282"/>
                  </a:cubicBezTo>
                  <a:cubicBezTo>
                    <a:pt x="3275" y="130"/>
                    <a:pt x="2967" y="47"/>
                    <a:pt x="2674" y="16"/>
                  </a:cubicBezTo>
                  <a:cubicBezTo>
                    <a:pt x="2577" y="5"/>
                    <a:pt x="2481" y="0"/>
                    <a:pt x="238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159" name="Google Shape;1159;p44"/>
            <p:cNvSpPr/>
            <p:nvPr/>
          </p:nvSpPr>
          <p:spPr>
            <a:xfrm flipH="1">
              <a:off x="309000" y="2159923"/>
              <a:ext cx="123552" cy="50639"/>
            </a:xfrm>
            <a:custGeom>
              <a:avLst/>
              <a:gdLst/>
              <a:ahLst/>
              <a:cxnLst/>
              <a:rect l="l" t="t" r="r" b="b"/>
              <a:pathLst>
                <a:path w="3772" h="1546" extrusionOk="0">
                  <a:moveTo>
                    <a:pt x="2385" y="0"/>
                  </a:moveTo>
                  <a:cubicBezTo>
                    <a:pt x="1725" y="0"/>
                    <a:pt x="1178" y="254"/>
                    <a:pt x="790" y="513"/>
                  </a:cubicBezTo>
                  <a:cubicBezTo>
                    <a:pt x="345" y="813"/>
                    <a:pt x="95" y="1124"/>
                    <a:pt x="84" y="1140"/>
                  </a:cubicBezTo>
                  <a:cubicBezTo>
                    <a:pt x="0" y="1245"/>
                    <a:pt x="19" y="1405"/>
                    <a:pt x="126" y="1492"/>
                  </a:cubicBezTo>
                  <a:cubicBezTo>
                    <a:pt x="172" y="1528"/>
                    <a:pt x="227" y="1546"/>
                    <a:pt x="282" y="1546"/>
                  </a:cubicBezTo>
                  <a:cubicBezTo>
                    <a:pt x="355" y="1546"/>
                    <a:pt x="428" y="1513"/>
                    <a:pt x="478" y="1450"/>
                  </a:cubicBezTo>
                  <a:cubicBezTo>
                    <a:pt x="482" y="1447"/>
                    <a:pt x="709" y="1170"/>
                    <a:pt x="1089" y="919"/>
                  </a:cubicBezTo>
                  <a:cubicBezTo>
                    <a:pt x="1421" y="700"/>
                    <a:pt x="1863" y="504"/>
                    <a:pt x="2388" y="504"/>
                  </a:cubicBezTo>
                  <a:cubicBezTo>
                    <a:pt x="2463" y="504"/>
                    <a:pt x="2540" y="508"/>
                    <a:pt x="2618" y="517"/>
                  </a:cubicBezTo>
                  <a:cubicBezTo>
                    <a:pt x="2853" y="543"/>
                    <a:pt x="3108" y="612"/>
                    <a:pt x="3381" y="737"/>
                  </a:cubicBezTo>
                  <a:cubicBezTo>
                    <a:pt x="3416" y="754"/>
                    <a:pt x="3453" y="762"/>
                    <a:pt x="3489" y="762"/>
                  </a:cubicBezTo>
                  <a:cubicBezTo>
                    <a:pt x="3582" y="762"/>
                    <a:pt x="3671" y="709"/>
                    <a:pt x="3714" y="616"/>
                  </a:cubicBezTo>
                  <a:cubicBezTo>
                    <a:pt x="3772" y="490"/>
                    <a:pt x="3718" y="343"/>
                    <a:pt x="3593" y="282"/>
                  </a:cubicBezTo>
                  <a:cubicBezTo>
                    <a:pt x="3275" y="134"/>
                    <a:pt x="2963" y="51"/>
                    <a:pt x="2671" y="16"/>
                  </a:cubicBezTo>
                  <a:cubicBezTo>
                    <a:pt x="2573" y="5"/>
                    <a:pt x="2478" y="0"/>
                    <a:pt x="238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160" name="Google Shape;1160;p44"/>
            <p:cNvSpPr/>
            <p:nvPr/>
          </p:nvSpPr>
          <p:spPr>
            <a:xfrm flipH="1">
              <a:off x="309000" y="2195167"/>
              <a:ext cx="126664" cy="35768"/>
            </a:xfrm>
            <a:custGeom>
              <a:avLst/>
              <a:gdLst/>
              <a:ahLst/>
              <a:cxnLst/>
              <a:rect l="l" t="t" r="r" b="b"/>
              <a:pathLst>
                <a:path w="3867" h="1092" extrusionOk="0">
                  <a:moveTo>
                    <a:pt x="1993" y="1"/>
                  </a:moveTo>
                  <a:cubicBezTo>
                    <a:pt x="1605" y="1"/>
                    <a:pt x="1253" y="83"/>
                    <a:pt x="967" y="185"/>
                  </a:cubicBezTo>
                  <a:cubicBezTo>
                    <a:pt x="463" y="367"/>
                    <a:pt x="144" y="610"/>
                    <a:pt x="133" y="621"/>
                  </a:cubicBezTo>
                  <a:cubicBezTo>
                    <a:pt x="23" y="705"/>
                    <a:pt x="0" y="864"/>
                    <a:pt x="84" y="974"/>
                  </a:cubicBezTo>
                  <a:cubicBezTo>
                    <a:pt x="135" y="1038"/>
                    <a:pt x="209" y="1071"/>
                    <a:pt x="284" y="1071"/>
                  </a:cubicBezTo>
                  <a:cubicBezTo>
                    <a:pt x="337" y="1071"/>
                    <a:pt x="391" y="1054"/>
                    <a:pt x="437" y="1020"/>
                  </a:cubicBezTo>
                  <a:cubicBezTo>
                    <a:pt x="440" y="1015"/>
                    <a:pt x="729" y="803"/>
                    <a:pt x="1158" y="651"/>
                  </a:cubicBezTo>
                  <a:cubicBezTo>
                    <a:pt x="1403" y="568"/>
                    <a:pt x="1689" y="503"/>
                    <a:pt x="1998" y="503"/>
                  </a:cubicBezTo>
                  <a:cubicBezTo>
                    <a:pt x="2234" y="503"/>
                    <a:pt x="2484" y="541"/>
                    <a:pt x="2739" y="637"/>
                  </a:cubicBezTo>
                  <a:cubicBezTo>
                    <a:pt x="2963" y="719"/>
                    <a:pt x="3191" y="845"/>
                    <a:pt x="3426" y="1034"/>
                  </a:cubicBezTo>
                  <a:cubicBezTo>
                    <a:pt x="3473" y="1073"/>
                    <a:pt x="3529" y="1091"/>
                    <a:pt x="3585" y="1091"/>
                  </a:cubicBezTo>
                  <a:cubicBezTo>
                    <a:pt x="3658" y="1091"/>
                    <a:pt x="3730" y="1060"/>
                    <a:pt x="3779" y="1001"/>
                  </a:cubicBezTo>
                  <a:cubicBezTo>
                    <a:pt x="3867" y="894"/>
                    <a:pt x="3851" y="735"/>
                    <a:pt x="3741" y="647"/>
                  </a:cubicBezTo>
                  <a:cubicBezTo>
                    <a:pt x="3468" y="423"/>
                    <a:pt x="3191" y="269"/>
                    <a:pt x="2914" y="166"/>
                  </a:cubicBezTo>
                  <a:cubicBezTo>
                    <a:pt x="2595" y="47"/>
                    <a:pt x="2284" y="1"/>
                    <a:pt x="19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161" name="Google Shape;1161;p44"/>
            <p:cNvSpPr/>
            <p:nvPr/>
          </p:nvSpPr>
          <p:spPr>
            <a:xfrm flipH="1">
              <a:off x="1248806" y="1945116"/>
              <a:ext cx="126631" cy="35768"/>
            </a:xfrm>
            <a:custGeom>
              <a:avLst/>
              <a:gdLst/>
              <a:ahLst/>
              <a:cxnLst/>
              <a:rect l="l" t="t" r="r" b="b"/>
              <a:pathLst>
                <a:path w="3866" h="1092" extrusionOk="0">
                  <a:moveTo>
                    <a:pt x="1998" y="1"/>
                  </a:moveTo>
                  <a:cubicBezTo>
                    <a:pt x="1608" y="1"/>
                    <a:pt x="1255" y="83"/>
                    <a:pt x="967" y="185"/>
                  </a:cubicBezTo>
                  <a:cubicBezTo>
                    <a:pt x="463" y="367"/>
                    <a:pt x="144" y="610"/>
                    <a:pt x="132" y="621"/>
                  </a:cubicBezTo>
                  <a:cubicBezTo>
                    <a:pt x="23" y="704"/>
                    <a:pt x="0" y="860"/>
                    <a:pt x="87" y="970"/>
                  </a:cubicBezTo>
                  <a:cubicBezTo>
                    <a:pt x="136" y="1035"/>
                    <a:pt x="211" y="1070"/>
                    <a:pt x="287" y="1070"/>
                  </a:cubicBezTo>
                  <a:cubicBezTo>
                    <a:pt x="339" y="1070"/>
                    <a:pt x="391" y="1054"/>
                    <a:pt x="436" y="1019"/>
                  </a:cubicBezTo>
                  <a:cubicBezTo>
                    <a:pt x="440" y="1016"/>
                    <a:pt x="729" y="800"/>
                    <a:pt x="1157" y="652"/>
                  </a:cubicBezTo>
                  <a:cubicBezTo>
                    <a:pt x="1400" y="566"/>
                    <a:pt x="1685" y="502"/>
                    <a:pt x="1993" y="502"/>
                  </a:cubicBezTo>
                  <a:cubicBezTo>
                    <a:pt x="2231" y="502"/>
                    <a:pt x="2483" y="540"/>
                    <a:pt x="2739" y="636"/>
                  </a:cubicBezTo>
                  <a:cubicBezTo>
                    <a:pt x="2963" y="720"/>
                    <a:pt x="3191" y="845"/>
                    <a:pt x="3426" y="1035"/>
                  </a:cubicBezTo>
                  <a:cubicBezTo>
                    <a:pt x="3472" y="1073"/>
                    <a:pt x="3529" y="1092"/>
                    <a:pt x="3585" y="1092"/>
                  </a:cubicBezTo>
                  <a:cubicBezTo>
                    <a:pt x="3658" y="1092"/>
                    <a:pt x="3730" y="1060"/>
                    <a:pt x="3779" y="1000"/>
                  </a:cubicBezTo>
                  <a:cubicBezTo>
                    <a:pt x="3866" y="891"/>
                    <a:pt x="3851" y="735"/>
                    <a:pt x="3741" y="644"/>
                  </a:cubicBezTo>
                  <a:cubicBezTo>
                    <a:pt x="3468" y="424"/>
                    <a:pt x="3191" y="265"/>
                    <a:pt x="2914" y="163"/>
                  </a:cubicBezTo>
                  <a:cubicBezTo>
                    <a:pt x="2597" y="46"/>
                    <a:pt x="2287" y="1"/>
                    <a:pt x="199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162" name="Google Shape;1162;p44"/>
            <p:cNvSpPr/>
            <p:nvPr/>
          </p:nvSpPr>
          <p:spPr>
            <a:xfrm flipH="1">
              <a:off x="1244188" y="1973121"/>
              <a:ext cx="124698" cy="47462"/>
            </a:xfrm>
            <a:custGeom>
              <a:avLst/>
              <a:gdLst/>
              <a:ahLst/>
              <a:cxnLst/>
              <a:rect l="l" t="t" r="r" b="b"/>
              <a:pathLst>
                <a:path w="3807" h="1449" extrusionOk="0">
                  <a:moveTo>
                    <a:pt x="2328" y="0"/>
                  </a:moveTo>
                  <a:cubicBezTo>
                    <a:pt x="1720" y="0"/>
                    <a:pt x="1203" y="213"/>
                    <a:pt x="828" y="441"/>
                  </a:cubicBezTo>
                  <a:cubicBezTo>
                    <a:pt x="369" y="719"/>
                    <a:pt x="103" y="1022"/>
                    <a:pt x="92" y="1033"/>
                  </a:cubicBezTo>
                  <a:cubicBezTo>
                    <a:pt x="0" y="1136"/>
                    <a:pt x="12" y="1295"/>
                    <a:pt x="119" y="1386"/>
                  </a:cubicBezTo>
                  <a:cubicBezTo>
                    <a:pt x="167" y="1428"/>
                    <a:pt x="225" y="1448"/>
                    <a:pt x="283" y="1448"/>
                  </a:cubicBezTo>
                  <a:cubicBezTo>
                    <a:pt x="353" y="1448"/>
                    <a:pt x="422" y="1419"/>
                    <a:pt x="471" y="1364"/>
                  </a:cubicBezTo>
                  <a:cubicBezTo>
                    <a:pt x="475" y="1360"/>
                    <a:pt x="714" y="1090"/>
                    <a:pt x="1105" y="859"/>
                  </a:cubicBezTo>
                  <a:cubicBezTo>
                    <a:pt x="1425" y="670"/>
                    <a:pt x="1842" y="503"/>
                    <a:pt x="2325" y="503"/>
                  </a:cubicBezTo>
                  <a:cubicBezTo>
                    <a:pt x="2431" y="503"/>
                    <a:pt x="2541" y="511"/>
                    <a:pt x="2653" y="529"/>
                  </a:cubicBezTo>
                  <a:cubicBezTo>
                    <a:pt x="2888" y="567"/>
                    <a:pt x="3138" y="646"/>
                    <a:pt x="3404" y="783"/>
                  </a:cubicBezTo>
                  <a:cubicBezTo>
                    <a:pt x="3442" y="803"/>
                    <a:pt x="3482" y="812"/>
                    <a:pt x="3522" y="812"/>
                  </a:cubicBezTo>
                  <a:cubicBezTo>
                    <a:pt x="3611" y="812"/>
                    <a:pt x="3697" y="764"/>
                    <a:pt x="3742" y="681"/>
                  </a:cubicBezTo>
                  <a:cubicBezTo>
                    <a:pt x="3807" y="555"/>
                    <a:pt x="3761" y="404"/>
                    <a:pt x="3636" y="339"/>
                  </a:cubicBezTo>
                  <a:cubicBezTo>
                    <a:pt x="3324" y="176"/>
                    <a:pt x="3021" y="77"/>
                    <a:pt x="2729" y="31"/>
                  </a:cubicBezTo>
                  <a:cubicBezTo>
                    <a:pt x="2591" y="10"/>
                    <a:pt x="2457" y="0"/>
                    <a:pt x="23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163" name="Google Shape;1163;p44"/>
            <p:cNvSpPr/>
            <p:nvPr/>
          </p:nvSpPr>
          <p:spPr>
            <a:xfrm flipH="1">
              <a:off x="1242845" y="1998113"/>
              <a:ext cx="124535" cy="47462"/>
            </a:xfrm>
            <a:custGeom>
              <a:avLst/>
              <a:gdLst/>
              <a:ahLst/>
              <a:cxnLst/>
              <a:rect l="l" t="t" r="r" b="b"/>
              <a:pathLst>
                <a:path w="3802" h="1449" extrusionOk="0">
                  <a:moveTo>
                    <a:pt x="2324" y="1"/>
                  </a:moveTo>
                  <a:cubicBezTo>
                    <a:pt x="1716" y="1"/>
                    <a:pt x="1199" y="213"/>
                    <a:pt x="824" y="441"/>
                  </a:cubicBezTo>
                  <a:cubicBezTo>
                    <a:pt x="364" y="718"/>
                    <a:pt x="103" y="1021"/>
                    <a:pt x="91" y="1033"/>
                  </a:cubicBezTo>
                  <a:cubicBezTo>
                    <a:pt x="0" y="1140"/>
                    <a:pt x="8" y="1295"/>
                    <a:pt x="114" y="1386"/>
                  </a:cubicBezTo>
                  <a:cubicBezTo>
                    <a:pt x="163" y="1428"/>
                    <a:pt x="223" y="1449"/>
                    <a:pt x="282" y="1449"/>
                  </a:cubicBezTo>
                  <a:cubicBezTo>
                    <a:pt x="350" y="1449"/>
                    <a:pt x="418" y="1420"/>
                    <a:pt x="467" y="1363"/>
                  </a:cubicBezTo>
                  <a:cubicBezTo>
                    <a:pt x="471" y="1359"/>
                    <a:pt x="710" y="1094"/>
                    <a:pt x="1101" y="858"/>
                  </a:cubicBezTo>
                  <a:cubicBezTo>
                    <a:pt x="1424" y="669"/>
                    <a:pt x="1838" y="502"/>
                    <a:pt x="2319" y="502"/>
                  </a:cubicBezTo>
                  <a:cubicBezTo>
                    <a:pt x="2425" y="502"/>
                    <a:pt x="2536" y="511"/>
                    <a:pt x="2649" y="529"/>
                  </a:cubicBezTo>
                  <a:cubicBezTo>
                    <a:pt x="2884" y="566"/>
                    <a:pt x="3134" y="646"/>
                    <a:pt x="3400" y="786"/>
                  </a:cubicBezTo>
                  <a:cubicBezTo>
                    <a:pt x="3437" y="806"/>
                    <a:pt x="3476" y="815"/>
                    <a:pt x="3514" y="815"/>
                  </a:cubicBezTo>
                  <a:cubicBezTo>
                    <a:pt x="3605" y="815"/>
                    <a:pt x="3693" y="765"/>
                    <a:pt x="3738" y="680"/>
                  </a:cubicBezTo>
                  <a:cubicBezTo>
                    <a:pt x="3802" y="555"/>
                    <a:pt x="3756" y="403"/>
                    <a:pt x="3631" y="338"/>
                  </a:cubicBezTo>
                  <a:cubicBezTo>
                    <a:pt x="3320" y="175"/>
                    <a:pt x="3017" y="77"/>
                    <a:pt x="2725" y="32"/>
                  </a:cubicBezTo>
                  <a:cubicBezTo>
                    <a:pt x="2587" y="10"/>
                    <a:pt x="2453" y="1"/>
                    <a:pt x="23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164" name="Google Shape;1164;p44"/>
            <p:cNvSpPr/>
            <p:nvPr/>
          </p:nvSpPr>
          <p:spPr>
            <a:xfrm flipH="1">
              <a:off x="532454" y="3309198"/>
              <a:ext cx="97086" cy="76286"/>
            </a:xfrm>
            <a:custGeom>
              <a:avLst/>
              <a:gdLst/>
              <a:ahLst/>
              <a:cxnLst/>
              <a:rect l="l" t="t" r="r" b="b"/>
              <a:pathLst>
                <a:path w="2964" h="2329" extrusionOk="0">
                  <a:moveTo>
                    <a:pt x="1593" y="1"/>
                  </a:moveTo>
                  <a:cubicBezTo>
                    <a:pt x="987" y="1"/>
                    <a:pt x="370" y="268"/>
                    <a:pt x="0" y="796"/>
                  </a:cubicBezTo>
                  <a:cubicBezTo>
                    <a:pt x="80" y="1270"/>
                    <a:pt x="102" y="1786"/>
                    <a:pt x="167" y="2328"/>
                  </a:cubicBezTo>
                  <a:cubicBezTo>
                    <a:pt x="486" y="1930"/>
                    <a:pt x="907" y="1543"/>
                    <a:pt x="1396" y="1388"/>
                  </a:cubicBezTo>
                  <a:cubicBezTo>
                    <a:pt x="1675" y="1299"/>
                    <a:pt x="1985" y="1250"/>
                    <a:pt x="2291" y="1250"/>
                  </a:cubicBezTo>
                  <a:cubicBezTo>
                    <a:pt x="2522" y="1250"/>
                    <a:pt x="2751" y="1278"/>
                    <a:pt x="2964" y="1338"/>
                  </a:cubicBezTo>
                  <a:cubicBezTo>
                    <a:pt x="2797" y="1038"/>
                    <a:pt x="2527" y="458"/>
                    <a:pt x="2361" y="155"/>
                  </a:cubicBezTo>
                  <a:cubicBezTo>
                    <a:pt x="2121" y="52"/>
                    <a:pt x="1858" y="1"/>
                    <a:pt x="15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165" name="Google Shape;1165;p44"/>
            <p:cNvSpPr/>
            <p:nvPr/>
          </p:nvSpPr>
          <p:spPr>
            <a:xfrm flipH="1">
              <a:off x="848867" y="2242204"/>
              <a:ext cx="24501" cy="24533"/>
            </a:xfrm>
            <a:custGeom>
              <a:avLst/>
              <a:gdLst/>
              <a:ahLst/>
              <a:cxnLst/>
              <a:rect l="l" t="t" r="r" b="b"/>
              <a:pathLst>
                <a:path w="748" h="749" extrusionOk="0">
                  <a:moveTo>
                    <a:pt x="375" y="1"/>
                  </a:moveTo>
                  <a:cubicBezTo>
                    <a:pt x="167" y="1"/>
                    <a:pt x="0" y="168"/>
                    <a:pt x="0" y="376"/>
                  </a:cubicBezTo>
                  <a:cubicBezTo>
                    <a:pt x="0" y="581"/>
                    <a:pt x="167" y="749"/>
                    <a:pt x="375" y="749"/>
                  </a:cubicBezTo>
                  <a:cubicBezTo>
                    <a:pt x="580" y="749"/>
                    <a:pt x="748" y="581"/>
                    <a:pt x="748" y="376"/>
                  </a:cubicBezTo>
                  <a:cubicBezTo>
                    <a:pt x="748" y="168"/>
                    <a:pt x="580" y="1"/>
                    <a:pt x="37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166" name="Google Shape;1166;p44"/>
            <p:cNvSpPr/>
            <p:nvPr/>
          </p:nvSpPr>
          <p:spPr>
            <a:xfrm flipH="1">
              <a:off x="967801" y="3237792"/>
              <a:ext cx="261778" cy="578060"/>
            </a:xfrm>
            <a:custGeom>
              <a:avLst/>
              <a:gdLst/>
              <a:ahLst/>
              <a:cxnLst/>
              <a:rect l="l" t="t" r="r" b="b"/>
              <a:pathLst>
                <a:path w="7992" h="17648" extrusionOk="0">
                  <a:moveTo>
                    <a:pt x="6914" y="1"/>
                  </a:moveTo>
                  <a:cubicBezTo>
                    <a:pt x="6914" y="1"/>
                    <a:pt x="2703" y="2612"/>
                    <a:pt x="2407" y="6876"/>
                  </a:cubicBezTo>
                  <a:cubicBezTo>
                    <a:pt x="2107" y="11140"/>
                    <a:pt x="642" y="16251"/>
                    <a:pt x="642" y="16251"/>
                  </a:cubicBezTo>
                  <a:cubicBezTo>
                    <a:pt x="642" y="16251"/>
                    <a:pt x="1" y="17355"/>
                    <a:pt x="642" y="17640"/>
                  </a:cubicBezTo>
                  <a:cubicBezTo>
                    <a:pt x="654" y="17645"/>
                    <a:pt x="666" y="17648"/>
                    <a:pt x="680" y="17648"/>
                  </a:cubicBezTo>
                  <a:cubicBezTo>
                    <a:pt x="1408" y="17648"/>
                    <a:pt x="4690" y="10323"/>
                    <a:pt x="4690" y="10014"/>
                  </a:cubicBezTo>
                  <a:cubicBezTo>
                    <a:pt x="4690" y="9695"/>
                    <a:pt x="7991" y="1196"/>
                    <a:pt x="7991" y="1196"/>
                  </a:cubicBezTo>
                  <a:lnTo>
                    <a:pt x="691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167" name="Google Shape;1167;p44"/>
            <p:cNvSpPr/>
            <p:nvPr/>
          </p:nvSpPr>
          <p:spPr>
            <a:xfrm flipH="1">
              <a:off x="757219" y="3113126"/>
              <a:ext cx="368690" cy="194172"/>
            </a:xfrm>
            <a:custGeom>
              <a:avLst/>
              <a:gdLst/>
              <a:ahLst/>
              <a:cxnLst/>
              <a:rect l="l" t="t" r="r" b="b"/>
              <a:pathLst>
                <a:path w="11256" h="5928" extrusionOk="0">
                  <a:moveTo>
                    <a:pt x="536" y="1"/>
                  </a:moveTo>
                  <a:cubicBezTo>
                    <a:pt x="256" y="1"/>
                    <a:pt x="0" y="225"/>
                    <a:pt x="0" y="541"/>
                  </a:cubicBezTo>
                  <a:lnTo>
                    <a:pt x="0" y="4259"/>
                  </a:lnTo>
                  <a:cubicBezTo>
                    <a:pt x="0" y="4532"/>
                    <a:pt x="205" y="4763"/>
                    <a:pt x="475" y="4793"/>
                  </a:cubicBezTo>
                  <a:lnTo>
                    <a:pt x="10540" y="5924"/>
                  </a:lnTo>
                  <a:cubicBezTo>
                    <a:pt x="10563" y="5927"/>
                    <a:pt x="10584" y="5928"/>
                    <a:pt x="10606" y="5928"/>
                  </a:cubicBezTo>
                  <a:cubicBezTo>
                    <a:pt x="10990" y="5928"/>
                    <a:pt x="11256" y="5524"/>
                    <a:pt x="11087" y="5165"/>
                  </a:cubicBezTo>
                  <a:lnTo>
                    <a:pt x="10897" y="4502"/>
                  </a:lnTo>
                  <a:cubicBezTo>
                    <a:pt x="10863" y="4429"/>
                    <a:pt x="10761" y="4194"/>
                    <a:pt x="10761" y="4115"/>
                  </a:cubicBezTo>
                  <a:lnTo>
                    <a:pt x="10685" y="2721"/>
                  </a:lnTo>
                  <a:cubicBezTo>
                    <a:pt x="10685" y="2416"/>
                    <a:pt x="10438" y="2185"/>
                    <a:pt x="10150" y="2185"/>
                  </a:cubicBezTo>
                  <a:cubicBezTo>
                    <a:pt x="10105" y="2185"/>
                    <a:pt x="10059" y="2191"/>
                    <a:pt x="10013" y="2202"/>
                  </a:cubicBezTo>
                  <a:cubicBezTo>
                    <a:pt x="9373" y="2367"/>
                    <a:pt x="8721" y="2438"/>
                    <a:pt x="8075" y="2438"/>
                  </a:cubicBezTo>
                  <a:cubicBezTo>
                    <a:pt x="5083" y="2438"/>
                    <a:pt x="2183" y="917"/>
                    <a:pt x="816" y="81"/>
                  </a:cubicBezTo>
                  <a:cubicBezTo>
                    <a:pt x="726" y="26"/>
                    <a:pt x="629" y="1"/>
                    <a:pt x="5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168" name="Google Shape;1168;p44"/>
            <p:cNvSpPr/>
            <p:nvPr/>
          </p:nvSpPr>
          <p:spPr>
            <a:xfrm flipH="1">
              <a:off x="761575" y="3170677"/>
              <a:ext cx="365448" cy="106749"/>
            </a:xfrm>
            <a:custGeom>
              <a:avLst/>
              <a:gdLst/>
              <a:ahLst/>
              <a:cxnLst/>
              <a:rect l="l" t="t" r="r" b="b"/>
              <a:pathLst>
                <a:path w="11157" h="3259" extrusionOk="0">
                  <a:moveTo>
                    <a:pt x="582" y="1"/>
                  </a:moveTo>
                  <a:cubicBezTo>
                    <a:pt x="350" y="1"/>
                    <a:pt x="154" y="63"/>
                    <a:pt x="144" y="168"/>
                  </a:cubicBezTo>
                  <a:lnTo>
                    <a:pt x="8" y="1617"/>
                  </a:lnTo>
                  <a:cubicBezTo>
                    <a:pt x="1" y="1724"/>
                    <a:pt x="197" y="1834"/>
                    <a:pt x="467" y="1871"/>
                  </a:cubicBezTo>
                  <a:lnTo>
                    <a:pt x="10446" y="3245"/>
                  </a:lnTo>
                  <a:cubicBezTo>
                    <a:pt x="10510" y="3254"/>
                    <a:pt x="10571" y="3258"/>
                    <a:pt x="10629" y="3258"/>
                  </a:cubicBezTo>
                  <a:cubicBezTo>
                    <a:pt x="10947" y="3258"/>
                    <a:pt x="11157" y="3137"/>
                    <a:pt x="11019" y="2999"/>
                  </a:cubicBezTo>
                  <a:lnTo>
                    <a:pt x="10851" y="2722"/>
                  </a:lnTo>
                  <a:cubicBezTo>
                    <a:pt x="10821" y="2691"/>
                    <a:pt x="10730" y="2589"/>
                    <a:pt x="10734" y="2558"/>
                  </a:cubicBezTo>
                  <a:lnTo>
                    <a:pt x="10707" y="2008"/>
                  </a:lnTo>
                  <a:cubicBezTo>
                    <a:pt x="10719" y="1874"/>
                    <a:pt x="10411" y="1743"/>
                    <a:pt x="10076" y="1743"/>
                  </a:cubicBezTo>
                  <a:cubicBezTo>
                    <a:pt x="10070" y="1743"/>
                    <a:pt x="10065" y="1743"/>
                    <a:pt x="10059" y="1743"/>
                  </a:cubicBezTo>
                  <a:cubicBezTo>
                    <a:pt x="10018" y="1743"/>
                    <a:pt x="9977" y="1743"/>
                    <a:pt x="9936" y="1743"/>
                  </a:cubicBezTo>
                  <a:cubicBezTo>
                    <a:pt x="6348" y="1743"/>
                    <a:pt x="2574" y="609"/>
                    <a:pt x="976" y="62"/>
                  </a:cubicBezTo>
                  <a:cubicBezTo>
                    <a:pt x="851" y="20"/>
                    <a:pt x="711" y="1"/>
                    <a:pt x="5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169" name="Google Shape;1169;p44"/>
            <p:cNvSpPr/>
            <p:nvPr/>
          </p:nvSpPr>
          <p:spPr>
            <a:xfrm flipH="1">
              <a:off x="855451" y="2557634"/>
              <a:ext cx="376486" cy="711799"/>
            </a:xfrm>
            <a:custGeom>
              <a:avLst/>
              <a:gdLst/>
              <a:ahLst/>
              <a:cxnLst/>
              <a:rect l="l" t="t" r="r" b="b"/>
              <a:pathLst>
                <a:path w="11494" h="21731" extrusionOk="0">
                  <a:moveTo>
                    <a:pt x="8003" y="1"/>
                  </a:moveTo>
                  <a:cubicBezTo>
                    <a:pt x="8003" y="1"/>
                    <a:pt x="5412" y="5555"/>
                    <a:pt x="2706" y="8617"/>
                  </a:cubicBezTo>
                  <a:cubicBezTo>
                    <a:pt x="1" y="11683"/>
                    <a:pt x="2407" y="21574"/>
                    <a:pt x="2407" y="21574"/>
                  </a:cubicBezTo>
                  <a:cubicBezTo>
                    <a:pt x="2410" y="21578"/>
                    <a:pt x="2414" y="21582"/>
                    <a:pt x="2418" y="21582"/>
                  </a:cubicBezTo>
                  <a:cubicBezTo>
                    <a:pt x="2565" y="21684"/>
                    <a:pt x="2728" y="21731"/>
                    <a:pt x="2887" y="21731"/>
                  </a:cubicBezTo>
                  <a:cubicBezTo>
                    <a:pt x="3283" y="21731"/>
                    <a:pt x="3657" y="21442"/>
                    <a:pt x="3708" y="21001"/>
                  </a:cubicBezTo>
                  <a:cubicBezTo>
                    <a:pt x="3943" y="19009"/>
                    <a:pt x="4573" y="17032"/>
                    <a:pt x="5472" y="15204"/>
                  </a:cubicBezTo>
                  <a:cubicBezTo>
                    <a:pt x="6470" y="13178"/>
                    <a:pt x="7263" y="11052"/>
                    <a:pt x="7817" y="8863"/>
                  </a:cubicBezTo>
                  <a:cubicBezTo>
                    <a:pt x="8963" y="4345"/>
                    <a:pt x="11494" y="2065"/>
                    <a:pt x="11494" y="2065"/>
                  </a:cubicBezTo>
                  <a:lnTo>
                    <a:pt x="8003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170" name="Google Shape;1170;p44"/>
            <p:cNvSpPr/>
            <p:nvPr/>
          </p:nvSpPr>
          <p:spPr>
            <a:xfrm flipH="1">
              <a:off x="903405" y="2649971"/>
              <a:ext cx="41435" cy="41402"/>
            </a:xfrm>
            <a:custGeom>
              <a:avLst/>
              <a:gdLst/>
              <a:ahLst/>
              <a:cxnLst/>
              <a:rect l="l" t="t" r="r" b="b"/>
              <a:pathLst>
                <a:path w="1265" h="1264" extrusionOk="0">
                  <a:moveTo>
                    <a:pt x="634" y="1"/>
                  </a:moveTo>
                  <a:cubicBezTo>
                    <a:pt x="286" y="1"/>
                    <a:pt x="0" y="285"/>
                    <a:pt x="0" y="630"/>
                  </a:cubicBezTo>
                  <a:cubicBezTo>
                    <a:pt x="0" y="980"/>
                    <a:pt x="286" y="1264"/>
                    <a:pt x="634" y="1264"/>
                  </a:cubicBezTo>
                  <a:cubicBezTo>
                    <a:pt x="979" y="1264"/>
                    <a:pt x="1264" y="980"/>
                    <a:pt x="1264" y="630"/>
                  </a:cubicBezTo>
                  <a:cubicBezTo>
                    <a:pt x="1264" y="285"/>
                    <a:pt x="979" y="1"/>
                    <a:pt x="63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171" name="Google Shape;1171;p44"/>
            <p:cNvSpPr/>
            <p:nvPr/>
          </p:nvSpPr>
          <p:spPr>
            <a:xfrm flipH="1">
              <a:off x="937994" y="2695336"/>
              <a:ext cx="41370" cy="41402"/>
            </a:xfrm>
            <a:custGeom>
              <a:avLst/>
              <a:gdLst/>
              <a:ahLst/>
              <a:cxnLst/>
              <a:rect l="l" t="t" r="r" b="b"/>
              <a:pathLst>
                <a:path w="1263" h="1264" extrusionOk="0">
                  <a:moveTo>
                    <a:pt x="629" y="1"/>
                  </a:moveTo>
                  <a:cubicBezTo>
                    <a:pt x="284" y="1"/>
                    <a:pt x="0" y="285"/>
                    <a:pt x="0" y="634"/>
                  </a:cubicBezTo>
                  <a:cubicBezTo>
                    <a:pt x="0" y="980"/>
                    <a:pt x="284" y="1264"/>
                    <a:pt x="629" y="1264"/>
                  </a:cubicBezTo>
                  <a:cubicBezTo>
                    <a:pt x="979" y="1264"/>
                    <a:pt x="1263" y="980"/>
                    <a:pt x="1263" y="634"/>
                  </a:cubicBezTo>
                  <a:cubicBezTo>
                    <a:pt x="1263" y="285"/>
                    <a:pt x="979" y="1"/>
                    <a:pt x="62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172" name="Google Shape;1172;p44"/>
            <p:cNvSpPr/>
            <p:nvPr/>
          </p:nvSpPr>
          <p:spPr>
            <a:xfrm flipH="1">
              <a:off x="967932" y="2741586"/>
              <a:ext cx="41271" cy="41402"/>
            </a:xfrm>
            <a:custGeom>
              <a:avLst/>
              <a:gdLst/>
              <a:ahLst/>
              <a:cxnLst/>
              <a:rect l="l" t="t" r="r" b="b"/>
              <a:pathLst>
                <a:path w="1260" h="1264" extrusionOk="0">
                  <a:moveTo>
                    <a:pt x="630" y="0"/>
                  </a:moveTo>
                  <a:cubicBezTo>
                    <a:pt x="281" y="0"/>
                    <a:pt x="0" y="284"/>
                    <a:pt x="0" y="629"/>
                  </a:cubicBezTo>
                  <a:cubicBezTo>
                    <a:pt x="0" y="979"/>
                    <a:pt x="281" y="1263"/>
                    <a:pt x="630" y="1263"/>
                  </a:cubicBezTo>
                  <a:cubicBezTo>
                    <a:pt x="979" y="1263"/>
                    <a:pt x="1260" y="979"/>
                    <a:pt x="1260" y="629"/>
                  </a:cubicBezTo>
                  <a:cubicBezTo>
                    <a:pt x="1260" y="284"/>
                    <a:pt x="979" y="0"/>
                    <a:pt x="63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173" name="Google Shape;1173;p44"/>
            <p:cNvSpPr/>
            <p:nvPr/>
          </p:nvSpPr>
          <p:spPr>
            <a:xfrm flipH="1">
              <a:off x="981591" y="2791145"/>
              <a:ext cx="41304" cy="41271"/>
            </a:xfrm>
            <a:custGeom>
              <a:avLst/>
              <a:gdLst/>
              <a:ahLst/>
              <a:cxnLst/>
              <a:rect l="l" t="t" r="r" b="b"/>
              <a:pathLst>
                <a:path w="1261" h="1260" extrusionOk="0">
                  <a:moveTo>
                    <a:pt x="631" y="1"/>
                  </a:moveTo>
                  <a:cubicBezTo>
                    <a:pt x="282" y="1"/>
                    <a:pt x="0" y="281"/>
                    <a:pt x="0" y="631"/>
                  </a:cubicBezTo>
                  <a:cubicBezTo>
                    <a:pt x="0" y="980"/>
                    <a:pt x="282" y="1260"/>
                    <a:pt x="631" y="1260"/>
                  </a:cubicBezTo>
                  <a:cubicBezTo>
                    <a:pt x="979" y="1260"/>
                    <a:pt x="1261" y="980"/>
                    <a:pt x="1261" y="631"/>
                  </a:cubicBezTo>
                  <a:cubicBezTo>
                    <a:pt x="1261" y="281"/>
                    <a:pt x="979" y="1"/>
                    <a:pt x="63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grpSp>
          <p:nvGrpSpPr>
            <p:cNvPr id="1174" name="Google Shape;1174;p44"/>
            <p:cNvGrpSpPr/>
            <p:nvPr/>
          </p:nvGrpSpPr>
          <p:grpSpPr>
            <a:xfrm>
              <a:off x="732423" y="2592191"/>
              <a:ext cx="279302" cy="514679"/>
              <a:chOff x="732423" y="2592191"/>
              <a:chExt cx="279302" cy="514679"/>
            </a:xfrm>
          </p:grpSpPr>
          <p:sp>
            <p:nvSpPr>
              <p:cNvPr id="1175" name="Google Shape;1175;p44"/>
              <p:cNvSpPr/>
              <p:nvPr/>
            </p:nvSpPr>
            <p:spPr>
              <a:xfrm flipH="1">
                <a:off x="732423" y="2593501"/>
                <a:ext cx="241601" cy="495059"/>
              </a:xfrm>
              <a:custGeom>
                <a:avLst/>
                <a:gdLst/>
                <a:ahLst/>
                <a:cxnLst/>
                <a:rect l="l" t="t" r="r" b="b"/>
                <a:pathLst>
                  <a:path w="7376" h="15114" extrusionOk="0">
                    <a:moveTo>
                      <a:pt x="1360" y="1"/>
                    </a:moveTo>
                    <a:cubicBezTo>
                      <a:pt x="1345" y="1"/>
                      <a:pt x="1331" y="9"/>
                      <a:pt x="1328" y="28"/>
                    </a:cubicBezTo>
                    <a:cubicBezTo>
                      <a:pt x="1135" y="1224"/>
                      <a:pt x="937" y="2419"/>
                      <a:pt x="739" y="3614"/>
                    </a:cubicBezTo>
                    <a:cubicBezTo>
                      <a:pt x="550" y="4779"/>
                      <a:pt x="368" y="5944"/>
                      <a:pt x="235" y="7116"/>
                    </a:cubicBezTo>
                    <a:cubicBezTo>
                      <a:pt x="98" y="8292"/>
                      <a:pt x="0" y="9479"/>
                      <a:pt x="42" y="10668"/>
                    </a:cubicBezTo>
                    <a:cubicBezTo>
                      <a:pt x="65" y="11232"/>
                      <a:pt x="121" y="11798"/>
                      <a:pt x="231" y="12352"/>
                    </a:cubicBezTo>
                    <a:cubicBezTo>
                      <a:pt x="326" y="12849"/>
                      <a:pt x="466" y="13342"/>
                      <a:pt x="683" y="13801"/>
                    </a:cubicBezTo>
                    <a:cubicBezTo>
                      <a:pt x="872" y="14200"/>
                      <a:pt x="1135" y="14579"/>
                      <a:pt x="1503" y="14834"/>
                    </a:cubicBezTo>
                    <a:cubicBezTo>
                      <a:pt x="1761" y="15013"/>
                      <a:pt x="2066" y="15113"/>
                      <a:pt x="2379" y="15113"/>
                    </a:cubicBezTo>
                    <a:cubicBezTo>
                      <a:pt x="2424" y="15113"/>
                      <a:pt x="2470" y="15111"/>
                      <a:pt x="2515" y="15107"/>
                    </a:cubicBezTo>
                    <a:cubicBezTo>
                      <a:pt x="3324" y="15023"/>
                      <a:pt x="3923" y="14340"/>
                      <a:pt x="4348" y="13706"/>
                    </a:cubicBezTo>
                    <a:cubicBezTo>
                      <a:pt x="4925" y="12845"/>
                      <a:pt x="5323" y="11866"/>
                      <a:pt x="5668" y="10895"/>
                    </a:cubicBezTo>
                    <a:cubicBezTo>
                      <a:pt x="6021" y="9897"/>
                      <a:pt x="6310" y="8873"/>
                      <a:pt x="6544" y="7840"/>
                    </a:cubicBezTo>
                    <a:cubicBezTo>
                      <a:pt x="6795" y="6752"/>
                      <a:pt x="6982" y="5651"/>
                      <a:pt x="7118" y="4544"/>
                    </a:cubicBezTo>
                    <a:cubicBezTo>
                      <a:pt x="7255" y="3401"/>
                      <a:pt x="7338" y="2248"/>
                      <a:pt x="7364" y="1098"/>
                    </a:cubicBezTo>
                    <a:cubicBezTo>
                      <a:pt x="7372" y="814"/>
                      <a:pt x="7376" y="529"/>
                      <a:pt x="7376" y="245"/>
                    </a:cubicBezTo>
                    <a:cubicBezTo>
                      <a:pt x="7376" y="220"/>
                      <a:pt x="7357" y="208"/>
                      <a:pt x="7338" y="208"/>
                    </a:cubicBezTo>
                    <a:cubicBezTo>
                      <a:pt x="7319" y="208"/>
                      <a:pt x="7300" y="220"/>
                      <a:pt x="7300" y="245"/>
                    </a:cubicBezTo>
                    <a:cubicBezTo>
                      <a:pt x="7300" y="1383"/>
                      <a:pt x="7247" y="2522"/>
                      <a:pt x="7136" y="3652"/>
                    </a:cubicBezTo>
                    <a:cubicBezTo>
                      <a:pt x="7031" y="4763"/>
                      <a:pt x="6871" y="5872"/>
                      <a:pt x="6655" y="6964"/>
                    </a:cubicBezTo>
                    <a:cubicBezTo>
                      <a:pt x="6450" y="8000"/>
                      <a:pt x="6196" y="9024"/>
                      <a:pt x="5877" y="10026"/>
                    </a:cubicBezTo>
                    <a:cubicBezTo>
                      <a:pt x="5566" y="11017"/>
                      <a:pt x="5206" y="12003"/>
                      <a:pt x="4723" y="12925"/>
                    </a:cubicBezTo>
                    <a:cubicBezTo>
                      <a:pt x="4504" y="13339"/>
                      <a:pt x="4257" y="13745"/>
                      <a:pt x="3957" y="14109"/>
                    </a:cubicBezTo>
                    <a:cubicBezTo>
                      <a:pt x="3703" y="14412"/>
                      <a:pt x="3407" y="14701"/>
                      <a:pt x="3047" y="14875"/>
                    </a:cubicBezTo>
                    <a:cubicBezTo>
                      <a:pt x="2832" y="14977"/>
                      <a:pt x="2599" y="15035"/>
                      <a:pt x="2364" y="15035"/>
                    </a:cubicBezTo>
                    <a:cubicBezTo>
                      <a:pt x="2241" y="15035"/>
                      <a:pt x="2117" y="15019"/>
                      <a:pt x="1996" y="14985"/>
                    </a:cubicBezTo>
                    <a:cubicBezTo>
                      <a:pt x="1604" y="14875"/>
                      <a:pt x="1282" y="14598"/>
                      <a:pt x="1047" y="14272"/>
                    </a:cubicBezTo>
                    <a:cubicBezTo>
                      <a:pt x="762" y="13881"/>
                      <a:pt x="585" y="13418"/>
                      <a:pt x="452" y="12959"/>
                    </a:cubicBezTo>
                    <a:cubicBezTo>
                      <a:pt x="303" y="12435"/>
                      <a:pt x="212" y="11897"/>
                      <a:pt x="163" y="11358"/>
                    </a:cubicBezTo>
                    <a:cubicBezTo>
                      <a:pt x="56" y="10197"/>
                      <a:pt x="121" y="9029"/>
                      <a:pt x="231" y="7871"/>
                    </a:cubicBezTo>
                    <a:cubicBezTo>
                      <a:pt x="341" y="6707"/>
                      <a:pt x="508" y="5546"/>
                      <a:pt x="694" y="4388"/>
                    </a:cubicBezTo>
                    <a:cubicBezTo>
                      <a:pt x="876" y="3231"/>
                      <a:pt x="1070" y="2074"/>
                      <a:pt x="1259" y="912"/>
                    </a:cubicBezTo>
                    <a:cubicBezTo>
                      <a:pt x="1309" y="624"/>
                      <a:pt x="1354" y="336"/>
                      <a:pt x="1404" y="47"/>
                    </a:cubicBezTo>
                    <a:cubicBezTo>
                      <a:pt x="1409" y="20"/>
                      <a:pt x="1383" y="1"/>
                      <a:pt x="136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176" name="Google Shape;1176;p44"/>
              <p:cNvSpPr/>
              <p:nvPr/>
            </p:nvSpPr>
            <p:spPr>
              <a:xfrm flipH="1">
                <a:off x="739368" y="2595335"/>
                <a:ext cx="241634" cy="494961"/>
              </a:xfrm>
              <a:custGeom>
                <a:avLst/>
                <a:gdLst/>
                <a:ahLst/>
                <a:cxnLst/>
                <a:rect l="l" t="t" r="r" b="b"/>
                <a:pathLst>
                  <a:path w="7377" h="15111" extrusionOk="0">
                    <a:moveTo>
                      <a:pt x="1364" y="1"/>
                    </a:moveTo>
                    <a:cubicBezTo>
                      <a:pt x="1349" y="1"/>
                      <a:pt x="1335" y="10"/>
                      <a:pt x="1332" y="30"/>
                    </a:cubicBezTo>
                    <a:cubicBezTo>
                      <a:pt x="1135" y="1224"/>
                      <a:pt x="938" y="2420"/>
                      <a:pt x="744" y="3615"/>
                    </a:cubicBezTo>
                    <a:cubicBezTo>
                      <a:pt x="554" y="4776"/>
                      <a:pt x="369" y="5940"/>
                      <a:pt x="236" y="7113"/>
                    </a:cubicBezTo>
                    <a:cubicBezTo>
                      <a:pt x="99" y="8290"/>
                      <a:pt x="1" y="9481"/>
                      <a:pt x="46" y="10665"/>
                    </a:cubicBezTo>
                    <a:cubicBezTo>
                      <a:pt x="65" y="11230"/>
                      <a:pt x="122" y="11796"/>
                      <a:pt x="232" y="12353"/>
                    </a:cubicBezTo>
                    <a:cubicBezTo>
                      <a:pt x="327" y="12846"/>
                      <a:pt x="467" y="13339"/>
                      <a:pt x="684" y="13799"/>
                    </a:cubicBezTo>
                    <a:cubicBezTo>
                      <a:pt x="877" y="14197"/>
                      <a:pt x="1139" y="14577"/>
                      <a:pt x="1503" y="14831"/>
                    </a:cubicBezTo>
                    <a:cubicBezTo>
                      <a:pt x="1762" y="15010"/>
                      <a:pt x="2066" y="15110"/>
                      <a:pt x="2380" y="15110"/>
                    </a:cubicBezTo>
                    <a:cubicBezTo>
                      <a:pt x="2425" y="15110"/>
                      <a:pt x="2470" y="15108"/>
                      <a:pt x="2516" y="15104"/>
                    </a:cubicBezTo>
                    <a:cubicBezTo>
                      <a:pt x="3325" y="15024"/>
                      <a:pt x="3924" y="14341"/>
                      <a:pt x="4349" y="13703"/>
                    </a:cubicBezTo>
                    <a:cubicBezTo>
                      <a:pt x="4925" y="12843"/>
                      <a:pt x="5323" y="11867"/>
                      <a:pt x="5669" y="10892"/>
                    </a:cubicBezTo>
                    <a:cubicBezTo>
                      <a:pt x="6022" y="9894"/>
                      <a:pt x="6314" y="8873"/>
                      <a:pt x="6549" y="7838"/>
                    </a:cubicBezTo>
                    <a:cubicBezTo>
                      <a:pt x="6796" y="6749"/>
                      <a:pt x="6981" y="5649"/>
                      <a:pt x="7118" y="4541"/>
                    </a:cubicBezTo>
                    <a:cubicBezTo>
                      <a:pt x="7258" y="3399"/>
                      <a:pt x="7342" y="2249"/>
                      <a:pt x="7369" y="1096"/>
                    </a:cubicBezTo>
                    <a:cubicBezTo>
                      <a:pt x="7372" y="811"/>
                      <a:pt x="7377" y="527"/>
                      <a:pt x="7377" y="245"/>
                    </a:cubicBezTo>
                    <a:cubicBezTo>
                      <a:pt x="7377" y="221"/>
                      <a:pt x="7358" y="209"/>
                      <a:pt x="7338" y="209"/>
                    </a:cubicBezTo>
                    <a:cubicBezTo>
                      <a:pt x="7319" y="209"/>
                      <a:pt x="7300" y="221"/>
                      <a:pt x="7300" y="245"/>
                    </a:cubicBezTo>
                    <a:cubicBezTo>
                      <a:pt x="7300" y="1380"/>
                      <a:pt x="7247" y="2518"/>
                      <a:pt x="7137" y="3653"/>
                    </a:cubicBezTo>
                    <a:cubicBezTo>
                      <a:pt x="7031" y="4765"/>
                      <a:pt x="6871" y="5868"/>
                      <a:pt x="6656" y="6965"/>
                    </a:cubicBezTo>
                    <a:cubicBezTo>
                      <a:pt x="6451" y="7997"/>
                      <a:pt x="6197" y="9022"/>
                      <a:pt x="5878" y="10027"/>
                    </a:cubicBezTo>
                    <a:cubicBezTo>
                      <a:pt x="5566" y="11017"/>
                      <a:pt x="5206" y="12004"/>
                      <a:pt x="4724" y="12922"/>
                    </a:cubicBezTo>
                    <a:cubicBezTo>
                      <a:pt x="4504" y="13339"/>
                      <a:pt x="4258" y="13745"/>
                      <a:pt x="3957" y="14106"/>
                    </a:cubicBezTo>
                    <a:cubicBezTo>
                      <a:pt x="3703" y="14414"/>
                      <a:pt x="3407" y="14698"/>
                      <a:pt x="3047" y="14872"/>
                    </a:cubicBezTo>
                    <a:cubicBezTo>
                      <a:pt x="2834" y="14976"/>
                      <a:pt x="2603" y="15033"/>
                      <a:pt x="2371" y="15033"/>
                    </a:cubicBezTo>
                    <a:cubicBezTo>
                      <a:pt x="2246" y="15033"/>
                      <a:pt x="2122" y="15017"/>
                      <a:pt x="2000" y="14983"/>
                    </a:cubicBezTo>
                    <a:cubicBezTo>
                      <a:pt x="1605" y="14872"/>
                      <a:pt x="1283" y="14596"/>
                      <a:pt x="1048" y="14269"/>
                    </a:cubicBezTo>
                    <a:cubicBezTo>
                      <a:pt x="767" y="13878"/>
                      <a:pt x="585" y="13419"/>
                      <a:pt x="452" y="12957"/>
                    </a:cubicBezTo>
                    <a:cubicBezTo>
                      <a:pt x="304" y="12437"/>
                      <a:pt x="217" y="11898"/>
                      <a:pt x="164" y="11355"/>
                    </a:cubicBezTo>
                    <a:cubicBezTo>
                      <a:pt x="57" y="10197"/>
                      <a:pt x="122" y="9029"/>
                      <a:pt x="232" y="7872"/>
                    </a:cubicBezTo>
                    <a:cubicBezTo>
                      <a:pt x="342" y="6703"/>
                      <a:pt x="509" y="5546"/>
                      <a:pt x="695" y="4389"/>
                    </a:cubicBezTo>
                    <a:cubicBezTo>
                      <a:pt x="877" y="3228"/>
                      <a:pt x="1071" y="2070"/>
                      <a:pt x="1260" y="914"/>
                    </a:cubicBezTo>
                    <a:cubicBezTo>
                      <a:pt x="1309" y="625"/>
                      <a:pt x="1355" y="337"/>
                      <a:pt x="1404" y="49"/>
                    </a:cubicBezTo>
                    <a:cubicBezTo>
                      <a:pt x="1409" y="19"/>
                      <a:pt x="1385" y="1"/>
                      <a:pt x="136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177" name="Google Shape;1177;p44"/>
              <p:cNvSpPr/>
              <p:nvPr/>
            </p:nvSpPr>
            <p:spPr>
              <a:xfrm flipH="1">
                <a:off x="740612" y="2598054"/>
                <a:ext cx="241634" cy="494961"/>
              </a:xfrm>
              <a:custGeom>
                <a:avLst/>
                <a:gdLst/>
                <a:ahLst/>
                <a:cxnLst/>
                <a:rect l="l" t="t" r="r" b="b"/>
                <a:pathLst>
                  <a:path w="7377" h="15111" extrusionOk="0">
                    <a:moveTo>
                      <a:pt x="1362" y="0"/>
                    </a:moveTo>
                    <a:cubicBezTo>
                      <a:pt x="1348" y="0"/>
                      <a:pt x="1335" y="8"/>
                      <a:pt x="1332" y="26"/>
                    </a:cubicBezTo>
                    <a:cubicBezTo>
                      <a:pt x="1135" y="1222"/>
                      <a:pt x="938" y="2416"/>
                      <a:pt x="745" y="3612"/>
                    </a:cubicBezTo>
                    <a:cubicBezTo>
                      <a:pt x="554" y="4776"/>
                      <a:pt x="368" y="5941"/>
                      <a:pt x="236" y="7114"/>
                    </a:cubicBezTo>
                    <a:cubicBezTo>
                      <a:pt x="99" y="8290"/>
                      <a:pt x="1" y="9477"/>
                      <a:pt x="46" y="10665"/>
                    </a:cubicBezTo>
                    <a:cubicBezTo>
                      <a:pt x="65" y="11230"/>
                      <a:pt x="122" y="11795"/>
                      <a:pt x="232" y="12350"/>
                    </a:cubicBezTo>
                    <a:cubicBezTo>
                      <a:pt x="330" y="12846"/>
                      <a:pt x="467" y="13340"/>
                      <a:pt x="687" y="13799"/>
                    </a:cubicBezTo>
                    <a:cubicBezTo>
                      <a:pt x="877" y="14198"/>
                      <a:pt x="1139" y="14576"/>
                      <a:pt x="1507" y="14831"/>
                    </a:cubicBezTo>
                    <a:cubicBezTo>
                      <a:pt x="1762" y="15010"/>
                      <a:pt x="2070" y="15111"/>
                      <a:pt x="2381" y="15111"/>
                    </a:cubicBezTo>
                    <a:cubicBezTo>
                      <a:pt x="2426" y="15111"/>
                      <a:pt x="2471" y="15109"/>
                      <a:pt x="2516" y="15105"/>
                    </a:cubicBezTo>
                    <a:cubicBezTo>
                      <a:pt x="3328" y="15021"/>
                      <a:pt x="3923" y="14338"/>
                      <a:pt x="4352" y="13704"/>
                    </a:cubicBezTo>
                    <a:cubicBezTo>
                      <a:pt x="4929" y="12843"/>
                      <a:pt x="5324" y="11864"/>
                      <a:pt x="5669" y="10893"/>
                    </a:cubicBezTo>
                    <a:cubicBezTo>
                      <a:pt x="6026" y="9895"/>
                      <a:pt x="6314" y="8871"/>
                      <a:pt x="6550" y="7838"/>
                    </a:cubicBezTo>
                    <a:cubicBezTo>
                      <a:pt x="6795" y="6750"/>
                      <a:pt x="6982" y="5649"/>
                      <a:pt x="7119" y="4542"/>
                    </a:cubicBezTo>
                    <a:cubicBezTo>
                      <a:pt x="7259" y="3399"/>
                      <a:pt x="7342" y="2246"/>
                      <a:pt x="7369" y="1096"/>
                    </a:cubicBezTo>
                    <a:cubicBezTo>
                      <a:pt x="7376" y="812"/>
                      <a:pt x="7376" y="527"/>
                      <a:pt x="7376" y="243"/>
                    </a:cubicBezTo>
                    <a:cubicBezTo>
                      <a:pt x="7376" y="218"/>
                      <a:pt x="7358" y="206"/>
                      <a:pt x="7339" y="206"/>
                    </a:cubicBezTo>
                    <a:cubicBezTo>
                      <a:pt x="7320" y="206"/>
                      <a:pt x="7301" y="218"/>
                      <a:pt x="7301" y="243"/>
                    </a:cubicBezTo>
                    <a:cubicBezTo>
                      <a:pt x="7301" y="1381"/>
                      <a:pt x="7247" y="2519"/>
                      <a:pt x="7142" y="3649"/>
                    </a:cubicBezTo>
                    <a:cubicBezTo>
                      <a:pt x="7035" y="4761"/>
                      <a:pt x="6872" y="5869"/>
                      <a:pt x="6655" y="6962"/>
                    </a:cubicBezTo>
                    <a:cubicBezTo>
                      <a:pt x="6450" y="7997"/>
                      <a:pt x="6196" y="9022"/>
                      <a:pt x="5878" y="10028"/>
                    </a:cubicBezTo>
                    <a:cubicBezTo>
                      <a:pt x="5566" y="11014"/>
                      <a:pt x="5206" y="12000"/>
                      <a:pt x="4724" y="12923"/>
                    </a:cubicBezTo>
                    <a:cubicBezTo>
                      <a:pt x="4504" y="13336"/>
                      <a:pt x="4258" y="13742"/>
                      <a:pt x="3958" y="14106"/>
                    </a:cubicBezTo>
                    <a:cubicBezTo>
                      <a:pt x="3704" y="14410"/>
                      <a:pt x="3408" y="14698"/>
                      <a:pt x="3047" y="14872"/>
                    </a:cubicBezTo>
                    <a:cubicBezTo>
                      <a:pt x="2833" y="14974"/>
                      <a:pt x="2599" y="15033"/>
                      <a:pt x="2366" y="15033"/>
                    </a:cubicBezTo>
                    <a:cubicBezTo>
                      <a:pt x="2243" y="15033"/>
                      <a:pt x="2120" y="15017"/>
                      <a:pt x="2000" y="14982"/>
                    </a:cubicBezTo>
                    <a:cubicBezTo>
                      <a:pt x="1605" y="14872"/>
                      <a:pt x="1283" y="14595"/>
                      <a:pt x="1048" y="14269"/>
                    </a:cubicBezTo>
                    <a:cubicBezTo>
                      <a:pt x="767" y="13879"/>
                      <a:pt x="585" y="13415"/>
                      <a:pt x="456" y="12956"/>
                    </a:cubicBezTo>
                    <a:cubicBezTo>
                      <a:pt x="304" y="12433"/>
                      <a:pt x="216" y="11895"/>
                      <a:pt x="167" y="11356"/>
                    </a:cubicBezTo>
                    <a:cubicBezTo>
                      <a:pt x="57" y="10195"/>
                      <a:pt x="122" y="9026"/>
                      <a:pt x="232" y="7869"/>
                    </a:cubicBezTo>
                    <a:cubicBezTo>
                      <a:pt x="342" y="6704"/>
                      <a:pt x="509" y="5543"/>
                      <a:pt x="694" y="4386"/>
                    </a:cubicBezTo>
                    <a:cubicBezTo>
                      <a:pt x="881" y="3228"/>
                      <a:pt x="1074" y="2071"/>
                      <a:pt x="1264" y="910"/>
                    </a:cubicBezTo>
                    <a:cubicBezTo>
                      <a:pt x="1309" y="621"/>
                      <a:pt x="1359" y="334"/>
                      <a:pt x="1405" y="49"/>
                    </a:cubicBezTo>
                    <a:cubicBezTo>
                      <a:pt x="1409" y="19"/>
                      <a:pt x="1384" y="0"/>
                      <a:pt x="136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178" name="Google Shape;1178;p44"/>
              <p:cNvSpPr/>
              <p:nvPr/>
            </p:nvSpPr>
            <p:spPr>
              <a:xfrm flipH="1">
                <a:off x="747458" y="2599823"/>
                <a:ext cx="241732" cy="494928"/>
              </a:xfrm>
              <a:custGeom>
                <a:avLst/>
                <a:gdLst/>
                <a:ahLst/>
                <a:cxnLst/>
                <a:rect l="l" t="t" r="r" b="b"/>
                <a:pathLst>
                  <a:path w="7380" h="15110" extrusionOk="0">
                    <a:moveTo>
                      <a:pt x="1364" y="0"/>
                    </a:moveTo>
                    <a:cubicBezTo>
                      <a:pt x="1349" y="0"/>
                      <a:pt x="1335" y="9"/>
                      <a:pt x="1332" y="29"/>
                    </a:cubicBezTo>
                    <a:cubicBezTo>
                      <a:pt x="1134" y="1224"/>
                      <a:pt x="937" y="2420"/>
                      <a:pt x="743" y="3614"/>
                    </a:cubicBezTo>
                    <a:cubicBezTo>
                      <a:pt x="554" y="4775"/>
                      <a:pt x="372" y="5940"/>
                      <a:pt x="235" y="7113"/>
                    </a:cubicBezTo>
                    <a:cubicBezTo>
                      <a:pt x="102" y="8289"/>
                      <a:pt x="0" y="9480"/>
                      <a:pt x="46" y="10664"/>
                    </a:cubicBezTo>
                    <a:cubicBezTo>
                      <a:pt x="69" y="11230"/>
                      <a:pt x="122" y="11795"/>
                      <a:pt x="232" y="12352"/>
                    </a:cubicBezTo>
                    <a:cubicBezTo>
                      <a:pt x="330" y="12846"/>
                      <a:pt x="467" y="13339"/>
                      <a:pt x="687" y="13798"/>
                    </a:cubicBezTo>
                    <a:cubicBezTo>
                      <a:pt x="876" y="14196"/>
                      <a:pt x="1139" y="14576"/>
                      <a:pt x="1507" y="14830"/>
                    </a:cubicBezTo>
                    <a:cubicBezTo>
                      <a:pt x="1765" y="15009"/>
                      <a:pt x="2070" y="15110"/>
                      <a:pt x="2381" y="15110"/>
                    </a:cubicBezTo>
                    <a:cubicBezTo>
                      <a:pt x="2426" y="15110"/>
                      <a:pt x="2470" y="15108"/>
                      <a:pt x="2516" y="15103"/>
                    </a:cubicBezTo>
                    <a:cubicBezTo>
                      <a:pt x="3328" y="15023"/>
                      <a:pt x="3927" y="14340"/>
                      <a:pt x="4352" y="13703"/>
                    </a:cubicBezTo>
                    <a:cubicBezTo>
                      <a:pt x="4929" y="12846"/>
                      <a:pt x="5323" y="11867"/>
                      <a:pt x="5669" y="10892"/>
                    </a:cubicBezTo>
                    <a:cubicBezTo>
                      <a:pt x="6025" y="9894"/>
                      <a:pt x="6314" y="8873"/>
                      <a:pt x="6549" y="7838"/>
                    </a:cubicBezTo>
                    <a:cubicBezTo>
                      <a:pt x="6795" y="6752"/>
                      <a:pt x="6985" y="5649"/>
                      <a:pt x="7118" y="4540"/>
                    </a:cubicBezTo>
                    <a:cubicBezTo>
                      <a:pt x="7258" y="3398"/>
                      <a:pt x="7342" y="2248"/>
                      <a:pt x="7368" y="1096"/>
                    </a:cubicBezTo>
                    <a:cubicBezTo>
                      <a:pt x="7376" y="811"/>
                      <a:pt x="7380" y="530"/>
                      <a:pt x="7380" y="245"/>
                    </a:cubicBezTo>
                    <a:cubicBezTo>
                      <a:pt x="7380" y="220"/>
                      <a:pt x="7361" y="208"/>
                      <a:pt x="7342" y="208"/>
                    </a:cubicBezTo>
                    <a:cubicBezTo>
                      <a:pt x="7323" y="208"/>
                      <a:pt x="7303" y="220"/>
                      <a:pt x="7303" y="245"/>
                    </a:cubicBezTo>
                    <a:cubicBezTo>
                      <a:pt x="7303" y="1380"/>
                      <a:pt x="7251" y="2518"/>
                      <a:pt x="7140" y="3653"/>
                    </a:cubicBezTo>
                    <a:cubicBezTo>
                      <a:pt x="7035" y="4764"/>
                      <a:pt x="6875" y="5868"/>
                      <a:pt x="6659" y="6964"/>
                    </a:cubicBezTo>
                    <a:cubicBezTo>
                      <a:pt x="6454" y="7997"/>
                      <a:pt x="6196" y="9021"/>
                      <a:pt x="5881" y="10027"/>
                    </a:cubicBezTo>
                    <a:cubicBezTo>
                      <a:pt x="5566" y="11017"/>
                      <a:pt x="5209" y="12004"/>
                      <a:pt x="4724" y="12922"/>
                    </a:cubicBezTo>
                    <a:cubicBezTo>
                      <a:pt x="4508" y="13339"/>
                      <a:pt x="4261" y="13745"/>
                      <a:pt x="3957" y="14105"/>
                    </a:cubicBezTo>
                    <a:cubicBezTo>
                      <a:pt x="3707" y="14413"/>
                      <a:pt x="3407" y="14697"/>
                      <a:pt x="3046" y="14872"/>
                    </a:cubicBezTo>
                    <a:cubicBezTo>
                      <a:pt x="2832" y="14977"/>
                      <a:pt x="2598" y="15034"/>
                      <a:pt x="2364" y="15034"/>
                    </a:cubicBezTo>
                    <a:cubicBezTo>
                      <a:pt x="2242" y="15034"/>
                      <a:pt x="2119" y="15018"/>
                      <a:pt x="1999" y="14986"/>
                    </a:cubicBezTo>
                    <a:cubicBezTo>
                      <a:pt x="1605" y="14876"/>
                      <a:pt x="1286" y="14595"/>
                      <a:pt x="1048" y="14268"/>
                    </a:cubicBezTo>
                    <a:cubicBezTo>
                      <a:pt x="766" y="13878"/>
                      <a:pt x="588" y="13419"/>
                      <a:pt x="456" y="12956"/>
                    </a:cubicBezTo>
                    <a:cubicBezTo>
                      <a:pt x="304" y="12436"/>
                      <a:pt x="216" y="11897"/>
                      <a:pt x="167" y="11354"/>
                    </a:cubicBezTo>
                    <a:cubicBezTo>
                      <a:pt x="57" y="10197"/>
                      <a:pt x="122" y="9029"/>
                      <a:pt x="232" y="7871"/>
                    </a:cubicBezTo>
                    <a:cubicBezTo>
                      <a:pt x="342" y="6703"/>
                      <a:pt x="512" y="5546"/>
                      <a:pt x="694" y="4388"/>
                    </a:cubicBezTo>
                    <a:cubicBezTo>
                      <a:pt x="880" y="3227"/>
                      <a:pt x="1074" y="2070"/>
                      <a:pt x="1263" y="913"/>
                    </a:cubicBezTo>
                    <a:cubicBezTo>
                      <a:pt x="1309" y="625"/>
                      <a:pt x="1358" y="336"/>
                      <a:pt x="1404" y="48"/>
                    </a:cubicBezTo>
                    <a:cubicBezTo>
                      <a:pt x="1409" y="19"/>
                      <a:pt x="1385" y="0"/>
                      <a:pt x="136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179" name="Google Shape;1179;p44"/>
              <p:cNvSpPr/>
              <p:nvPr/>
            </p:nvSpPr>
            <p:spPr>
              <a:xfrm flipH="1">
                <a:off x="748703" y="2592191"/>
                <a:ext cx="241732" cy="494994"/>
              </a:xfrm>
              <a:custGeom>
                <a:avLst/>
                <a:gdLst/>
                <a:ahLst/>
                <a:cxnLst/>
                <a:rect l="l" t="t" r="r" b="b"/>
                <a:pathLst>
                  <a:path w="7380" h="15112" extrusionOk="0">
                    <a:moveTo>
                      <a:pt x="1362" y="1"/>
                    </a:moveTo>
                    <a:cubicBezTo>
                      <a:pt x="1348" y="1"/>
                      <a:pt x="1335" y="8"/>
                      <a:pt x="1331" y="26"/>
                    </a:cubicBezTo>
                    <a:cubicBezTo>
                      <a:pt x="1135" y="1222"/>
                      <a:pt x="941" y="2417"/>
                      <a:pt x="744" y="3616"/>
                    </a:cubicBezTo>
                    <a:cubicBezTo>
                      <a:pt x="554" y="4777"/>
                      <a:pt x="372" y="5942"/>
                      <a:pt x="235" y="7115"/>
                    </a:cubicBezTo>
                    <a:cubicBezTo>
                      <a:pt x="102" y="8290"/>
                      <a:pt x="0" y="9478"/>
                      <a:pt x="46" y="10666"/>
                    </a:cubicBezTo>
                    <a:cubicBezTo>
                      <a:pt x="68" y="11231"/>
                      <a:pt x="121" y="11796"/>
                      <a:pt x="231" y="12350"/>
                    </a:cubicBezTo>
                    <a:cubicBezTo>
                      <a:pt x="330" y="12848"/>
                      <a:pt x="471" y="13340"/>
                      <a:pt x="687" y="13799"/>
                    </a:cubicBezTo>
                    <a:cubicBezTo>
                      <a:pt x="876" y="14198"/>
                      <a:pt x="1138" y="14578"/>
                      <a:pt x="1506" y="14832"/>
                    </a:cubicBezTo>
                    <a:cubicBezTo>
                      <a:pt x="1765" y="15011"/>
                      <a:pt x="2070" y="15111"/>
                      <a:pt x="2381" y="15111"/>
                    </a:cubicBezTo>
                    <a:cubicBezTo>
                      <a:pt x="2425" y="15111"/>
                      <a:pt x="2470" y="15109"/>
                      <a:pt x="2515" y="15105"/>
                    </a:cubicBezTo>
                    <a:cubicBezTo>
                      <a:pt x="3328" y="15021"/>
                      <a:pt x="3927" y="14338"/>
                      <a:pt x="4352" y="13705"/>
                    </a:cubicBezTo>
                    <a:cubicBezTo>
                      <a:pt x="4928" y="12843"/>
                      <a:pt x="5324" y="11864"/>
                      <a:pt x="5669" y="10894"/>
                    </a:cubicBezTo>
                    <a:cubicBezTo>
                      <a:pt x="6026" y="9895"/>
                      <a:pt x="6313" y="8871"/>
                      <a:pt x="6549" y="7839"/>
                    </a:cubicBezTo>
                    <a:cubicBezTo>
                      <a:pt x="6795" y="6750"/>
                      <a:pt x="6985" y="5649"/>
                      <a:pt x="7118" y="4542"/>
                    </a:cubicBezTo>
                    <a:cubicBezTo>
                      <a:pt x="7259" y="3400"/>
                      <a:pt x="7341" y="2250"/>
                      <a:pt x="7369" y="1096"/>
                    </a:cubicBezTo>
                    <a:cubicBezTo>
                      <a:pt x="7376" y="812"/>
                      <a:pt x="7380" y="527"/>
                      <a:pt x="7380" y="243"/>
                    </a:cubicBezTo>
                    <a:cubicBezTo>
                      <a:pt x="7380" y="219"/>
                      <a:pt x="7361" y="206"/>
                      <a:pt x="7342" y="206"/>
                    </a:cubicBezTo>
                    <a:cubicBezTo>
                      <a:pt x="7323" y="206"/>
                      <a:pt x="7304" y="219"/>
                      <a:pt x="7304" y="243"/>
                    </a:cubicBezTo>
                    <a:cubicBezTo>
                      <a:pt x="7304" y="1381"/>
                      <a:pt x="7250" y="2520"/>
                      <a:pt x="7141" y="3654"/>
                    </a:cubicBezTo>
                    <a:cubicBezTo>
                      <a:pt x="7035" y="4762"/>
                      <a:pt x="6875" y="5870"/>
                      <a:pt x="6658" y="6962"/>
                    </a:cubicBezTo>
                    <a:cubicBezTo>
                      <a:pt x="6454" y="7999"/>
                      <a:pt x="6196" y="9023"/>
                      <a:pt x="5881" y="10028"/>
                    </a:cubicBezTo>
                    <a:cubicBezTo>
                      <a:pt x="5570" y="11018"/>
                      <a:pt x="5210" y="12005"/>
                      <a:pt x="4723" y="12923"/>
                    </a:cubicBezTo>
                    <a:cubicBezTo>
                      <a:pt x="4508" y="13340"/>
                      <a:pt x="4261" y="13746"/>
                      <a:pt x="3961" y="14107"/>
                    </a:cubicBezTo>
                    <a:cubicBezTo>
                      <a:pt x="3707" y="14410"/>
                      <a:pt x="3408" y="14699"/>
                      <a:pt x="3047" y="14874"/>
                    </a:cubicBezTo>
                    <a:cubicBezTo>
                      <a:pt x="2838" y="14977"/>
                      <a:pt x="2607" y="15034"/>
                      <a:pt x="2374" y="15034"/>
                    </a:cubicBezTo>
                    <a:cubicBezTo>
                      <a:pt x="2249" y="15034"/>
                      <a:pt x="2123" y="15018"/>
                      <a:pt x="2000" y="14983"/>
                    </a:cubicBezTo>
                    <a:cubicBezTo>
                      <a:pt x="1609" y="14874"/>
                      <a:pt x="1286" y="14596"/>
                      <a:pt x="1051" y="14270"/>
                    </a:cubicBezTo>
                    <a:cubicBezTo>
                      <a:pt x="767" y="13879"/>
                      <a:pt x="588" y="13417"/>
                      <a:pt x="455" y="12957"/>
                    </a:cubicBezTo>
                    <a:cubicBezTo>
                      <a:pt x="307" y="12433"/>
                      <a:pt x="216" y="11895"/>
                      <a:pt x="167" y="11356"/>
                    </a:cubicBezTo>
                    <a:cubicBezTo>
                      <a:pt x="57" y="10199"/>
                      <a:pt x="121" y="9027"/>
                      <a:pt x="231" y="7873"/>
                    </a:cubicBezTo>
                    <a:cubicBezTo>
                      <a:pt x="345" y="6705"/>
                      <a:pt x="512" y="5544"/>
                      <a:pt x="694" y="4390"/>
                    </a:cubicBezTo>
                    <a:cubicBezTo>
                      <a:pt x="881" y="3229"/>
                      <a:pt x="1074" y="2072"/>
                      <a:pt x="1263" y="914"/>
                    </a:cubicBezTo>
                    <a:cubicBezTo>
                      <a:pt x="1309" y="626"/>
                      <a:pt x="1359" y="338"/>
                      <a:pt x="1404" y="49"/>
                    </a:cubicBezTo>
                    <a:cubicBezTo>
                      <a:pt x="1409" y="19"/>
                      <a:pt x="1384" y="1"/>
                      <a:pt x="136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180" name="Google Shape;1180;p44"/>
              <p:cNvSpPr/>
              <p:nvPr/>
            </p:nvSpPr>
            <p:spPr>
              <a:xfrm flipH="1">
                <a:off x="755647" y="2593992"/>
                <a:ext cx="241634" cy="494961"/>
              </a:xfrm>
              <a:custGeom>
                <a:avLst/>
                <a:gdLst/>
                <a:ahLst/>
                <a:cxnLst/>
                <a:rect l="l" t="t" r="r" b="b"/>
                <a:pathLst>
                  <a:path w="7377" h="15111" extrusionOk="0">
                    <a:moveTo>
                      <a:pt x="1361" y="0"/>
                    </a:moveTo>
                    <a:cubicBezTo>
                      <a:pt x="1346" y="0"/>
                      <a:pt x="1331" y="9"/>
                      <a:pt x="1328" y="29"/>
                    </a:cubicBezTo>
                    <a:cubicBezTo>
                      <a:pt x="1135" y="1223"/>
                      <a:pt x="938" y="2419"/>
                      <a:pt x="740" y="3614"/>
                    </a:cubicBezTo>
                    <a:cubicBezTo>
                      <a:pt x="551" y="4779"/>
                      <a:pt x="369" y="5944"/>
                      <a:pt x="236" y="7112"/>
                    </a:cubicBezTo>
                    <a:cubicBezTo>
                      <a:pt x="99" y="8289"/>
                      <a:pt x="1" y="9480"/>
                      <a:pt x="43" y="10664"/>
                    </a:cubicBezTo>
                    <a:cubicBezTo>
                      <a:pt x="65" y="11229"/>
                      <a:pt x="122" y="11795"/>
                      <a:pt x="228" y="12352"/>
                    </a:cubicBezTo>
                    <a:cubicBezTo>
                      <a:pt x="327" y="12845"/>
                      <a:pt x="467" y="13343"/>
                      <a:pt x="684" y="13798"/>
                    </a:cubicBezTo>
                    <a:cubicBezTo>
                      <a:pt x="873" y="14196"/>
                      <a:pt x="1135" y="14576"/>
                      <a:pt x="1503" y="14830"/>
                    </a:cubicBezTo>
                    <a:cubicBezTo>
                      <a:pt x="1759" y="15007"/>
                      <a:pt x="2060" y="15111"/>
                      <a:pt x="2370" y="15111"/>
                    </a:cubicBezTo>
                    <a:cubicBezTo>
                      <a:pt x="2418" y="15111"/>
                      <a:pt x="2467" y="15108"/>
                      <a:pt x="2516" y="15103"/>
                    </a:cubicBezTo>
                    <a:cubicBezTo>
                      <a:pt x="3324" y="15024"/>
                      <a:pt x="3924" y="14341"/>
                      <a:pt x="4349" y="13703"/>
                    </a:cubicBezTo>
                    <a:cubicBezTo>
                      <a:pt x="4925" y="12845"/>
                      <a:pt x="5324" y="11867"/>
                      <a:pt x="5669" y="10891"/>
                    </a:cubicBezTo>
                    <a:cubicBezTo>
                      <a:pt x="6022" y="9893"/>
                      <a:pt x="6310" y="8873"/>
                      <a:pt x="6545" y="7837"/>
                    </a:cubicBezTo>
                    <a:cubicBezTo>
                      <a:pt x="6796" y="6752"/>
                      <a:pt x="6981" y="5648"/>
                      <a:pt x="7118" y="4540"/>
                    </a:cubicBezTo>
                    <a:cubicBezTo>
                      <a:pt x="7254" y="3398"/>
                      <a:pt x="7338" y="2248"/>
                      <a:pt x="7365" y="1099"/>
                    </a:cubicBezTo>
                    <a:cubicBezTo>
                      <a:pt x="7373" y="814"/>
                      <a:pt x="7377" y="530"/>
                      <a:pt x="7377" y="245"/>
                    </a:cubicBezTo>
                    <a:cubicBezTo>
                      <a:pt x="7377" y="220"/>
                      <a:pt x="7357" y="208"/>
                      <a:pt x="7338" y="208"/>
                    </a:cubicBezTo>
                    <a:cubicBezTo>
                      <a:pt x="7319" y="208"/>
                      <a:pt x="7300" y="220"/>
                      <a:pt x="7300" y="245"/>
                    </a:cubicBezTo>
                    <a:cubicBezTo>
                      <a:pt x="7300" y="1383"/>
                      <a:pt x="7247" y="2517"/>
                      <a:pt x="7137" y="3652"/>
                    </a:cubicBezTo>
                    <a:cubicBezTo>
                      <a:pt x="7031" y="4764"/>
                      <a:pt x="6872" y="5868"/>
                      <a:pt x="6655" y="6965"/>
                    </a:cubicBezTo>
                    <a:cubicBezTo>
                      <a:pt x="6450" y="7997"/>
                      <a:pt x="6196" y="9021"/>
                      <a:pt x="5878" y="10026"/>
                    </a:cubicBezTo>
                    <a:cubicBezTo>
                      <a:pt x="5566" y="11017"/>
                      <a:pt x="5206" y="12003"/>
                      <a:pt x="4724" y="12921"/>
                    </a:cubicBezTo>
                    <a:cubicBezTo>
                      <a:pt x="4504" y="13339"/>
                      <a:pt x="4258" y="13744"/>
                      <a:pt x="3958" y="14105"/>
                    </a:cubicBezTo>
                    <a:cubicBezTo>
                      <a:pt x="3703" y="14413"/>
                      <a:pt x="3407" y="14700"/>
                      <a:pt x="3048" y="14875"/>
                    </a:cubicBezTo>
                    <a:cubicBezTo>
                      <a:pt x="2833" y="14977"/>
                      <a:pt x="2600" y="15034"/>
                      <a:pt x="2365" y="15034"/>
                    </a:cubicBezTo>
                    <a:cubicBezTo>
                      <a:pt x="2241" y="15034"/>
                      <a:pt x="2117" y="15018"/>
                      <a:pt x="1996" y="14985"/>
                    </a:cubicBezTo>
                    <a:cubicBezTo>
                      <a:pt x="1605" y="14875"/>
                      <a:pt x="1283" y="14595"/>
                      <a:pt x="1048" y="14268"/>
                    </a:cubicBezTo>
                    <a:cubicBezTo>
                      <a:pt x="763" y="13877"/>
                      <a:pt x="584" y="13418"/>
                      <a:pt x="452" y="12956"/>
                    </a:cubicBezTo>
                    <a:cubicBezTo>
                      <a:pt x="304" y="12436"/>
                      <a:pt x="213" y="11897"/>
                      <a:pt x="164" y="11358"/>
                    </a:cubicBezTo>
                    <a:cubicBezTo>
                      <a:pt x="57" y="10197"/>
                      <a:pt x="118" y="9028"/>
                      <a:pt x="228" y="7871"/>
                    </a:cubicBezTo>
                    <a:cubicBezTo>
                      <a:pt x="342" y="6706"/>
                      <a:pt x="509" y="5545"/>
                      <a:pt x="695" y="4388"/>
                    </a:cubicBezTo>
                    <a:cubicBezTo>
                      <a:pt x="877" y="3227"/>
                      <a:pt x="1071" y="2070"/>
                      <a:pt x="1260" y="913"/>
                    </a:cubicBezTo>
                    <a:cubicBezTo>
                      <a:pt x="1309" y="624"/>
                      <a:pt x="1355" y="336"/>
                      <a:pt x="1404" y="48"/>
                    </a:cubicBezTo>
                    <a:cubicBezTo>
                      <a:pt x="1409" y="19"/>
                      <a:pt x="1384" y="0"/>
                      <a:pt x="136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181" name="Google Shape;1181;p44"/>
              <p:cNvSpPr/>
              <p:nvPr/>
            </p:nvSpPr>
            <p:spPr>
              <a:xfrm flipH="1">
                <a:off x="756891" y="2596678"/>
                <a:ext cx="241634" cy="494961"/>
              </a:xfrm>
              <a:custGeom>
                <a:avLst/>
                <a:gdLst/>
                <a:ahLst/>
                <a:cxnLst/>
                <a:rect l="l" t="t" r="r" b="b"/>
                <a:pathLst>
                  <a:path w="7377" h="15111" extrusionOk="0">
                    <a:moveTo>
                      <a:pt x="1361" y="0"/>
                    </a:moveTo>
                    <a:cubicBezTo>
                      <a:pt x="1347" y="0"/>
                      <a:pt x="1333" y="8"/>
                      <a:pt x="1328" y="26"/>
                    </a:cubicBezTo>
                    <a:cubicBezTo>
                      <a:pt x="1135" y="1222"/>
                      <a:pt x="937" y="2416"/>
                      <a:pt x="741" y="3616"/>
                    </a:cubicBezTo>
                    <a:cubicBezTo>
                      <a:pt x="550" y="4777"/>
                      <a:pt x="368" y="5941"/>
                      <a:pt x="235" y="7114"/>
                    </a:cubicBezTo>
                    <a:cubicBezTo>
                      <a:pt x="99" y="8290"/>
                      <a:pt x="0" y="9478"/>
                      <a:pt x="46" y="10665"/>
                    </a:cubicBezTo>
                    <a:cubicBezTo>
                      <a:pt x="65" y="11231"/>
                      <a:pt x="122" y="11796"/>
                      <a:pt x="232" y="12350"/>
                    </a:cubicBezTo>
                    <a:cubicBezTo>
                      <a:pt x="326" y="12847"/>
                      <a:pt x="468" y="13340"/>
                      <a:pt x="683" y="13799"/>
                    </a:cubicBezTo>
                    <a:cubicBezTo>
                      <a:pt x="873" y="14198"/>
                      <a:pt x="1135" y="14577"/>
                      <a:pt x="1503" y="14831"/>
                    </a:cubicBezTo>
                    <a:cubicBezTo>
                      <a:pt x="1762" y="15010"/>
                      <a:pt x="2067" y="15111"/>
                      <a:pt x="2380" y="15111"/>
                    </a:cubicBezTo>
                    <a:cubicBezTo>
                      <a:pt x="2426" y="15111"/>
                      <a:pt x="2471" y="15109"/>
                      <a:pt x="2516" y="15105"/>
                    </a:cubicBezTo>
                    <a:cubicBezTo>
                      <a:pt x="3324" y="15021"/>
                      <a:pt x="3923" y="14338"/>
                      <a:pt x="4349" y="13704"/>
                    </a:cubicBezTo>
                    <a:cubicBezTo>
                      <a:pt x="4925" y="12843"/>
                      <a:pt x="5324" y="11864"/>
                      <a:pt x="5669" y="10893"/>
                    </a:cubicBezTo>
                    <a:cubicBezTo>
                      <a:pt x="6022" y="9895"/>
                      <a:pt x="6310" y="8871"/>
                      <a:pt x="6546" y="7839"/>
                    </a:cubicBezTo>
                    <a:cubicBezTo>
                      <a:pt x="6796" y="6750"/>
                      <a:pt x="6982" y="5649"/>
                      <a:pt x="7119" y="4542"/>
                    </a:cubicBezTo>
                    <a:cubicBezTo>
                      <a:pt x="7259" y="3400"/>
                      <a:pt x="7338" y="2250"/>
                      <a:pt x="7369" y="1096"/>
                    </a:cubicBezTo>
                    <a:cubicBezTo>
                      <a:pt x="7373" y="812"/>
                      <a:pt x="7376" y="527"/>
                      <a:pt x="7376" y="243"/>
                    </a:cubicBezTo>
                    <a:cubicBezTo>
                      <a:pt x="7376" y="218"/>
                      <a:pt x="7357" y="206"/>
                      <a:pt x="7338" y="206"/>
                    </a:cubicBezTo>
                    <a:cubicBezTo>
                      <a:pt x="7320" y="206"/>
                      <a:pt x="7301" y="218"/>
                      <a:pt x="7301" y="243"/>
                    </a:cubicBezTo>
                    <a:cubicBezTo>
                      <a:pt x="7301" y="1381"/>
                      <a:pt x="7247" y="2519"/>
                      <a:pt x="7138" y="3654"/>
                    </a:cubicBezTo>
                    <a:cubicBezTo>
                      <a:pt x="7031" y="4761"/>
                      <a:pt x="6872" y="5869"/>
                      <a:pt x="6655" y="6966"/>
                    </a:cubicBezTo>
                    <a:cubicBezTo>
                      <a:pt x="6450" y="7998"/>
                      <a:pt x="6196" y="9023"/>
                      <a:pt x="5877" y="10028"/>
                    </a:cubicBezTo>
                    <a:cubicBezTo>
                      <a:pt x="5567" y="11018"/>
                      <a:pt x="5206" y="12005"/>
                      <a:pt x="4725" y="12923"/>
                    </a:cubicBezTo>
                    <a:cubicBezTo>
                      <a:pt x="4504" y="13340"/>
                      <a:pt x="4257" y="13746"/>
                      <a:pt x="3958" y="14107"/>
                    </a:cubicBezTo>
                    <a:cubicBezTo>
                      <a:pt x="3704" y="14410"/>
                      <a:pt x="3408" y="14698"/>
                      <a:pt x="3047" y="14873"/>
                    </a:cubicBezTo>
                    <a:cubicBezTo>
                      <a:pt x="2835" y="14977"/>
                      <a:pt x="2604" y="15034"/>
                      <a:pt x="2372" y="15034"/>
                    </a:cubicBezTo>
                    <a:cubicBezTo>
                      <a:pt x="2247" y="15034"/>
                      <a:pt x="2122" y="15017"/>
                      <a:pt x="2000" y="14983"/>
                    </a:cubicBezTo>
                    <a:cubicBezTo>
                      <a:pt x="1606" y="14873"/>
                      <a:pt x="1283" y="14596"/>
                      <a:pt x="1048" y="14270"/>
                    </a:cubicBezTo>
                    <a:cubicBezTo>
                      <a:pt x="763" y="13879"/>
                      <a:pt x="585" y="13420"/>
                      <a:pt x="452" y="12957"/>
                    </a:cubicBezTo>
                    <a:cubicBezTo>
                      <a:pt x="304" y="12433"/>
                      <a:pt x="217" y="11895"/>
                      <a:pt x="163" y="11356"/>
                    </a:cubicBezTo>
                    <a:cubicBezTo>
                      <a:pt x="58" y="10198"/>
                      <a:pt x="122" y="9026"/>
                      <a:pt x="232" y="7873"/>
                    </a:cubicBezTo>
                    <a:cubicBezTo>
                      <a:pt x="342" y="6704"/>
                      <a:pt x="509" y="5547"/>
                      <a:pt x="695" y="4390"/>
                    </a:cubicBezTo>
                    <a:cubicBezTo>
                      <a:pt x="877" y="3229"/>
                      <a:pt x="1070" y="2071"/>
                      <a:pt x="1260" y="914"/>
                    </a:cubicBezTo>
                    <a:cubicBezTo>
                      <a:pt x="1310" y="626"/>
                      <a:pt x="1355" y="337"/>
                      <a:pt x="1405" y="49"/>
                    </a:cubicBezTo>
                    <a:cubicBezTo>
                      <a:pt x="1409" y="19"/>
                      <a:pt x="1384" y="0"/>
                      <a:pt x="136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182" name="Google Shape;1182;p44"/>
              <p:cNvSpPr/>
              <p:nvPr/>
            </p:nvSpPr>
            <p:spPr>
              <a:xfrm flipH="1">
                <a:off x="763836" y="2598480"/>
                <a:ext cx="241634" cy="494961"/>
              </a:xfrm>
              <a:custGeom>
                <a:avLst/>
                <a:gdLst/>
                <a:ahLst/>
                <a:cxnLst/>
                <a:rect l="l" t="t" r="r" b="b"/>
                <a:pathLst>
                  <a:path w="7377" h="15111" extrusionOk="0">
                    <a:moveTo>
                      <a:pt x="1362" y="1"/>
                    </a:moveTo>
                    <a:cubicBezTo>
                      <a:pt x="1348" y="1"/>
                      <a:pt x="1335" y="9"/>
                      <a:pt x="1332" y="28"/>
                    </a:cubicBezTo>
                    <a:cubicBezTo>
                      <a:pt x="1135" y="1223"/>
                      <a:pt x="937" y="2419"/>
                      <a:pt x="743" y="3613"/>
                    </a:cubicBezTo>
                    <a:cubicBezTo>
                      <a:pt x="554" y="4779"/>
                      <a:pt x="368" y="5944"/>
                      <a:pt x="235" y="7112"/>
                    </a:cubicBezTo>
                    <a:cubicBezTo>
                      <a:pt x="99" y="8292"/>
                      <a:pt x="0" y="9479"/>
                      <a:pt x="46" y="10663"/>
                    </a:cubicBezTo>
                    <a:cubicBezTo>
                      <a:pt x="65" y="11229"/>
                      <a:pt x="121" y="11794"/>
                      <a:pt x="232" y="12352"/>
                    </a:cubicBezTo>
                    <a:cubicBezTo>
                      <a:pt x="330" y="12849"/>
                      <a:pt x="466" y="13342"/>
                      <a:pt x="687" y="13798"/>
                    </a:cubicBezTo>
                    <a:cubicBezTo>
                      <a:pt x="876" y="14195"/>
                      <a:pt x="1138" y="14575"/>
                      <a:pt x="1503" y="14833"/>
                    </a:cubicBezTo>
                    <a:cubicBezTo>
                      <a:pt x="1759" y="15007"/>
                      <a:pt x="2060" y="15110"/>
                      <a:pt x="2369" y="15110"/>
                    </a:cubicBezTo>
                    <a:cubicBezTo>
                      <a:pt x="2418" y="15110"/>
                      <a:pt x="2467" y="15108"/>
                      <a:pt x="2515" y="15102"/>
                    </a:cubicBezTo>
                    <a:cubicBezTo>
                      <a:pt x="3328" y="15023"/>
                      <a:pt x="3923" y="14340"/>
                      <a:pt x="4348" y="13703"/>
                    </a:cubicBezTo>
                    <a:cubicBezTo>
                      <a:pt x="4928" y="12845"/>
                      <a:pt x="5324" y="11866"/>
                      <a:pt x="5669" y="10895"/>
                    </a:cubicBezTo>
                    <a:cubicBezTo>
                      <a:pt x="6025" y="9893"/>
                      <a:pt x="6313" y="8872"/>
                      <a:pt x="6548" y="7837"/>
                    </a:cubicBezTo>
                    <a:cubicBezTo>
                      <a:pt x="6795" y="6751"/>
                      <a:pt x="6981" y="5648"/>
                      <a:pt x="7117" y="4543"/>
                    </a:cubicBezTo>
                    <a:cubicBezTo>
                      <a:pt x="7259" y="3398"/>
                      <a:pt x="7341" y="2248"/>
                      <a:pt x="7368" y="1098"/>
                    </a:cubicBezTo>
                    <a:cubicBezTo>
                      <a:pt x="7376" y="813"/>
                      <a:pt x="7376" y="529"/>
                      <a:pt x="7376" y="244"/>
                    </a:cubicBezTo>
                    <a:cubicBezTo>
                      <a:pt x="7376" y="220"/>
                      <a:pt x="7357" y="207"/>
                      <a:pt x="7338" y="207"/>
                    </a:cubicBezTo>
                    <a:cubicBezTo>
                      <a:pt x="7319" y="207"/>
                      <a:pt x="7300" y="220"/>
                      <a:pt x="7300" y="244"/>
                    </a:cubicBezTo>
                    <a:cubicBezTo>
                      <a:pt x="7300" y="1382"/>
                      <a:pt x="7247" y="2517"/>
                      <a:pt x="7140" y="3652"/>
                    </a:cubicBezTo>
                    <a:cubicBezTo>
                      <a:pt x="7031" y="4763"/>
                      <a:pt x="6872" y="5867"/>
                      <a:pt x="6655" y="6964"/>
                    </a:cubicBezTo>
                    <a:cubicBezTo>
                      <a:pt x="6450" y="7996"/>
                      <a:pt x="6196" y="9021"/>
                      <a:pt x="5877" y="10026"/>
                    </a:cubicBezTo>
                    <a:cubicBezTo>
                      <a:pt x="5566" y="11017"/>
                      <a:pt x="5205" y="12003"/>
                      <a:pt x="4724" y="12924"/>
                    </a:cubicBezTo>
                    <a:cubicBezTo>
                      <a:pt x="4504" y="13339"/>
                      <a:pt x="4257" y="13744"/>
                      <a:pt x="3958" y="14104"/>
                    </a:cubicBezTo>
                    <a:cubicBezTo>
                      <a:pt x="3703" y="14412"/>
                      <a:pt x="3407" y="14700"/>
                      <a:pt x="3047" y="14875"/>
                    </a:cubicBezTo>
                    <a:cubicBezTo>
                      <a:pt x="2833" y="14977"/>
                      <a:pt x="2599" y="15035"/>
                      <a:pt x="2365" y="15035"/>
                    </a:cubicBezTo>
                    <a:cubicBezTo>
                      <a:pt x="2243" y="15035"/>
                      <a:pt x="2120" y="15019"/>
                      <a:pt x="2000" y="14985"/>
                    </a:cubicBezTo>
                    <a:cubicBezTo>
                      <a:pt x="1605" y="14875"/>
                      <a:pt x="1282" y="14594"/>
                      <a:pt x="1047" y="14267"/>
                    </a:cubicBezTo>
                    <a:cubicBezTo>
                      <a:pt x="766" y="13877"/>
                      <a:pt x="584" y="13418"/>
                      <a:pt x="456" y="12955"/>
                    </a:cubicBezTo>
                    <a:cubicBezTo>
                      <a:pt x="303" y="12435"/>
                      <a:pt x="216" y="11896"/>
                      <a:pt x="163" y="11358"/>
                    </a:cubicBezTo>
                    <a:cubicBezTo>
                      <a:pt x="57" y="10197"/>
                      <a:pt x="121" y="9028"/>
                      <a:pt x="232" y="7870"/>
                    </a:cubicBezTo>
                    <a:cubicBezTo>
                      <a:pt x="342" y="6706"/>
                      <a:pt x="508" y="5545"/>
                      <a:pt x="694" y="4387"/>
                    </a:cubicBezTo>
                    <a:cubicBezTo>
                      <a:pt x="876" y="3226"/>
                      <a:pt x="1074" y="2070"/>
                      <a:pt x="1263" y="913"/>
                    </a:cubicBezTo>
                    <a:cubicBezTo>
                      <a:pt x="1309" y="624"/>
                      <a:pt x="1358" y="335"/>
                      <a:pt x="1403" y="47"/>
                    </a:cubicBezTo>
                    <a:cubicBezTo>
                      <a:pt x="1408" y="20"/>
                      <a:pt x="1384" y="1"/>
                      <a:pt x="136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183" name="Google Shape;1183;p44"/>
              <p:cNvSpPr/>
              <p:nvPr/>
            </p:nvSpPr>
            <p:spPr>
              <a:xfrm flipH="1">
                <a:off x="736518" y="2605653"/>
                <a:ext cx="241634" cy="494961"/>
              </a:xfrm>
              <a:custGeom>
                <a:avLst/>
                <a:gdLst/>
                <a:ahLst/>
                <a:cxnLst/>
                <a:rect l="l" t="t" r="r" b="b"/>
                <a:pathLst>
                  <a:path w="7377" h="15111" extrusionOk="0">
                    <a:moveTo>
                      <a:pt x="1364" y="0"/>
                    </a:moveTo>
                    <a:cubicBezTo>
                      <a:pt x="1349" y="0"/>
                      <a:pt x="1336" y="9"/>
                      <a:pt x="1333" y="30"/>
                    </a:cubicBezTo>
                    <a:cubicBezTo>
                      <a:pt x="1135" y="1224"/>
                      <a:pt x="938" y="2420"/>
                      <a:pt x="744" y="3615"/>
                    </a:cubicBezTo>
                    <a:cubicBezTo>
                      <a:pt x="555" y="4776"/>
                      <a:pt x="369" y="5940"/>
                      <a:pt x="236" y="7113"/>
                    </a:cubicBezTo>
                    <a:cubicBezTo>
                      <a:pt x="100" y="8289"/>
                      <a:pt x="0" y="9481"/>
                      <a:pt x="46" y="10665"/>
                    </a:cubicBezTo>
                    <a:cubicBezTo>
                      <a:pt x="65" y="11230"/>
                      <a:pt x="122" y="11795"/>
                      <a:pt x="233" y="12349"/>
                    </a:cubicBezTo>
                    <a:cubicBezTo>
                      <a:pt x="327" y="12846"/>
                      <a:pt x="467" y="13339"/>
                      <a:pt x="683" y="13798"/>
                    </a:cubicBezTo>
                    <a:cubicBezTo>
                      <a:pt x="874" y="14197"/>
                      <a:pt x="1139" y="14577"/>
                      <a:pt x="1503" y="14831"/>
                    </a:cubicBezTo>
                    <a:cubicBezTo>
                      <a:pt x="1761" y="15010"/>
                      <a:pt x="2067" y="15110"/>
                      <a:pt x="2380" y="15110"/>
                    </a:cubicBezTo>
                    <a:cubicBezTo>
                      <a:pt x="2425" y="15110"/>
                      <a:pt x="2471" y="15108"/>
                      <a:pt x="2516" y="15104"/>
                    </a:cubicBezTo>
                    <a:cubicBezTo>
                      <a:pt x="3324" y="15024"/>
                      <a:pt x="3924" y="14341"/>
                      <a:pt x="4348" y="13703"/>
                    </a:cubicBezTo>
                    <a:cubicBezTo>
                      <a:pt x="4926" y="12842"/>
                      <a:pt x="5324" y="11863"/>
                      <a:pt x="5669" y="10892"/>
                    </a:cubicBezTo>
                    <a:cubicBezTo>
                      <a:pt x="6022" y="9894"/>
                      <a:pt x="6314" y="8873"/>
                      <a:pt x="6549" y="7838"/>
                    </a:cubicBezTo>
                    <a:cubicBezTo>
                      <a:pt x="6796" y="6749"/>
                      <a:pt x="6982" y="5648"/>
                      <a:pt x="7119" y="4541"/>
                    </a:cubicBezTo>
                    <a:cubicBezTo>
                      <a:pt x="7259" y="3399"/>
                      <a:pt x="7343" y="2249"/>
                      <a:pt x="7369" y="1095"/>
                    </a:cubicBezTo>
                    <a:cubicBezTo>
                      <a:pt x="7373" y="811"/>
                      <a:pt x="7376" y="526"/>
                      <a:pt x="7376" y="242"/>
                    </a:cubicBezTo>
                    <a:cubicBezTo>
                      <a:pt x="7376" y="219"/>
                      <a:pt x="7357" y="208"/>
                      <a:pt x="7338" y="208"/>
                    </a:cubicBezTo>
                    <a:cubicBezTo>
                      <a:pt x="7320" y="208"/>
                      <a:pt x="7301" y="219"/>
                      <a:pt x="7301" y="242"/>
                    </a:cubicBezTo>
                    <a:cubicBezTo>
                      <a:pt x="7301" y="1380"/>
                      <a:pt x="7248" y="2518"/>
                      <a:pt x="7138" y="3653"/>
                    </a:cubicBezTo>
                    <a:cubicBezTo>
                      <a:pt x="7031" y="4765"/>
                      <a:pt x="6872" y="5869"/>
                      <a:pt x="6656" y="6965"/>
                    </a:cubicBezTo>
                    <a:cubicBezTo>
                      <a:pt x="6451" y="7997"/>
                      <a:pt x="6197" y="9022"/>
                      <a:pt x="5878" y="10027"/>
                    </a:cubicBezTo>
                    <a:cubicBezTo>
                      <a:pt x="5567" y="11017"/>
                      <a:pt x="5206" y="12004"/>
                      <a:pt x="4725" y="12922"/>
                    </a:cubicBezTo>
                    <a:cubicBezTo>
                      <a:pt x="4504" y="13339"/>
                      <a:pt x="4257" y="13745"/>
                      <a:pt x="3958" y="14106"/>
                    </a:cubicBezTo>
                    <a:cubicBezTo>
                      <a:pt x="3704" y="14413"/>
                      <a:pt x="3408" y="14698"/>
                      <a:pt x="3047" y="14873"/>
                    </a:cubicBezTo>
                    <a:cubicBezTo>
                      <a:pt x="2835" y="14976"/>
                      <a:pt x="2604" y="15033"/>
                      <a:pt x="2372" y="15033"/>
                    </a:cubicBezTo>
                    <a:cubicBezTo>
                      <a:pt x="2248" y="15033"/>
                      <a:pt x="2122" y="15017"/>
                      <a:pt x="2000" y="14982"/>
                    </a:cubicBezTo>
                    <a:cubicBezTo>
                      <a:pt x="1606" y="14873"/>
                      <a:pt x="1283" y="14595"/>
                      <a:pt x="1048" y="14269"/>
                    </a:cubicBezTo>
                    <a:cubicBezTo>
                      <a:pt x="763" y="13878"/>
                      <a:pt x="585" y="13419"/>
                      <a:pt x="452" y="12956"/>
                    </a:cubicBezTo>
                    <a:cubicBezTo>
                      <a:pt x="304" y="12432"/>
                      <a:pt x="217" y="11898"/>
                      <a:pt x="164" y="11355"/>
                    </a:cubicBezTo>
                    <a:cubicBezTo>
                      <a:pt x="58" y="10197"/>
                      <a:pt x="122" y="9029"/>
                      <a:pt x="233" y="7872"/>
                    </a:cubicBezTo>
                    <a:cubicBezTo>
                      <a:pt x="342" y="6704"/>
                      <a:pt x="509" y="5546"/>
                      <a:pt x="695" y="4389"/>
                    </a:cubicBezTo>
                    <a:cubicBezTo>
                      <a:pt x="877" y="3228"/>
                      <a:pt x="1070" y="2070"/>
                      <a:pt x="1261" y="913"/>
                    </a:cubicBezTo>
                    <a:cubicBezTo>
                      <a:pt x="1310" y="625"/>
                      <a:pt x="1355" y="337"/>
                      <a:pt x="1404" y="48"/>
                    </a:cubicBezTo>
                    <a:cubicBezTo>
                      <a:pt x="1409" y="19"/>
                      <a:pt x="1385" y="0"/>
                      <a:pt x="136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184" name="Google Shape;1184;p44"/>
              <p:cNvSpPr/>
              <p:nvPr/>
            </p:nvSpPr>
            <p:spPr>
              <a:xfrm flipH="1">
                <a:off x="743462" y="2607422"/>
                <a:ext cx="241634" cy="494961"/>
              </a:xfrm>
              <a:custGeom>
                <a:avLst/>
                <a:gdLst/>
                <a:ahLst/>
                <a:cxnLst/>
                <a:rect l="l" t="t" r="r" b="b"/>
                <a:pathLst>
                  <a:path w="7377" h="15111" extrusionOk="0">
                    <a:moveTo>
                      <a:pt x="1362" y="1"/>
                    </a:moveTo>
                    <a:cubicBezTo>
                      <a:pt x="1348" y="1"/>
                      <a:pt x="1335" y="9"/>
                      <a:pt x="1332" y="29"/>
                    </a:cubicBezTo>
                    <a:cubicBezTo>
                      <a:pt x="1135" y="1223"/>
                      <a:pt x="937" y="2419"/>
                      <a:pt x="744" y="3614"/>
                    </a:cubicBezTo>
                    <a:cubicBezTo>
                      <a:pt x="554" y="4779"/>
                      <a:pt x="368" y="5944"/>
                      <a:pt x="235" y="7112"/>
                    </a:cubicBezTo>
                    <a:cubicBezTo>
                      <a:pt x="99" y="8292"/>
                      <a:pt x="0" y="9480"/>
                      <a:pt x="46" y="10667"/>
                    </a:cubicBezTo>
                    <a:cubicBezTo>
                      <a:pt x="65" y="11233"/>
                      <a:pt x="121" y="11794"/>
                      <a:pt x="231" y="12352"/>
                    </a:cubicBezTo>
                    <a:cubicBezTo>
                      <a:pt x="331" y="12849"/>
                      <a:pt x="467" y="13342"/>
                      <a:pt x="687" y="13798"/>
                    </a:cubicBezTo>
                    <a:cubicBezTo>
                      <a:pt x="877" y="14199"/>
                      <a:pt x="1138" y="14579"/>
                      <a:pt x="1506" y="14833"/>
                    </a:cubicBezTo>
                    <a:cubicBezTo>
                      <a:pt x="1758" y="15010"/>
                      <a:pt x="2061" y="15110"/>
                      <a:pt x="2368" y="15110"/>
                    </a:cubicBezTo>
                    <a:cubicBezTo>
                      <a:pt x="2417" y="15110"/>
                      <a:pt x="2467" y="15108"/>
                      <a:pt x="2516" y="15103"/>
                    </a:cubicBezTo>
                    <a:cubicBezTo>
                      <a:pt x="3328" y="15023"/>
                      <a:pt x="3923" y="14340"/>
                      <a:pt x="4352" y="13707"/>
                    </a:cubicBezTo>
                    <a:cubicBezTo>
                      <a:pt x="4929" y="12845"/>
                      <a:pt x="5324" y="11866"/>
                      <a:pt x="5669" y="10895"/>
                    </a:cubicBezTo>
                    <a:cubicBezTo>
                      <a:pt x="6026" y="9893"/>
                      <a:pt x="6313" y="8872"/>
                      <a:pt x="6549" y="7841"/>
                    </a:cubicBezTo>
                    <a:cubicBezTo>
                      <a:pt x="6796" y="6752"/>
                      <a:pt x="6982" y="5652"/>
                      <a:pt x="7118" y="4543"/>
                    </a:cubicBezTo>
                    <a:cubicBezTo>
                      <a:pt x="7259" y="3398"/>
                      <a:pt x="7342" y="2248"/>
                      <a:pt x="7369" y="1099"/>
                    </a:cubicBezTo>
                    <a:cubicBezTo>
                      <a:pt x="7376" y="813"/>
                      <a:pt x="7376" y="529"/>
                      <a:pt x="7376" y="244"/>
                    </a:cubicBezTo>
                    <a:cubicBezTo>
                      <a:pt x="7376" y="220"/>
                      <a:pt x="7357" y="207"/>
                      <a:pt x="7338" y="207"/>
                    </a:cubicBezTo>
                    <a:cubicBezTo>
                      <a:pt x="7319" y="207"/>
                      <a:pt x="7300" y="220"/>
                      <a:pt x="7300" y="244"/>
                    </a:cubicBezTo>
                    <a:cubicBezTo>
                      <a:pt x="7304" y="1383"/>
                      <a:pt x="7247" y="2521"/>
                      <a:pt x="7141" y="3652"/>
                    </a:cubicBezTo>
                    <a:cubicBezTo>
                      <a:pt x="7035" y="4764"/>
                      <a:pt x="6875" y="5867"/>
                      <a:pt x="6655" y="6965"/>
                    </a:cubicBezTo>
                    <a:cubicBezTo>
                      <a:pt x="6450" y="7996"/>
                      <a:pt x="6196" y="9021"/>
                      <a:pt x="5881" y="10026"/>
                    </a:cubicBezTo>
                    <a:cubicBezTo>
                      <a:pt x="5567" y="11017"/>
                      <a:pt x="5206" y="12003"/>
                      <a:pt x="4724" y="12924"/>
                    </a:cubicBezTo>
                    <a:cubicBezTo>
                      <a:pt x="4504" y="13339"/>
                      <a:pt x="4257" y="13744"/>
                      <a:pt x="3958" y="14108"/>
                    </a:cubicBezTo>
                    <a:cubicBezTo>
                      <a:pt x="3704" y="14412"/>
                      <a:pt x="3408" y="14700"/>
                      <a:pt x="3047" y="14875"/>
                    </a:cubicBezTo>
                    <a:cubicBezTo>
                      <a:pt x="2833" y="14977"/>
                      <a:pt x="2600" y="15035"/>
                      <a:pt x="2366" y="15035"/>
                    </a:cubicBezTo>
                    <a:cubicBezTo>
                      <a:pt x="2243" y="15035"/>
                      <a:pt x="2120" y="15019"/>
                      <a:pt x="2000" y="14985"/>
                    </a:cubicBezTo>
                    <a:cubicBezTo>
                      <a:pt x="1606" y="14875"/>
                      <a:pt x="1282" y="14595"/>
                      <a:pt x="1047" y="14268"/>
                    </a:cubicBezTo>
                    <a:cubicBezTo>
                      <a:pt x="767" y="13877"/>
                      <a:pt x="585" y="13418"/>
                      <a:pt x="455" y="12955"/>
                    </a:cubicBezTo>
                    <a:cubicBezTo>
                      <a:pt x="303" y="12435"/>
                      <a:pt x="217" y="11896"/>
                      <a:pt x="167" y="11358"/>
                    </a:cubicBezTo>
                    <a:cubicBezTo>
                      <a:pt x="58" y="10197"/>
                      <a:pt x="121" y="9028"/>
                      <a:pt x="231" y="7871"/>
                    </a:cubicBezTo>
                    <a:cubicBezTo>
                      <a:pt x="342" y="6706"/>
                      <a:pt x="508" y="5545"/>
                      <a:pt x="695" y="4388"/>
                    </a:cubicBezTo>
                    <a:cubicBezTo>
                      <a:pt x="881" y="3231"/>
                      <a:pt x="1074" y="2070"/>
                      <a:pt x="1264" y="913"/>
                    </a:cubicBezTo>
                    <a:cubicBezTo>
                      <a:pt x="1310" y="624"/>
                      <a:pt x="1359" y="335"/>
                      <a:pt x="1404" y="48"/>
                    </a:cubicBezTo>
                    <a:cubicBezTo>
                      <a:pt x="1409" y="20"/>
                      <a:pt x="1384" y="1"/>
                      <a:pt x="136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185" name="Google Shape;1185;p44"/>
              <p:cNvSpPr/>
              <p:nvPr/>
            </p:nvSpPr>
            <p:spPr>
              <a:xfrm flipH="1">
                <a:off x="744576" y="2610108"/>
                <a:ext cx="241797" cy="494961"/>
              </a:xfrm>
              <a:custGeom>
                <a:avLst/>
                <a:gdLst/>
                <a:ahLst/>
                <a:cxnLst/>
                <a:rect l="l" t="t" r="r" b="b"/>
                <a:pathLst>
                  <a:path w="7382" h="15111" extrusionOk="0">
                    <a:moveTo>
                      <a:pt x="1365" y="1"/>
                    </a:moveTo>
                    <a:cubicBezTo>
                      <a:pt x="1350" y="1"/>
                      <a:pt x="1336" y="10"/>
                      <a:pt x="1333" y="30"/>
                    </a:cubicBezTo>
                    <a:cubicBezTo>
                      <a:pt x="1136" y="1225"/>
                      <a:pt x="939" y="2421"/>
                      <a:pt x="745" y="3615"/>
                    </a:cubicBezTo>
                    <a:cubicBezTo>
                      <a:pt x="555" y="4776"/>
                      <a:pt x="373" y="5941"/>
                      <a:pt x="237" y="7114"/>
                    </a:cubicBezTo>
                    <a:cubicBezTo>
                      <a:pt x="100" y="8289"/>
                      <a:pt x="1" y="9481"/>
                      <a:pt x="46" y="10665"/>
                    </a:cubicBezTo>
                    <a:cubicBezTo>
                      <a:pt x="69" y="11231"/>
                      <a:pt x="123" y="11795"/>
                      <a:pt x="233" y="12353"/>
                    </a:cubicBezTo>
                    <a:cubicBezTo>
                      <a:pt x="331" y="12847"/>
                      <a:pt x="468" y="13340"/>
                      <a:pt x="688" y="13799"/>
                    </a:cubicBezTo>
                    <a:cubicBezTo>
                      <a:pt x="878" y="14197"/>
                      <a:pt x="1139" y="14577"/>
                      <a:pt x="1508" y="14831"/>
                    </a:cubicBezTo>
                    <a:cubicBezTo>
                      <a:pt x="1763" y="15010"/>
                      <a:pt x="2070" y="15111"/>
                      <a:pt x="2382" y="15111"/>
                    </a:cubicBezTo>
                    <a:cubicBezTo>
                      <a:pt x="2427" y="15111"/>
                      <a:pt x="2472" y="15109"/>
                      <a:pt x="2517" y="15104"/>
                    </a:cubicBezTo>
                    <a:cubicBezTo>
                      <a:pt x="3329" y="15024"/>
                      <a:pt x="3928" y="14341"/>
                      <a:pt x="4354" y="13704"/>
                    </a:cubicBezTo>
                    <a:cubicBezTo>
                      <a:pt x="4930" y="12842"/>
                      <a:pt x="5324" y="11868"/>
                      <a:pt x="5669" y="10893"/>
                    </a:cubicBezTo>
                    <a:cubicBezTo>
                      <a:pt x="6026" y="9895"/>
                      <a:pt x="6315" y="8874"/>
                      <a:pt x="6550" y="7839"/>
                    </a:cubicBezTo>
                    <a:cubicBezTo>
                      <a:pt x="6797" y="6750"/>
                      <a:pt x="6986" y="5649"/>
                      <a:pt x="7119" y="4541"/>
                    </a:cubicBezTo>
                    <a:cubicBezTo>
                      <a:pt x="7259" y="3400"/>
                      <a:pt x="7343" y="2249"/>
                      <a:pt x="7370" y="1096"/>
                    </a:cubicBezTo>
                    <a:cubicBezTo>
                      <a:pt x="7377" y="812"/>
                      <a:pt x="7381" y="527"/>
                      <a:pt x="7381" y="246"/>
                    </a:cubicBezTo>
                    <a:cubicBezTo>
                      <a:pt x="7381" y="222"/>
                      <a:pt x="7362" y="209"/>
                      <a:pt x="7343" y="209"/>
                    </a:cubicBezTo>
                    <a:cubicBezTo>
                      <a:pt x="7324" y="209"/>
                      <a:pt x="7305" y="222"/>
                      <a:pt x="7305" y="246"/>
                    </a:cubicBezTo>
                    <a:cubicBezTo>
                      <a:pt x="7305" y="1381"/>
                      <a:pt x="7252" y="2519"/>
                      <a:pt x="7142" y="3654"/>
                    </a:cubicBezTo>
                    <a:cubicBezTo>
                      <a:pt x="7035" y="4765"/>
                      <a:pt x="6876" y="5869"/>
                      <a:pt x="6660" y="6965"/>
                    </a:cubicBezTo>
                    <a:cubicBezTo>
                      <a:pt x="6455" y="7998"/>
                      <a:pt x="6198" y="9022"/>
                      <a:pt x="5882" y="10028"/>
                    </a:cubicBezTo>
                    <a:cubicBezTo>
                      <a:pt x="5567" y="11018"/>
                      <a:pt x="5210" y="12005"/>
                      <a:pt x="4725" y="12923"/>
                    </a:cubicBezTo>
                    <a:cubicBezTo>
                      <a:pt x="4505" y="13340"/>
                      <a:pt x="4263" y="13746"/>
                      <a:pt x="3958" y="14106"/>
                    </a:cubicBezTo>
                    <a:cubicBezTo>
                      <a:pt x="3708" y="14413"/>
                      <a:pt x="3408" y="14698"/>
                      <a:pt x="3048" y="14873"/>
                    </a:cubicBezTo>
                    <a:cubicBezTo>
                      <a:pt x="2836" y="14977"/>
                      <a:pt x="2605" y="15034"/>
                      <a:pt x="2373" y="15034"/>
                    </a:cubicBezTo>
                    <a:cubicBezTo>
                      <a:pt x="2248" y="15034"/>
                      <a:pt x="2123" y="15017"/>
                      <a:pt x="2001" y="14982"/>
                    </a:cubicBezTo>
                    <a:cubicBezTo>
                      <a:pt x="1606" y="14873"/>
                      <a:pt x="1288" y="14595"/>
                      <a:pt x="1048" y="14269"/>
                    </a:cubicBezTo>
                    <a:cubicBezTo>
                      <a:pt x="768" y="13879"/>
                      <a:pt x="589" y="13420"/>
                      <a:pt x="456" y="12956"/>
                    </a:cubicBezTo>
                    <a:cubicBezTo>
                      <a:pt x="305" y="12437"/>
                      <a:pt x="218" y="11898"/>
                      <a:pt x="168" y="11355"/>
                    </a:cubicBezTo>
                    <a:cubicBezTo>
                      <a:pt x="58" y="10198"/>
                      <a:pt x="123" y="9030"/>
                      <a:pt x="233" y="7872"/>
                    </a:cubicBezTo>
                    <a:cubicBezTo>
                      <a:pt x="342" y="6704"/>
                      <a:pt x="514" y="5547"/>
                      <a:pt x="696" y="4389"/>
                    </a:cubicBezTo>
                    <a:cubicBezTo>
                      <a:pt x="881" y="3228"/>
                      <a:pt x="1075" y="2071"/>
                      <a:pt x="1265" y="914"/>
                    </a:cubicBezTo>
                    <a:cubicBezTo>
                      <a:pt x="1310" y="626"/>
                      <a:pt x="1360" y="337"/>
                      <a:pt x="1405" y="49"/>
                    </a:cubicBezTo>
                    <a:cubicBezTo>
                      <a:pt x="1409" y="19"/>
                      <a:pt x="1386" y="1"/>
                      <a:pt x="136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186" name="Google Shape;1186;p44"/>
              <p:cNvSpPr/>
              <p:nvPr/>
            </p:nvSpPr>
            <p:spPr>
              <a:xfrm flipH="1">
                <a:off x="751552" y="2611909"/>
                <a:ext cx="241765" cy="494961"/>
              </a:xfrm>
              <a:custGeom>
                <a:avLst/>
                <a:gdLst/>
                <a:ahLst/>
                <a:cxnLst/>
                <a:rect l="l" t="t" r="r" b="b"/>
                <a:pathLst>
                  <a:path w="7381" h="15111" extrusionOk="0">
                    <a:moveTo>
                      <a:pt x="1363" y="1"/>
                    </a:moveTo>
                    <a:cubicBezTo>
                      <a:pt x="1349" y="1"/>
                      <a:pt x="1336" y="9"/>
                      <a:pt x="1333" y="28"/>
                    </a:cubicBezTo>
                    <a:cubicBezTo>
                      <a:pt x="1135" y="1223"/>
                      <a:pt x="941" y="2418"/>
                      <a:pt x="745" y="3613"/>
                    </a:cubicBezTo>
                    <a:cubicBezTo>
                      <a:pt x="554" y="4779"/>
                      <a:pt x="372" y="5943"/>
                      <a:pt x="236" y="7112"/>
                    </a:cubicBezTo>
                    <a:cubicBezTo>
                      <a:pt x="104" y="8292"/>
                      <a:pt x="1" y="9479"/>
                      <a:pt x="46" y="10667"/>
                    </a:cubicBezTo>
                    <a:cubicBezTo>
                      <a:pt x="69" y="11232"/>
                      <a:pt x="122" y="11798"/>
                      <a:pt x="232" y="12351"/>
                    </a:cubicBezTo>
                    <a:cubicBezTo>
                      <a:pt x="331" y="12848"/>
                      <a:pt x="472" y="13342"/>
                      <a:pt x="687" y="13797"/>
                    </a:cubicBezTo>
                    <a:cubicBezTo>
                      <a:pt x="878" y="14199"/>
                      <a:pt x="1139" y="14579"/>
                      <a:pt x="1507" y="14833"/>
                    </a:cubicBezTo>
                    <a:cubicBezTo>
                      <a:pt x="1762" y="15009"/>
                      <a:pt x="2062" y="15110"/>
                      <a:pt x="2369" y="15110"/>
                    </a:cubicBezTo>
                    <a:cubicBezTo>
                      <a:pt x="2418" y="15110"/>
                      <a:pt x="2467" y="15107"/>
                      <a:pt x="2517" y="15102"/>
                    </a:cubicBezTo>
                    <a:cubicBezTo>
                      <a:pt x="3328" y="15023"/>
                      <a:pt x="3928" y="14340"/>
                      <a:pt x="4353" y="13706"/>
                    </a:cubicBezTo>
                    <a:cubicBezTo>
                      <a:pt x="4930" y="12845"/>
                      <a:pt x="5324" y="11866"/>
                      <a:pt x="5669" y="10894"/>
                    </a:cubicBezTo>
                    <a:cubicBezTo>
                      <a:pt x="6026" y="9893"/>
                      <a:pt x="6314" y="8872"/>
                      <a:pt x="6550" y="7840"/>
                    </a:cubicBezTo>
                    <a:cubicBezTo>
                      <a:pt x="6797" y="6751"/>
                      <a:pt x="6986" y="5651"/>
                      <a:pt x="7119" y="4543"/>
                    </a:cubicBezTo>
                    <a:cubicBezTo>
                      <a:pt x="7259" y="3397"/>
                      <a:pt x="7343" y="2247"/>
                      <a:pt x="7369" y="1098"/>
                    </a:cubicBezTo>
                    <a:cubicBezTo>
                      <a:pt x="7377" y="813"/>
                      <a:pt x="7380" y="529"/>
                      <a:pt x="7380" y="244"/>
                    </a:cubicBezTo>
                    <a:cubicBezTo>
                      <a:pt x="7380" y="219"/>
                      <a:pt x="7361" y="207"/>
                      <a:pt x="7342" y="207"/>
                    </a:cubicBezTo>
                    <a:cubicBezTo>
                      <a:pt x="7324" y="207"/>
                      <a:pt x="7305" y="219"/>
                      <a:pt x="7305" y="244"/>
                    </a:cubicBezTo>
                    <a:cubicBezTo>
                      <a:pt x="7305" y="1382"/>
                      <a:pt x="7252" y="2520"/>
                      <a:pt x="7142" y="3651"/>
                    </a:cubicBezTo>
                    <a:cubicBezTo>
                      <a:pt x="7035" y="4763"/>
                      <a:pt x="6876" y="5871"/>
                      <a:pt x="6660" y="6964"/>
                    </a:cubicBezTo>
                    <a:cubicBezTo>
                      <a:pt x="6455" y="8000"/>
                      <a:pt x="6196" y="9020"/>
                      <a:pt x="5881" y="10026"/>
                    </a:cubicBezTo>
                    <a:cubicBezTo>
                      <a:pt x="5571" y="11016"/>
                      <a:pt x="5210" y="12003"/>
                      <a:pt x="4725" y="12924"/>
                    </a:cubicBezTo>
                    <a:cubicBezTo>
                      <a:pt x="4508" y="13338"/>
                      <a:pt x="4261" y="13744"/>
                      <a:pt x="3962" y="14108"/>
                    </a:cubicBezTo>
                    <a:cubicBezTo>
                      <a:pt x="3708" y="14412"/>
                      <a:pt x="3408" y="14700"/>
                      <a:pt x="3048" y="14875"/>
                    </a:cubicBezTo>
                    <a:cubicBezTo>
                      <a:pt x="2836" y="14977"/>
                      <a:pt x="2603" y="15035"/>
                      <a:pt x="2369" y="15035"/>
                    </a:cubicBezTo>
                    <a:cubicBezTo>
                      <a:pt x="2245" y="15035"/>
                      <a:pt x="2122" y="15019"/>
                      <a:pt x="2000" y="14985"/>
                    </a:cubicBezTo>
                    <a:cubicBezTo>
                      <a:pt x="1610" y="14875"/>
                      <a:pt x="1287" y="14594"/>
                      <a:pt x="1052" y="14272"/>
                    </a:cubicBezTo>
                    <a:cubicBezTo>
                      <a:pt x="767" y="13877"/>
                      <a:pt x="589" y="13418"/>
                      <a:pt x="456" y="12955"/>
                    </a:cubicBezTo>
                    <a:cubicBezTo>
                      <a:pt x="309" y="12435"/>
                      <a:pt x="217" y="11896"/>
                      <a:pt x="167" y="11358"/>
                    </a:cubicBezTo>
                    <a:cubicBezTo>
                      <a:pt x="58" y="10197"/>
                      <a:pt x="122" y="9028"/>
                      <a:pt x="232" y="7870"/>
                    </a:cubicBezTo>
                    <a:cubicBezTo>
                      <a:pt x="346" y="6706"/>
                      <a:pt x="513" y="5545"/>
                      <a:pt x="696" y="4387"/>
                    </a:cubicBezTo>
                    <a:cubicBezTo>
                      <a:pt x="881" y="3231"/>
                      <a:pt x="1074" y="2070"/>
                      <a:pt x="1265" y="912"/>
                    </a:cubicBezTo>
                    <a:cubicBezTo>
                      <a:pt x="1310" y="624"/>
                      <a:pt x="1359" y="335"/>
                      <a:pt x="1405" y="47"/>
                    </a:cubicBezTo>
                    <a:cubicBezTo>
                      <a:pt x="1409" y="20"/>
                      <a:pt x="1385" y="1"/>
                      <a:pt x="136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187" name="Google Shape;1187;p44"/>
              <p:cNvSpPr/>
              <p:nvPr/>
            </p:nvSpPr>
            <p:spPr>
              <a:xfrm flipH="1">
                <a:off x="970389" y="2840736"/>
                <a:ext cx="41337" cy="41304"/>
              </a:xfrm>
              <a:custGeom>
                <a:avLst/>
                <a:gdLst/>
                <a:ahLst/>
                <a:cxnLst/>
                <a:rect l="l" t="t" r="r" b="b"/>
                <a:pathLst>
                  <a:path w="1262" h="1261" extrusionOk="0">
                    <a:moveTo>
                      <a:pt x="631" y="1"/>
                    </a:moveTo>
                    <a:cubicBezTo>
                      <a:pt x="282" y="1"/>
                      <a:pt x="1" y="281"/>
                      <a:pt x="1" y="630"/>
                    </a:cubicBezTo>
                    <a:cubicBezTo>
                      <a:pt x="1" y="980"/>
                      <a:pt x="282" y="1260"/>
                      <a:pt x="631" y="1260"/>
                    </a:cubicBezTo>
                    <a:cubicBezTo>
                      <a:pt x="980" y="1260"/>
                      <a:pt x="1261" y="980"/>
                      <a:pt x="1261" y="630"/>
                    </a:cubicBezTo>
                    <a:cubicBezTo>
                      <a:pt x="1261" y="281"/>
                      <a:pt x="980" y="1"/>
                      <a:pt x="63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188" name="Google Shape;1188;p44"/>
              <p:cNvSpPr/>
              <p:nvPr/>
            </p:nvSpPr>
            <p:spPr>
              <a:xfrm flipH="1">
                <a:off x="948541" y="2891178"/>
                <a:ext cx="41271" cy="41435"/>
              </a:xfrm>
              <a:custGeom>
                <a:avLst/>
                <a:gdLst/>
                <a:ahLst/>
                <a:cxnLst/>
                <a:rect l="l" t="t" r="r" b="b"/>
                <a:pathLst>
                  <a:path w="1260" h="1265" extrusionOk="0">
                    <a:moveTo>
                      <a:pt x="630" y="1"/>
                    </a:moveTo>
                    <a:cubicBezTo>
                      <a:pt x="281" y="1"/>
                      <a:pt x="0" y="286"/>
                      <a:pt x="0" y="635"/>
                    </a:cubicBezTo>
                    <a:cubicBezTo>
                      <a:pt x="0" y="980"/>
                      <a:pt x="281" y="1265"/>
                      <a:pt x="630" y="1265"/>
                    </a:cubicBezTo>
                    <a:cubicBezTo>
                      <a:pt x="979" y="1265"/>
                      <a:pt x="1260" y="980"/>
                      <a:pt x="1260" y="635"/>
                    </a:cubicBezTo>
                    <a:cubicBezTo>
                      <a:pt x="1260" y="286"/>
                      <a:pt x="979" y="1"/>
                      <a:pt x="63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189" name="Google Shape;1189;p44"/>
              <p:cNvSpPr/>
              <p:nvPr/>
            </p:nvSpPr>
            <p:spPr>
              <a:xfrm flipH="1">
                <a:off x="914967" y="2932581"/>
                <a:ext cx="41304" cy="41304"/>
              </a:xfrm>
              <a:custGeom>
                <a:avLst/>
                <a:gdLst/>
                <a:ahLst/>
                <a:cxnLst/>
                <a:rect l="l" t="t" r="r" b="b"/>
                <a:pathLst>
                  <a:path w="1261" h="1261" extrusionOk="0">
                    <a:moveTo>
                      <a:pt x="630" y="1"/>
                    </a:moveTo>
                    <a:cubicBezTo>
                      <a:pt x="281" y="1"/>
                      <a:pt x="1" y="281"/>
                      <a:pt x="1" y="630"/>
                    </a:cubicBezTo>
                    <a:cubicBezTo>
                      <a:pt x="1" y="980"/>
                      <a:pt x="281" y="1260"/>
                      <a:pt x="630" y="1260"/>
                    </a:cubicBezTo>
                    <a:cubicBezTo>
                      <a:pt x="980" y="1260"/>
                      <a:pt x="1260" y="980"/>
                      <a:pt x="1260" y="630"/>
                    </a:cubicBezTo>
                    <a:cubicBezTo>
                      <a:pt x="1260" y="281"/>
                      <a:pt x="980" y="1"/>
                      <a:pt x="63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190" name="Google Shape;1190;p44"/>
              <p:cNvSpPr/>
              <p:nvPr/>
            </p:nvSpPr>
            <p:spPr>
              <a:xfrm flipH="1">
                <a:off x="823155" y="2932581"/>
                <a:ext cx="41271" cy="41304"/>
              </a:xfrm>
              <a:custGeom>
                <a:avLst/>
                <a:gdLst/>
                <a:ahLst/>
                <a:cxnLst/>
                <a:rect l="l" t="t" r="r" b="b"/>
                <a:pathLst>
                  <a:path w="1260" h="1261" extrusionOk="0">
                    <a:moveTo>
                      <a:pt x="631" y="1"/>
                    </a:moveTo>
                    <a:cubicBezTo>
                      <a:pt x="281" y="1"/>
                      <a:pt x="0" y="281"/>
                      <a:pt x="0" y="630"/>
                    </a:cubicBezTo>
                    <a:cubicBezTo>
                      <a:pt x="0" y="980"/>
                      <a:pt x="281" y="1260"/>
                      <a:pt x="631" y="1260"/>
                    </a:cubicBezTo>
                    <a:cubicBezTo>
                      <a:pt x="979" y="1260"/>
                      <a:pt x="1260" y="980"/>
                      <a:pt x="1260" y="630"/>
                    </a:cubicBezTo>
                    <a:cubicBezTo>
                      <a:pt x="1260" y="281"/>
                      <a:pt x="979" y="1"/>
                      <a:pt x="63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191" name="Google Shape;1191;p44"/>
              <p:cNvSpPr/>
              <p:nvPr/>
            </p:nvSpPr>
            <p:spPr>
              <a:xfrm flipH="1">
                <a:off x="866883" y="2952954"/>
                <a:ext cx="41304" cy="41271"/>
              </a:xfrm>
              <a:custGeom>
                <a:avLst/>
                <a:gdLst/>
                <a:ahLst/>
                <a:cxnLst/>
                <a:rect l="l" t="t" r="r" b="b"/>
                <a:pathLst>
                  <a:path w="1261" h="1260" extrusionOk="0">
                    <a:moveTo>
                      <a:pt x="631" y="1"/>
                    </a:moveTo>
                    <a:cubicBezTo>
                      <a:pt x="282" y="1"/>
                      <a:pt x="1" y="281"/>
                      <a:pt x="1" y="631"/>
                    </a:cubicBezTo>
                    <a:cubicBezTo>
                      <a:pt x="1" y="980"/>
                      <a:pt x="282" y="1260"/>
                      <a:pt x="631" y="1260"/>
                    </a:cubicBezTo>
                    <a:cubicBezTo>
                      <a:pt x="980" y="1260"/>
                      <a:pt x="1261" y="980"/>
                      <a:pt x="1261" y="631"/>
                    </a:cubicBezTo>
                    <a:cubicBezTo>
                      <a:pt x="1261" y="281"/>
                      <a:pt x="980" y="1"/>
                      <a:pt x="63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192" name="Google Shape;1192;p44"/>
              <p:cNvSpPr/>
              <p:nvPr/>
            </p:nvSpPr>
            <p:spPr>
              <a:xfrm flipH="1">
                <a:off x="793446" y="2891178"/>
                <a:ext cx="41402" cy="41435"/>
              </a:xfrm>
              <a:custGeom>
                <a:avLst/>
                <a:gdLst/>
                <a:ahLst/>
                <a:cxnLst/>
                <a:rect l="l" t="t" r="r" b="b"/>
                <a:pathLst>
                  <a:path w="1264" h="1265" extrusionOk="0">
                    <a:moveTo>
                      <a:pt x="630" y="1"/>
                    </a:moveTo>
                    <a:cubicBezTo>
                      <a:pt x="285" y="1"/>
                      <a:pt x="1" y="286"/>
                      <a:pt x="1" y="635"/>
                    </a:cubicBezTo>
                    <a:cubicBezTo>
                      <a:pt x="1" y="980"/>
                      <a:pt x="285" y="1265"/>
                      <a:pt x="630" y="1265"/>
                    </a:cubicBezTo>
                    <a:cubicBezTo>
                      <a:pt x="980" y="1265"/>
                      <a:pt x="1264" y="980"/>
                      <a:pt x="1264" y="635"/>
                    </a:cubicBezTo>
                    <a:cubicBezTo>
                      <a:pt x="1264" y="286"/>
                      <a:pt x="980" y="1"/>
                      <a:pt x="63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193" name="Google Shape;1193;p44"/>
              <p:cNvSpPr/>
              <p:nvPr/>
            </p:nvSpPr>
            <p:spPr>
              <a:xfrm flipH="1">
                <a:off x="772548" y="2846075"/>
                <a:ext cx="41402" cy="41304"/>
              </a:xfrm>
              <a:custGeom>
                <a:avLst/>
                <a:gdLst/>
                <a:ahLst/>
                <a:cxnLst/>
                <a:rect l="l" t="t" r="r" b="b"/>
                <a:pathLst>
                  <a:path w="1264" h="1261" extrusionOk="0">
                    <a:moveTo>
                      <a:pt x="633" y="1"/>
                    </a:moveTo>
                    <a:cubicBezTo>
                      <a:pt x="284" y="1"/>
                      <a:pt x="0" y="281"/>
                      <a:pt x="0" y="630"/>
                    </a:cubicBezTo>
                    <a:cubicBezTo>
                      <a:pt x="0" y="980"/>
                      <a:pt x="284" y="1260"/>
                      <a:pt x="633" y="1260"/>
                    </a:cubicBezTo>
                    <a:cubicBezTo>
                      <a:pt x="979" y="1260"/>
                      <a:pt x="1263" y="980"/>
                      <a:pt x="1263" y="630"/>
                    </a:cubicBezTo>
                    <a:cubicBezTo>
                      <a:pt x="1263" y="281"/>
                      <a:pt x="979" y="1"/>
                      <a:pt x="63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1194" name="Google Shape;1194;p44"/>
            <p:cNvSpPr/>
            <p:nvPr/>
          </p:nvSpPr>
          <p:spPr>
            <a:xfrm flipH="1">
              <a:off x="752666" y="2800840"/>
              <a:ext cx="41304" cy="41435"/>
            </a:xfrm>
            <a:custGeom>
              <a:avLst/>
              <a:gdLst/>
              <a:ahLst/>
              <a:cxnLst/>
              <a:rect l="l" t="t" r="r" b="b"/>
              <a:pathLst>
                <a:path w="1261" h="1265" extrusionOk="0">
                  <a:moveTo>
                    <a:pt x="630" y="1"/>
                  </a:moveTo>
                  <a:cubicBezTo>
                    <a:pt x="282" y="1"/>
                    <a:pt x="0" y="286"/>
                    <a:pt x="0" y="631"/>
                  </a:cubicBezTo>
                  <a:cubicBezTo>
                    <a:pt x="0" y="979"/>
                    <a:pt x="282" y="1264"/>
                    <a:pt x="630" y="1264"/>
                  </a:cubicBezTo>
                  <a:cubicBezTo>
                    <a:pt x="979" y="1264"/>
                    <a:pt x="1261" y="979"/>
                    <a:pt x="1261" y="631"/>
                  </a:cubicBezTo>
                  <a:cubicBezTo>
                    <a:pt x="1261" y="286"/>
                    <a:pt x="979" y="1"/>
                    <a:pt x="6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195" name="Google Shape;1195;p44"/>
            <p:cNvSpPr/>
            <p:nvPr/>
          </p:nvSpPr>
          <p:spPr>
            <a:xfrm flipH="1">
              <a:off x="736125" y="2748891"/>
              <a:ext cx="41304" cy="41304"/>
            </a:xfrm>
            <a:custGeom>
              <a:avLst/>
              <a:gdLst/>
              <a:ahLst/>
              <a:cxnLst/>
              <a:rect l="l" t="t" r="r" b="b"/>
              <a:pathLst>
                <a:path w="1261" h="1261" extrusionOk="0">
                  <a:moveTo>
                    <a:pt x="630" y="0"/>
                  </a:moveTo>
                  <a:cubicBezTo>
                    <a:pt x="281" y="0"/>
                    <a:pt x="1" y="282"/>
                    <a:pt x="1" y="630"/>
                  </a:cubicBezTo>
                  <a:cubicBezTo>
                    <a:pt x="1" y="979"/>
                    <a:pt x="281" y="1261"/>
                    <a:pt x="630" y="1261"/>
                  </a:cubicBezTo>
                  <a:cubicBezTo>
                    <a:pt x="980" y="1261"/>
                    <a:pt x="1260" y="979"/>
                    <a:pt x="1260" y="630"/>
                  </a:cubicBezTo>
                  <a:cubicBezTo>
                    <a:pt x="1260" y="282"/>
                    <a:pt x="980" y="0"/>
                    <a:pt x="63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196" name="Google Shape;1196;p44"/>
            <p:cNvSpPr/>
            <p:nvPr/>
          </p:nvSpPr>
          <p:spPr>
            <a:xfrm flipH="1">
              <a:off x="736125" y="2697302"/>
              <a:ext cx="41304" cy="41435"/>
            </a:xfrm>
            <a:custGeom>
              <a:avLst/>
              <a:gdLst/>
              <a:ahLst/>
              <a:cxnLst/>
              <a:rect l="l" t="t" r="r" b="b"/>
              <a:pathLst>
                <a:path w="1261" h="1265" extrusionOk="0">
                  <a:moveTo>
                    <a:pt x="630" y="1"/>
                  </a:moveTo>
                  <a:cubicBezTo>
                    <a:pt x="281" y="1"/>
                    <a:pt x="1" y="286"/>
                    <a:pt x="1" y="635"/>
                  </a:cubicBezTo>
                  <a:cubicBezTo>
                    <a:pt x="1" y="980"/>
                    <a:pt x="281" y="1265"/>
                    <a:pt x="630" y="1265"/>
                  </a:cubicBezTo>
                  <a:cubicBezTo>
                    <a:pt x="980" y="1265"/>
                    <a:pt x="1260" y="980"/>
                    <a:pt x="1260" y="635"/>
                  </a:cubicBezTo>
                  <a:cubicBezTo>
                    <a:pt x="1260" y="286"/>
                    <a:pt x="980" y="1"/>
                    <a:pt x="63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197" name="Google Shape;1197;p44"/>
            <p:cNvSpPr/>
            <p:nvPr/>
          </p:nvSpPr>
          <p:spPr>
            <a:xfrm flipH="1">
              <a:off x="756498" y="2651707"/>
              <a:ext cx="41435" cy="41271"/>
            </a:xfrm>
            <a:custGeom>
              <a:avLst/>
              <a:gdLst/>
              <a:ahLst/>
              <a:cxnLst/>
              <a:rect l="l" t="t" r="r" b="b"/>
              <a:pathLst>
                <a:path w="1265" h="1260" extrusionOk="0">
                  <a:moveTo>
                    <a:pt x="634" y="1"/>
                  </a:moveTo>
                  <a:cubicBezTo>
                    <a:pt x="285" y="1"/>
                    <a:pt x="0" y="281"/>
                    <a:pt x="0" y="631"/>
                  </a:cubicBezTo>
                  <a:cubicBezTo>
                    <a:pt x="0" y="979"/>
                    <a:pt x="285" y="1260"/>
                    <a:pt x="634" y="1260"/>
                  </a:cubicBezTo>
                  <a:cubicBezTo>
                    <a:pt x="979" y="1260"/>
                    <a:pt x="1264" y="979"/>
                    <a:pt x="1264" y="631"/>
                  </a:cubicBezTo>
                  <a:cubicBezTo>
                    <a:pt x="1264" y="281"/>
                    <a:pt x="979" y="1"/>
                    <a:pt x="6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198" name="Google Shape;1198;p44"/>
            <p:cNvSpPr/>
            <p:nvPr/>
          </p:nvSpPr>
          <p:spPr>
            <a:xfrm flipH="1">
              <a:off x="669894" y="2545941"/>
              <a:ext cx="325159" cy="123847"/>
            </a:xfrm>
            <a:custGeom>
              <a:avLst/>
              <a:gdLst/>
              <a:ahLst/>
              <a:cxnLst/>
              <a:rect l="l" t="t" r="r" b="b"/>
              <a:pathLst>
                <a:path w="9927" h="3781" extrusionOk="0">
                  <a:moveTo>
                    <a:pt x="1260" y="1"/>
                  </a:moveTo>
                  <a:lnTo>
                    <a:pt x="749" y="32"/>
                  </a:lnTo>
                  <a:cubicBezTo>
                    <a:pt x="749" y="32"/>
                    <a:pt x="1" y="3643"/>
                    <a:pt x="4060" y="3776"/>
                  </a:cubicBezTo>
                  <a:cubicBezTo>
                    <a:pt x="4153" y="3779"/>
                    <a:pt x="4244" y="3780"/>
                    <a:pt x="4333" y="3780"/>
                  </a:cubicBezTo>
                  <a:cubicBezTo>
                    <a:pt x="8205" y="3780"/>
                    <a:pt x="9926" y="1044"/>
                    <a:pt x="9926" y="1044"/>
                  </a:cubicBezTo>
                  <a:lnTo>
                    <a:pt x="8636" y="578"/>
                  </a:lnTo>
                  <a:cubicBezTo>
                    <a:pt x="7726" y="1195"/>
                    <a:pt x="6409" y="1761"/>
                    <a:pt x="4648" y="1761"/>
                  </a:cubicBezTo>
                  <a:cubicBezTo>
                    <a:pt x="4559" y="1761"/>
                    <a:pt x="4470" y="1760"/>
                    <a:pt x="4379" y="1757"/>
                  </a:cubicBezTo>
                  <a:cubicBezTo>
                    <a:pt x="2470" y="1697"/>
                    <a:pt x="1625" y="862"/>
                    <a:pt x="1260" y="1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199" name="Google Shape;1199;p44"/>
            <p:cNvSpPr/>
            <p:nvPr/>
          </p:nvSpPr>
          <p:spPr>
            <a:xfrm flipH="1">
              <a:off x="588269" y="2363987"/>
              <a:ext cx="102916" cy="102949"/>
            </a:xfrm>
            <a:custGeom>
              <a:avLst/>
              <a:gdLst/>
              <a:ahLst/>
              <a:cxnLst/>
              <a:rect l="l" t="t" r="r" b="b"/>
              <a:pathLst>
                <a:path w="3142" h="3143" extrusionOk="0">
                  <a:moveTo>
                    <a:pt x="1571" y="229"/>
                  </a:moveTo>
                  <a:cubicBezTo>
                    <a:pt x="1757" y="229"/>
                    <a:pt x="1932" y="267"/>
                    <a:pt x="2095" y="335"/>
                  </a:cubicBezTo>
                  <a:cubicBezTo>
                    <a:pt x="2334" y="437"/>
                    <a:pt x="2539" y="608"/>
                    <a:pt x="2686" y="820"/>
                  </a:cubicBezTo>
                  <a:cubicBezTo>
                    <a:pt x="2831" y="1037"/>
                    <a:pt x="2914" y="1295"/>
                    <a:pt x="2914" y="1572"/>
                  </a:cubicBezTo>
                  <a:cubicBezTo>
                    <a:pt x="2914" y="1757"/>
                    <a:pt x="2877" y="1932"/>
                    <a:pt x="2809" y="2095"/>
                  </a:cubicBezTo>
                  <a:cubicBezTo>
                    <a:pt x="2706" y="2335"/>
                    <a:pt x="2535" y="2540"/>
                    <a:pt x="2322" y="2687"/>
                  </a:cubicBezTo>
                  <a:cubicBezTo>
                    <a:pt x="2106" y="2832"/>
                    <a:pt x="1848" y="2915"/>
                    <a:pt x="1571" y="2915"/>
                  </a:cubicBezTo>
                  <a:cubicBezTo>
                    <a:pt x="1385" y="2915"/>
                    <a:pt x="1210" y="2877"/>
                    <a:pt x="1047" y="2809"/>
                  </a:cubicBezTo>
                  <a:cubicBezTo>
                    <a:pt x="809" y="2706"/>
                    <a:pt x="604" y="2536"/>
                    <a:pt x="456" y="2323"/>
                  </a:cubicBezTo>
                  <a:cubicBezTo>
                    <a:pt x="312" y="2107"/>
                    <a:pt x="228" y="1849"/>
                    <a:pt x="228" y="1572"/>
                  </a:cubicBezTo>
                  <a:cubicBezTo>
                    <a:pt x="228" y="1386"/>
                    <a:pt x="266" y="1211"/>
                    <a:pt x="334" y="1048"/>
                  </a:cubicBezTo>
                  <a:cubicBezTo>
                    <a:pt x="436" y="810"/>
                    <a:pt x="608" y="605"/>
                    <a:pt x="820" y="456"/>
                  </a:cubicBezTo>
                  <a:cubicBezTo>
                    <a:pt x="1036" y="312"/>
                    <a:pt x="1294" y="229"/>
                    <a:pt x="1571" y="229"/>
                  </a:cubicBezTo>
                  <a:close/>
                  <a:moveTo>
                    <a:pt x="1571" y="1"/>
                  </a:moveTo>
                  <a:cubicBezTo>
                    <a:pt x="1355" y="1"/>
                    <a:pt x="1147" y="46"/>
                    <a:pt x="960" y="127"/>
                  </a:cubicBezTo>
                  <a:cubicBezTo>
                    <a:pt x="680" y="244"/>
                    <a:pt x="436" y="442"/>
                    <a:pt x="270" y="696"/>
                  </a:cubicBezTo>
                  <a:cubicBezTo>
                    <a:pt x="99" y="946"/>
                    <a:pt x="0" y="1246"/>
                    <a:pt x="0" y="1572"/>
                  </a:cubicBezTo>
                  <a:cubicBezTo>
                    <a:pt x="0" y="1788"/>
                    <a:pt x="46" y="1997"/>
                    <a:pt x="126" y="2183"/>
                  </a:cubicBezTo>
                  <a:cubicBezTo>
                    <a:pt x="243" y="2463"/>
                    <a:pt x="441" y="2706"/>
                    <a:pt x="695" y="2873"/>
                  </a:cubicBezTo>
                  <a:cubicBezTo>
                    <a:pt x="945" y="3044"/>
                    <a:pt x="1245" y="3142"/>
                    <a:pt x="1571" y="3142"/>
                  </a:cubicBezTo>
                  <a:cubicBezTo>
                    <a:pt x="1788" y="3142"/>
                    <a:pt x="1996" y="3097"/>
                    <a:pt x="2182" y="3018"/>
                  </a:cubicBezTo>
                  <a:cubicBezTo>
                    <a:pt x="2462" y="2900"/>
                    <a:pt x="2706" y="2703"/>
                    <a:pt x="2872" y="2449"/>
                  </a:cubicBezTo>
                  <a:cubicBezTo>
                    <a:pt x="3043" y="2198"/>
                    <a:pt x="3142" y="1899"/>
                    <a:pt x="3142" y="1572"/>
                  </a:cubicBezTo>
                  <a:cubicBezTo>
                    <a:pt x="3142" y="1356"/>
                    <a:pt x="3096" y="1147"/>
                    <a:pt x="3017" y="961"/>
                  </a:cubicBezTo>
                  <a:cubicBezTo>
                    <a:pt x="2900" y="680"/>
                    <a:pt x="2702" y="437"/>
                    <a:pt x="2448" y="270"/>
                  </a:cubicBezTo>
                  <a:cubicBezTo>
                    <a:pt x="2198" y="100"/>
                    <a:pt x="1898" y="1"/>
                    <a:pt x="15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217" name="Google Shape;1217;p44"/>
          <p:cNvGrpSpPr/>
          <p:nvPr/>
        </p:nvGrpSpPr>
        <p:grpSpPr>
          <a:xfrm>
            <a:off x="7814349" y="104329"/>
            <a:ext cx="1232861" cy="535014"/>
            <a:chOff x="554125" y="2675313"/>
            <a:chExt cx="1515875" cy="657750"/>
          </a:xfrm>
        </p:grpSpPr>
        <p:sp>
          <p:nvSpPr>
            <p:cNvPr id="1218" name="Google Shape;1218;p44"/>
            <p:cNvSpPr/>
            <p:nvPr/>
          </p:nvSpPr>
          <p:spPr>
            <a:xfrm>
              <a:off x="554125" y="2675313"/>
              <a:ext cx="1515875" cy="657750"/>
            </a:xfrm>
            <a:custGeom>
              <a:avLst/>
              <a:gdLst/>
              <a:ahLst/>
              <a:cxnLst/>
              <a:rect l="l" t="t" r="r" b="b"/>
              <a:pathLst>
                <a:path w="60635" h="26310" extrusionOk="0">
                  <a:moveTo>
                    <a:pt x="17431" y="0"/>
                  </a:moveTo>
                  <a:cubicBezTo>
                    <a:pt x="13515" y="0"/>
                    <a:pt x="10283" y="2929"/>
                    <a:pt x="9797" y="6716"/>
                  </a:cubicBezTo>
                  <a:cubicBezTo>
                    <a:pt x="9774" y="6716"/>
                    <a:pt x="9755" y="6712"/>
                    <a:pt x="9733" y="6712"/>
                  </a:cubicBezTo>
                  <a:cubicBezTo>
                    <a:pt x="4356" y="6712"/>
                    <a:pt x="0" y="11068"/>
                    <a:pt x="0" y="16445"/>
                  </a:cubicBezTo>
                  <a:cubicBezTo>
                    <a:pt x="0" y="16596"/>
                    <a:pt x="5" y="16744"/>
                    <a:pt x="12" y="16896"/>
                  </a:cubicBezTo>
                  <a:cubicBezTo>
                    <a:pt x="207" y="21178"/>
                    <a:pt x="3912" y="25275"/>
                    <a:pt x="8817" y="25275"/>
                  </a:cubicBezTo>
                  <a:cubicBezTo>
                    <a:pt x="12091" y="25275"/>
                    <a:pt x="15901" y="23450"/>
                    <a:pt x="19560" y="18637"/>
                  </a:cubicBezTo>
                  <a:lnTo>
                    <a:pt x="19560" y="18637"/>
                  </a:lnTo>
                  <a:cubicBezTo>
                    <a:pt x="19730" y="20781"/>
                    <a:pt x="17677" y="23577"/>
                    <a:pt x="16771" y="24267"/>
                  </a:cubicBezTo>
                  <a:cubicBezTo>
                    <a:pt x="17793" y="25371"/>
                    <a:pt x="20775" y="26310"/>
                    <a:pt x="24139" y="26310"/>
                  </a:cubicBezTo>
                  <a:cubicBezTo>
                    <a:pt x="27044" y="26310"/>
                    <a:pt x="30234" y="25609"/>
                    <a:pt x="32691" y="23710"/>
                  </a:cubicBezTo>
                  <a:cubicBezTo>
                    <a:pt x="34117" y="25228"/>
                    <a:pt x="36140" y="26176"/>
                    <a:pt x="38386" y="26176"/>
                  </a:cubicBezTo>
                  <a:cubicBezTo>
                    <a:pt x="41395" y="26176"/>
                    <a:pt x="44001" y="24477"/>
                    <a:pt x="45311" y="21987"/>
                  </a:cubicBezTo>
                  <a:cubicBezTo>
                    <a:pt x="53539" y="21153"/>
                    <a:pt x="60634" y="13050"/>
                    <a:pt x="60635" y="13049"/>
                  </a:cubicBezTo>
                  <a:lnTo>
                    <a:pt x="60635" y="13049"/>
                  </a:lnTo>
                  <a:cubicBezTo>
                    <a:pt x="60634" y="13049"/>
                    <a:pt x="57846" y="15464"/>
                    <a:pt x="54082" y="15464"/>
                  </a:cubicBezTo>
                  <a:cubicBezTo>
                    <a:pt x="52055" y="15464"/>
                    <a:pt x="49745" y="14764"/>
                    <a:pt x="47435" y="12608"/>
                  </a:cubicBezTo>
                  <a:cubicBezTo>
                    <a:pt x="44455" y="9827"/>
                    <a:pt x="41742" y="9065"/>
                    <a:pt x="39663" y="9065"/>
                  </a:cubicBezTo>
                  <a:cubicBezTo>
                    <a:pt x="37931" y="9065"/>
                    <a:pt x="36639" y="9593"/>
                    <a:pt x="35996" y="9926"/>
                  </a:cubicBezTo>
                  <a:cubicBezTo>
                    <a:pt x="35814" y="14142"/>
                    <a:pt x="33529" y="16049"/>
                    <a:pt x="33529" y="16049"/>
                  </a:cubicBezTo>
                  <a:cubicBezTo>
                    <a:pt x="34178" y="14657"/>
                    <a:pt x="34368" y="13352"/>
                    <a:pt x="34273" y="12172"/>
                  </a:cubicBezTo>
                  <a:cubicBezTo>
                    <a:pt x="34000" y="8704"/>
                    <a:pt x="31184" y="6018"/>
                    <a:pt x="27732" y="5597"/>
                  </a:cubicBezTo>
                  <a:cubicBezTo>
                    <a:pt x="27326" y="5544"/>
                    <a:pt x="26908" y="5521"/>
                    <a:pt x="26488" y="5521"/>
                  </a:cubicBezTo>
                  <a:cubicBezTo>
                    <a:pt x="25934" y="5521"/>
                    <a:pt x="25388" y="5567"/>
                    <a:pt x="24856" y="5654"/>
                  </a:cubicBezTo>
                  <a:cubicBezTo>
                    <a:pt x="23957" y="2395"/>
                    <a:pt x="20975" y="0"/>
                    <a:pt x="17431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219" name="Google Shape;1219;p44"/>
            <p:cNvSpPr/>
            <p:nvPr/>
          </p:nvSpPr>
          <p:spPr>
            <a:xfrm>
              <a:off x="1452575" y="2901913"/>
              <a:ext cx="617425" cy="182025"/>
            </a:xfrm>
            <a:custGeom>
              <a:avLst/>
              <a:gdLst/>
              <a:ahLst/>
              <a:cxnLst/>
              <a:rect l="l" t="t" r="r" b="b"/>
              <a:pathLst>
                <a:path w="24697" h="7281" extrusionOk="0">
                  <a:moveTo>
                    <a:pt x="3725" y="1"/>
                  </a:moveTo>
                  <a:cubicBezTo>
                    <a:pt x="1993" y="1"/>
                    <a:pt x="701" y="529"/>
                    <a:pt x="58" y="862"/>
                  </a:cubicBezTo>
                  <a:cubicBezTo>
                    <a:pt x="46" y="1127"/>
                    <a:pt x="27" y="1382"/>
                    <a:pt x="1" y="1628"/>
                  </a:cubicBezTo>
                  <a:cubicBezTo>
                    <a:pt x="697" y="1300"/>
                    <a:pt x="1891" y="880"/>
                    <a:pt x="3434" y="880"/>
                  </a:cubicBezTo>
                  <a:cubicBezTo>
                    <a:pt x="5513" y="880"/>
                    <a:pt x="8225" y="1643"/>
                    <a:pt x="11205" y="4425"/>
                  </a:cubicBezTo>
                  <a:cubicBezTo>
                    <a:pt x="13515" y="6580"/>
                    <a:pt x="15823" y="7281"/>
                    <a:pt x="17849" y="7281"/>
                  </a:cubicBezTo>
                  <a:cubicBezTo>
                    <a:pt x="19810" y="7281"/>
                    <a:pt x="21506" y="6624"/>
                    <a:pt x="22682" y="5996"/>
                  </a:cubicBezTo>
                  <a:cubicBezTo>
                    <a:pt x="23956" y="4827"/>
                    <a:pt x="24697" y="3985"/>
                    <a:pt x="24697" y="3985"/>
                  </a:cubicBezTo>
                  <a:lnTo>
                    <a:pt x="24697" y="3985"/>
                  </a:lnTo>
                  <a:cubicBezTo>
                    <a:pt x="24696" y="3985"/>
                    <a:pt x="21908" y="6400"/>
                    <a:pt x="18144" y="6400"/>
                  </a:cubicBezTo>
                  <a:cubicBezTo>
                    <a:pt x="16117" y="6400"/>
                    <a:pt x="13807" y="5700"/>
                    <a:pt x="11497" y="3544"/>
                  </a:cubicBezTo>
                  <a:cubicBezTo>
                    <a:pt x="8517" y="763"/>
                    <a:pt x="5804" y="1"/>
                    <a:pt x="37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220" name="Google Shape;1220;p44"/>
            <p:cNvSpPr/>
            <p:nvPr/>
          </p:nvSpPr>
          <p:spPr>
            <a:xfrm>
              <a:off x="563225" y="2843188"/>
              <a:ext cx="232700" cy="177325"/>
            </a:xfrm>
            <a:custGeom>
              <a:avLst/>
              <a:gdLst/>
              <a:ahLst/>
              <a:cxnLst/>
              <a:rect l="l" t="t" r="r" b="b"/>
              <a:pathLst>
                <a:path w="9308" h="7093" extrusionOk="0">
                  <a:moveTo>
                    <a:pt x="9307" y="1"/>
                  </a:moveTo>
                  <a:cubicBezTo>
                    <a:pt x="4872" y="28"/>
                    <a:pt x="1147" y="3018"/>
                    <a:pt x="0" y="7092"/>
                  </a:cubicBezTo>
                  <a:cubicBezTo>
                    <a:pt x="1412" y="3457"/>
                    <a:pt x="4940" y="878"/>
                    <a:pt x="9073" y="878"/>
                  </a:cubicBezTo>
                  <a:cubicBezTo>
                    <a:pt x="9095" y="878"/>
                    <a:pt x="9118" y="878"/>
                    <a:pt x="9141" y="881"/>
                  </a:cubicBezTo>
                  <a:cubicBezTo>
                    <a:pt x="9179" y="582"/>
                    <a:pt x="9236" y="286"/>
                    <a:pt x="93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221" name="Google Shape;1221;p44"/>
            <p:cNvSpPr/>
            <p:nvPr/>
          </p:nvSpPr>
          <p:spPr>
            <a:xfrm>
              <a:off x="803950" y="2675313"/>
              <a:ext cx="609100" cy="389500"/>
            </a:xfrm>
            <a:custGeom>
              <a:avLst/>
              <a:gdLst/>
              <a:ahLst/>
              <a:cxnLst/>
              <a:rect l="l" t="t" r="r" b="b"/>
              <a:pathLst>
                <a:path w="24364" h="15580" extrusionOk="0">
                  <a:moveTo>
                    <a:pt x="7438" y="0"/>
                  </a:moveTo>
                  <a:cubicBezTo>
                    <a:pt x="3871" y="0"/>
                    <a:pt x="874" y="2425"/>
                    <a:pt x="1" y="5719"/>
                  </a:cubicBezTo>
                  <a:cubicBezTo>
                    <a:pt x="1135" y="2884"/>
                    <a:pt x="3905" y="881"/>
                    <a:pt x="7145" y="881"/>
                  </a:cubicBezTo>
                  <a:cubicBezTo>
                    <a:pt x="10689" y="881"/>
                    <a:pt x="13672" y="3275"/>
                    <a:pt x="14567" y="6534"/>
                  </a:cubicBezTo>
                  <a:cubicBezTo>
                    <a:pt x="15102" y="6447"/>
                    <a:pt x="15645" y="6402"/>
                    <a:pt x="16202" y="6402"/>
                  </a:cubicBezTo>
                  <a:cubicBezTo>
                    <a:pt x="16624" y="6402"/>
                    <a:pt x="17037" y="6424"/>
                    <a:pt x="17447" y="6477"/>
                  </a:cubicBezTo>
                  <a:cubicBezTo>
                    <a:pt x="20899" y="6898"/>
                    <a:pt x="23715" y="9584"/>
                    <a:pt x="23988" y="13053"/>
                  </a:cubicBezTo>
                  <a:cubicBezTo>
                    <a:pt x="24049" y="13841"/>
                    <a:pt x="23981" y="14688"/>
                    <a:pt x="23737" y="15579"/>
                  </a:cubicBezTo>
                  <a:cubicBezTo>
                    <a:pt x="24223" y="14365"/>
                    <a:pt x="24364" y="13219"/>
                    <a:pt x="24280" y="12172"/>
                  </a:cubicBezTo>
                  <a:cubicBezTo>
                    <a:pt x="24007" y="8704"/>
                    <a:pt x="21191" y="6018"/>
                    <a:pt x="17739" y="5597"/>
                  </a:cubicBezTo>
                  <a:cubicBezTo>
                    <a:pt x="17333" y="5544"/>
                    <a:pt x="16915" y="5521"/>
                    <a:pt x="16495" y="5521"/>
                  </a:cubicBezTo>
                  <a:cubicBezTo>
                    <a:pt x="15941" y="5521"/>
                    <a:pt x="15395" y="5567"/>
                    <a:pt x="14863" y="5654"/>
                  </a:cubicBezTo>
                  <a:cubicBezTo>
                    <a:pt x="13964" y="2395"/>
                    <a:pt x="10982" y="0"/>
                    <a:pt x="74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222" name="Google Shape;1222;p44"/>
          <p:cNvGrpSpPr/>
          <p:nvPr/>
        </p:nvGrpSpPr>
        <p:grpSpPr>
          <a:xfrm flipH="1">
            <a:off x="96789" y="104329"/>
            <a:ext cx="1232861" cy="535014"/>
            <a:chOff x="554125" y="2675313"/>
            <a:chExt cx="1515875" cy="657750"/>
          </a:xfrm>
        </p:grpSpPr>
        <p:sp>
          <p:nvSpPr>
            <p:cNvPr id="1223" name="Google Shape;1223;p44"/>
            <p:cNvSpPr/>
            <p:nvPr/>
          </p:nvSpPr>
          <p:spPr>
            <a:xfrm>
              <a:off x="554125" y="2675313"/>
              <a:ext cx="1515875" cy="657750"/>
            </a:xfrm>
            <a:custGeom>
              <a:avLst/>
              <a:gdLst/>
              <a:ahLst/>
              <a:cxnLst/>
              <a:rect l="l" t="t" r="r" b="b"/>
              <a:pathLst>
                <a:path w="60635" h="26310" extrusionOk="0">
                  <a:moveTo>
                    <a:pt x="17431" y="0"/>
                  </a:moveTo>
                  <a:cubicBezTo>
                    <a:pt x="13515" y="0"/>
                    <a:pt x="10283" y="2929"/>
                    <a:pt x="9797" y="6716"/>
                  </a:cubicBezTo>
                  <a:cubicBezTo>
                    <a:pt x="9774" y="6716"/>
                    <a:pt x="9755" y="6712"/>
                    <a:pt x="9733" y="6712"/>
                  </a:cubicBezTo>
                  <a:cubicBezTo>
                    <a:pt x="4356" y="6712"/>
                    <a:pt x="0" y="11068"/>
                    <a:pt x="0" y="16445"/>
                  </a:cubicBezTo>
                  <a:cubicBezTo>
                    <a:pt x="0" y="16596"/>
                    <a:pt x="5" y="16744"/>
                    <a:pt x="12" y="16896"/>
                  </a:cubicBezTo>
                  <a:cubicBezTo>
                    <a:pt x="207" y="21178"/>
                    <a:pt x="3912" y="25275"/>
                    <a:pt x="8817" y="25275"/>
                  </a:cubicBezTo>
                  <a:cubicBezTo>
                    <a:pt x="12091" y="25275"/>
                    <a:pt x="15901" y="23450"/>
                    <a:pt x="19560" y="18637"/>
                  </a:cubicBezTo>
                  <a:lnTo>
                    <a:pt x="19560" y="18637"/>
                  </a:lnTo>
                  <a:cubicBezTo>
                    <a:pt x="19730" y="20781"/>
                    <a:pt x="17677" y="23577"/>
                    <a:pt x="16771" y="24267"/>
                  </a:cubicBezTo>
                  <a:cubicBezTo>
                    <a:pt x="17793" y="25371"/>
                    <a:pt x="20775" y="26310"/>
                    <a:pt x="24139" y="26310"/>
                  </a:cubicBezTo>
                  <a:cubicBezTo>
                    <a:pt x="27044" y="26310"/>
                    <a:pt x="30234" y="25609"/>
                    <a:pt x="32691" y="23710"/>
                  </a:cubicBezTo>
                  <a:cubicBezTo>
                    <a:pt x="34117" y="25228"/>
                    <a:pt x="36140" y="26176"/>
                    <a:pt x="38386" y="26176"/>
                  </a:cubicBezTo>
                  <a:cubicBezTo>
                    <a:pt x="41395" y="26176"/>
                    <a:pt x="44001" y="24477"/>
                    <a:pt x="45311" y="21987"/>
                  </a:cubicBezTo>
                  <a:cubicBezTo>
                    <a:pt x="53539" y="21153"/>
                    <a:pt x="60634" y="13050"/>
                    <a:pt x="60635" y="13049"/>
                  </a:cubicBezTo>
                  <a:lnTo>
                    <a:pt x="60635" y="13049"/>
                  </a:lnTo>
                  <a:cubicBezTo>
                    <a:pt x="60634" y="13049"/>
                    <a:pt x="57846" y="15464"/>
                    <a:pt x="54082" y="15464"/>
                  </a:cubicBezTo>
                  <a:cubicBezTo>
                    <a:pt x="52055" y="15464"/>
                    <a:pt x="49745" y="14764"/>
                    <a:pt x="47435" y="12608"/>
                  </a:cubicBezTo>
                  <a:cubicBezTo>
                    <a:pt x="44455" y="9827"/>
                    <a:pt x="41742" y="9065"/>
                    <a:pt x="39663" y="9065"/>
                  </a:cubicBezTo>
                  <a:cubicBezTo>
                    <a:pt x="37931" y="9065"/>
                    <a:pt x="36639" y="9593"/>
                    <a:pt x="35996" y="9926"/>
                  </a:cubicBezTo>
                  <a:cubicBezTo>
                    <a:pt x="35814" y="14142"/>
                    <a:pt x="33529" y="16049"/>
                    <a:pt x="33529" y="16049"/>
                  </a:cubicBezTo>
                  <a:cubicBezTo>
                    <a:pt x="34178" y="14657"/>
                    <a:pt x="34368" y="13352"/>
                    <a:pt x="34273" y="12172"/>
                  </a:cubicBezTo>
                  <a:cubicBezTo>
                    <a:pt x="34000" y="8704"/>
                    <a:pt x="31184" y="6018"/>
                    <a:pt x="27732" y="5597"/>
                  </a:cubicBezTo>
                  <a:cubicBezTo>
                    <a:pt x="27326" y="5544"/>
                    <a:pt x="26908" y="5521"/>
                    <a:pt x="26488" y="5521"/>
                  </a:cubicBezTo>
                  <a:cubicBezTo>
                    <a:pt x="25934" y="5521"/>
                    <a:pt x="25388" y="5567"/>
                    <a:pt x="24856" y="5654"/>
                  </a:cubicBezTo>
                  <a:cubicBezTo>
                    <a:pt x="23957" y="2395"/>
                    <a:pt x="20975" y="0"/>
                    <a:pt x="17431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224" name="Google Shape;1224;p44"/>
            <p:cNvSpPr/>
            <p:nvPr/>
          </p:nvSpPr>
          <p:spPr>
            <a:xfrm>
              <a:off x="1452575" y="2901913"/>
              <a:ext cx="617425" cy="182025"/>
            </a:xfrm>
            <a:custGeom>
              <a:avLst/>
              <a:gdLst/>
              <a:ahLst/>
              <a:cxnLst/>
              <a:rect l="l" t="t" r="r" b="b"/>
              <a:pathLst>
                <a:path w="24697" h="7281" extrusionOk="0">
                  <a:moveTo>
                    <a:pt x="3725" y="1"/>
                  </a:moveTo>
                  <a:cubicBezTo>
                    <a:pt x="1993" y="1"/>
                    <a:pt x="701" y="529"/>
                    <a:pt x="58" y="862"/>
                  </a:cubicBezTo>
                  <a:cubicBezTo>
                    <a:pt x="46" y="1127"/>
                    <a:pt x="27" y="1382"/>
                    <a:pt x="1" y="1628"/>
                  </a:cubicBezTo>
                  <a:cubicBezTo>
                    <a:pt x="697" y="1300"/>
                    <a:pt x="1891" y="880"/>
                    <a:pt x="3434" y="880"/>
                  </a:cubicBezTo>
                  <a:cubicBezTo>
                    <a:pt x="5513" y="880"/>
                    <a:pt x="8225" y="1643"/>
                    <a:pt x="11205" y="4425"/>
                  </a:cubicBezTo>
                  <a:cubicBezTo>
                    <a:pt x="13515" y="6580"/>
                    <a:pt x="15823" y="7281"/>
                    <a:pt x="17849" y="7281"/>
                  </a:cubicBezTo>
                  <a:cubicBezTo>
                    <a:pt x="19810" y="7281"/>
                    <a:pt x="21506" y="6624"/>
                    <a:pt x="22682" y="5996"/>
                  </a:cubicBezTo>
                  <a:cubicBezTo>
                    <a:pt x="23956" y="4827"/>
                    <a:pt x="24697" y="3985"/>
                    <a:pt x="24697" y="3985"/>
                  </a:cubicBezTo>
                  <a:lnTo>
                    <a:pt x="24697" y="3985"/>
                  </a:lnTo>
                  <a:cubicBezTo>
                    <a:pt x="24696" y="3985"/>
                    <a:pt x="21908" y="6400"/>
                    <a:pt x="18144" y="6400"/>
                  </a:cubicBezTo>
                  <a:cubicBezTo>
                    <a:pt x="16117" y="6400"/>
                    <a:pt x="13807" y="5700"/>
                    <a:pt x="11497" y="3544"/>
                  </a:cubicBezTo>
                  <a:cubicBezTo>
                    <a:pt x="8517" y="763"/>
                    <a:pt x="5804" y="1"/>
                    <a:pt x="37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225" name="Google Shape;1225;p44"/>
            <p:cNvSpPr/>
            <p:nvPr/>
          </p:nvSpPr>
          <p:spPr>
            <a:xfrm>
              <a:off x="563225" y="2843188"/>
              <a:ext cx="232700" cy="177325"/>
            </a:xfrm>
            <a:custGeom>
              <a:avLst/>
              <a:gdLst/>
              <a:ahLst/>
              <a:cxnLst/>
              <a:rect l="l" t="t" r="r" b="b"/>
              <a:pathLst>
                <a:path w="9308" h="7093" extrusionOk="0">
                  <a:moveTo>
                    <a:pt x="9307" y="1"/>
                  </a:moveTo>
                  <a:cubicBezTo>
                    <a:pt x="4872" y="28"/>
                    <a:pt x="1147" y="3018"/>
                    <a:pt x="0" y="7092"/>
                  </a:cubicBezTo>
                  <a:cubicBezTo>
                    <a:pt x="1412" y="3457"/>
                    <a:pt x="4940" y="878"/>
                    <a:pt x="9073" y="878"/>
                  </a:cubicBezTo>
                  <a:cubicBezTo>
                    <a:pt x="9095" y="878"/>
                    <a:pt x="9118" y="878"/>
                    <a:pt x="9141" y="881"/>
                  </a:cubicBezTo>
                  <a:cubicBezTo>
                    <a:pt x="9179" y="582"/>
                    <a:pt x="9236" y="286"/>
                    <a:pt x="93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226" name="Google Shape;1226;p44"/>
            <p:cNvSpPr/>
            <p:nvPr/>
          </p:nvSpPr>
          <p:spPr>
            <a:xfrm>
              <a:off x="803950" y="2675313"/>
              <a:ext cx="609100" cy="389500"/>
            </a:xfrm>
            <a:custGeom>
              <a:avLst/>
              <a:gdLst/>
              <a:ahLst/>
              <a:cxnLst/>
              <a:rect l="l" t="t" r="r" b="b"/>
              <a:pathLst>
                <a:path w="24364" h="15580" extrusionOk="0">
                  <a:moveTo>
                    <a:pt x="7438" y="0"/>
                  </a:moveTo>
                  <a:cubicBezTo>
                    <a:pt x="3871" y="0"/>
                    <a:pt x="874" y="2425"/>
                    <a:pt x="1" y="5719"/>
                  </a:cubicBezTo>
                  <a:cubicBezTo>
                    <a:pt x="1135" y="2884"/>
                    <a:pt x="3905" y="881"/>
                    <a:pt x="7145" y="881"/>
                  </a:cubicBezTo>
                  <a:cubicBezTo>
                    <a:pt x="10689" y="881"/>
                    <a:pt x="13672" y="3275"/>
                    <a:pt x="14567" y="6534"/>
                  </a:cubicBezTo>
                  <a:cubicBezTo>
                    <a:pt x="15102" y="6447"/>
                    <a:pt x="15645" y="6402"/>
                    <a:pt x="16202" y="6402"/>
                  </a:cubicBezTo>
                  <a:cubicBezTo>
                    <a:pt x="16624" y="6402"/>
                    <a:pt x="17037" y="6424"/>
                    <a:pt x="17447" y="6477"/>
                  </a:cubicBezTo>
                  <a:cubicBezTo>
                    <a:pt x="20899" y="6898"/>
                    <a:pt x="23715" y="9584"/>
                    <a:pt x="23988" y="13053"/>
                  </a:cubicBezTo>
                  <a:cubicBezTo>
                    <a:pt x="24049" y="13841"/>
                    <a:pt x="23981" y="14688"/>
                    <a:pt x="23737" y="15579"/>
                  </a:cubicBezTo>
                  <a:cubicBezTo>
                    <a:pt x="24223" y="14365"/>
                    <a:pt x="24364" y="13219"/>
                    <a:pt x="24280" y="12172"/>
                  </a:cubicBezTo>
                  <a:cubicBezTo>
                    <a:pt x="24007" y="8704"/>
                    <a:pt x="21191" y="6018"/>
                    <a:pt x="17739" y="5597"/>
                  </a:cubicBezTo>
                  <a:cubicBezTo>
                    <a:pt x="17333" y="5544"/>
                    <a:pt x="16915" y="5521"/>
                    <a:pt x="16495" y="5521"/>
                  </a:cubicBezTo>
                  <a:cubicBezTo>
                    <a:pt x="15941" y="5521"/>
                    <a:pt x="15395" y="5567"/>
                    <a:pt x="14863" y="5654"/>
                  </a:cubicBezTo>
                  <a:cubicBezTo>
                    <a:pt x="13964" y="2395"/>
                    <a:pt x="10982" y="0"/>
                    <a:pt x="74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5" grpId="0"/>
      <p:bldP spid="1006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5" name="Google Shape;1005;p44"/>
          <p:cNvSpPr txBox="1">
            <a:spLocks noGrp="1"/>
          </p:cNvSpPr>
          <p:nvPr>
            <p:ph type="title"/>
          </p:nvPr>
        </p:nvSpPr>
        <p:spPr>
          <a:xfrm>
            <a:off x="716550" y="539500"/>
            <a:ext cx="7710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latin typeface="Cambria" panose="02040503050406030204" pitchFamily="18" charset="0"/>
                <a:ea typeface="Cambria" panose="02040503050406030204" pitchFamily="18" charset="0"/>
              </a:rPr>
              <a:t>2. Nội dung</a:t>
            </a:r>
            <a:endParaRPr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06" name="Google Shape;1006;p44"/>
          <p:cNvSpPr txBox="1">
            <a:spLocks noGrp="1"/>
          </p:cNvSpPr>
          <p:nvPr>
            <p:ph type="subTitle" idx="1"/>
          </p:nvPr>
        </p:nvSpPr>
        <p:spPr>
          <a:xfrm>
            <a:off x="1079090" y="1541949"/>
            <a:ext cx="5987186" cy="336067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429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Tx/>
              <a:buChar char="-"/>
            </a:pP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Văn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bản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Lễ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hội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rửa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làng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Lô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Lô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giới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thiệu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nét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văn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hóa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đặc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trưng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mang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bản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sắc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riêng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dân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tộc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Lô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Lô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3429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Tx/>
              <a:buChar char="-"/>
            </a:pP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Văn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bản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sự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đa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dạng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văn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hóa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sz="2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007" name="Google Shape;1007;p44"/>
          <p:cNvGrpSpPr/>
          <p:nvPr/>
        </p:nvGrpSpPr>
        <p:grpSpPr>
          <a:xfrm>
            <a:off x="7297637" y="2056108"/>
            <a:ext cx="1457553" cy="3015721"/>
            <a:chOff x="7450037" y="2056108"/>
            <a:chExt cx="1457553" cy="3015721"/>
          </a:xfrm>
        </p:grpSpPr>
        <p:sp>
          <p:nvSpPr>
            <p:cNvPr id="1008" name="Google Shape;1008;p44"/>
            <p:cNvSpPr/>
            <p:nvPr/>
          </p:nvSpPr>
          <p:spPr>
            <a:xfrm>
              <a:off x="8114955" y="3041754"/>
              <a:ext cx="307676" cy="998924"/>
            </a:xfrm>
            <a:custGeom>
              <a:avLst/>
              <a:gdLst/>
              <a:ahLst/>
              <a:cxnLst/>
              <a:rect l="l" t="t" r="r" b="b"/>
              <a:pathLst>
                <a:path w="9547" h="30996" extrusionOk="0">
                  <a:moveTo>
                    <a:pt x="8685" y="1"/>
                  </a:moveTo>
                  <a:lnTo>
                    <a:pt x="3855" y="4270"/>
                  </a:lnTo>
                  <a:cubicBezTo>
                    <a:pt x="3855" y="4270"/>
                    <a:pt x="3393" y="10162"/>
                    <a:pt x="1696" y="15219"/>
                  </a:cubicBezTo>
                  <a:cubicBezTo>
                    <a:pt x="1" y="20277"/>
                    <a:pt x="7923" y="30946"/>
                    <a:pt x="7923" y="30946"/>
                  </a:cubicBezTo>
                  <a:cubicBezTo>
                    <a:pt x="8074" y="30980"/>
                    <a:pt x="8226" y="30995"/>
                    <a:pt x="8377" y="30995"/>
                  </a:cubicBezTo>
                  <a:cubicBezTo>
                    <a:pt x="8778" y="30995"/>
                    <a:pt x="9175" y="30884"/>
                    <a:pt x="9546" y="30688"/>
                  </a:cubicBezTo>
                  <a:cubicBezTo>
                    <a:pt x="8037" y="26427"/>
                    <a:pt x="8025" y="21473"/>
                    <a:pt x="9035" y="17162"/>
                  </a:cubicBezTo>
                  <a:cubicBezTo>
                    <a:pt x="6128" y="8872"/>
                    <a:pt x="8685" y="1"/>
                    <a:pt x="86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09" name="Google Shape;1009;p44"/>
            <p:cNvSpPr/>
            <p:nvPr/>
          </p:nvSpPr>
          <p:spPr>
            <a:xfrm>
              <a:off x="8373548" y="3594810"/>
              <a:ext cx="189820" cy="435941"/>
            </a:xfrm>
            <a:custGeom>
              <a:avLst/>
              <a:gdLst/>
              <a:ahLst/>
              <a:cxnLst/>
              <a:rect l="l" t="t" r="r" b="b"/>
              <a:pathLst>
                <a:path w="5890" h="13527" extrusionOk="0">
                  <a:moveTo>
                    <a:pt x="1011" y="1"/>
                  </a:moveTo>
                  <a:cubicBezTo>
                    <a:pt x="1" y="4312"/>
                    <a:pt x="13" y="9266"/>
                    <a:pt x="1522" y="13527"/>
                  </a:cubicBezTo>
                  <a:cubicBezTo>
                    <a:pt x="2623" y="12950"/>
                    <a:pt x="3526" y="11646"/>
                    <a:pt x="3762" y="10294"/>
                  </a:cubicBezTo>
                  <a:cubicBezTo>
                    <a:pt x="4107" y="8310"/>
                    <a:pt x="5890" y="7623"/>
                    <a:pt x="5890" y="7623"/>
                  </a:cubicBezTo>
                  <a:cubicBezTo>
                    <a:pt x="3492" y="5366"/>
                    <a:pt x="1959" y="2713"/>
                    <a:pt x="1011" y="1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10" name="Google Shape;1010;p44"/>
            <p:cNvSpPr/>
            <p:nvPr/>
          </p:nvSpPr>
          <p:spPr>
            <a:xfrm>
              <a:off x="8089785" y="2707458"/>
              <a:ext cx="271098" cy="203033"/>
            </a:xfrm>
            <a:custGeom>
              <a:avLst/>
              <a:gdLst/>
              <a:ahLst/>
              <a:cxnLst/>
              <a:rect l="l" t="t" r="r" b="b"/>
              <a:pathLst>
                <a:path w="8412" h="6300" extrusionOk="0">
                  <a:moveTo>
                    <a:pt x="2730" y="1"/>
                  </a:moveTo>
                  <a:cubicBezTo>
                    <a:pt x="1895" y="1"/>
                    <a:pt x="1191" y="285"/>
                    <a:pt x="804" y="858"/>
                  </a:cubicBezTo>
                  <a:cubicBezTo>
                    <a:pt x="0" y="2053"/>
                    <a:pt x="873" y="4045"/>
                    <a:pt x="2750" y="5313"/>
                  </a:cubicBezTo>
                  <a:cubicBezTo>
                    <a:pt x="3725" y="5968"/>
                    <a:pt x="4779" y="6299"/>
                    <a:pt x="5681" y="6299"/>
                  </a:cubicBezTo>
                  <a:cubicBezTo>
                    <a:pt x="6516" y="6299"/>
                    <a:pt x="7220" y="6015"/>
                    <a:pt x="7607" y="5442"/>
                  </a:cubicBezTo>
                  <a:cubicBezTo>
                    <a:pt x="8412" y="4246"/>
                    <a:pt x="7539" y="2255"/>
                    <a:pt x="5661" y="987"/>
                  </a:cubicBezTo>
                  <a:cubicBezTo>
                    <a:pt x="4686" y="332"/>
                    <a:pt x="3632" y="1"/>
                    <a:pt x="2730" y="1"/>
                  </a:cubicBezTo>
                  <a:close/>
                </a:path>
              </a:pathLst>
            </a:custGeom>
            <a:solidFill>
              <a:srgbClr val="2D2D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11" name="Google Shape;1011;p44"/>
            <p:cNvSpPr/>
            <p:nvPr/>
          </p:nvSpPr>
          <p:spPr>
            <a:xfrm>
              <a:off x="7973702" y="2858959"/>
              <a:ext cx="326046" cy="214248"/>
            </a:xfrm>
            <a:custGeom>
              <a:avLst/>
              <a:gdLst/>
              <a:ahLst/>
              <a:cxnLst/>
              <a:rect l="l" t="t" r="r" b="b"/>
              <a:pathLst>
                <a:path w="10117" h="6648" extrusionOk="0">
                  <a:moveTo>
                    <a:pt x="3002" y="1"/>
                  </a:moveTo>
                  <a:cubicBezTo>
                    <a:pt x="2758" y="602"/>
                    <a:pt x="2288" y="1066"/>
                    <a:pt x="1394" y="1066"/>
                  </a:cubicBezTo>
                  <a:cubicBezTo>
                    <a:pt x="1012" y="1066"/>
                    <a:pt x="553" y="981"/>
                    <a:pt x="1" y="786"/>
                  </a:cubicBezTo>
                  <a:lnTo>
                    <a:pt x="1" y="786"/>
                  </a:lnTo>
                  <a:cubicBezTo>
                    <a:pt x="1" y="787"/>
                    <a:pt x="447" y="6648"/>
                    <a:pt x="3740" y="6648"/>
                  </a:cubicBezTo>
                  <a:cubicBezTo>
                    <a:pt x="4215" y="6648"/>
                    <a:pt x="4750" y="6526"/>
                    <a:pt x="5351" y="6246"/>
                  </a:cubicBezTo>
                  <a:cubicBezTo>
                    <a:pt x="10117" y="4026"/>
                    <a:pt x="9203" y="1473"/>
                    <a:pt x="9203" y="1473"/>
                  </a:cubicBezTo>
                  <a:cubicBezTo>
                    <a:pt x="9203" y="1473"/>
                    <a:pt x="7567" y="1450"/>
                    <a:pt x="6125" y="319"/>
                  </a:cubicBezTo>
                  <a:cubicBezTo>
                    <a:pt x="5796" y="370"/>
                    <a:pt x="5465" y="395"/>
                    <a:pt x="5135" y="395"/>
                  </a:cubicBezTo>
                  <a:cubicBezTo>
                    <a:pt x="4401" y="395"/>
                    <a:pt x="3675" y="268"/>
                    <a:pt x="3002" y="1"/>
                  </a:cubicBezTo>
                  <a:close/>
                </a:path>
              </a:pathLst>
            </a:custGeom>
            <a:solidFill>
              <a:srgbClr val="FBB2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12" name="Google Shape;1012;p44"/>
            <p:cNvSpPr/>
            <p:nvPr/>
          </p:nvSpPr>
          <p:spPr>
            <a:xfrm>
              <a:off x="8070448" y="2797211"/>
              <a:ext cx="100646" cy="74510"/>
            </a:xfrm>
            <a:custGeom>
              <a:avLst/>
              <a:gdLst/>
              <a:ahLst/>
              <a:cxnLst/>
              <a:rect l="l" t="t" r="r" b="b"/>
              <a:pathLst>
                <a:path w="3123" h="2312" extrusionOk="0">
                  <a:moveTo>
                    <a:pt x="2611" y="1"/>
                  </a:moveTo>
                  <a:lnTo>
                    <a:pt x="262" y="263"/>
                  </a:lnTo>
                  <a:cubicBezTo>
                    <a:pt x="262" y="263"/>
                    <a:pt x="319" y="1135"/>
                    <a:pt x="0" y="1917"/>
                  </a:cubicBezTo>
                  <a:cubicBezTo>
                    <a:pt x="673" y="2184"/>
                    <a:pt x="1399" y="2311"/>
                    <a:pt x="2133" y="2311"/>
                  </a:cubicBezTo>
                  <a:cubicBezTo>
                    <a:pt x="2463" y="2311"/>
                    <a:pt x="2794" y="2286"/>
                    <a:pt x="3123" y="2235"/>
                  </a:cubicBezTo>
                  <a:cubicBezTo>
                    <a:pt x="2800" y="1746"/>
                    <a:pt x="2595" y="1032"/>
                    <a:pt x="2611" y="1"/>
                  </a:cubicBezTo>
                  <a:close/>
                </a:path>
              </a:pathLst>
            </a:custGeom>
            <a:solidFill>
              <a:srgbClr val="D78B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13" name="Google Shape;1013;p44"/>
            <p:cNvSpPr/>
            <p:nvPr/>
          </p:nvSpPr>
          <p:spPr>
            <a:xfrm>
              <a:off x="7850850" y="2247281"/>
              <a:ext cx="597208" cy="544161"/>
            </a:xfrm>
            <a:custGeom>
              <a:avLst/>
              <a:gdLst/>
              <a:ahLst/>
              <a:cxnLst/>
              <a:rect l="l" t="t" r="r" b="b"/>
              <a:pathLst>
                <a:path w="18531" h="16885" extrusionOk="0">
                  <a:moveTo>
                    <a:pt x="11226" y="1"/>
                  </a:moveTo>
                  <a:cubicBezTo>
                    <a:pt x="9954" y="1"/>
                    <a:pt x="9086" y="638"/>
                    <a:pt x="8522" y="1311"/>
                  </a:cubicBezTo>
                  <a:cubicBezTo>
                    <a:pt x="8110" y="1153"/>
                    <a:pt x="7492" y="978"/>
                    <a:pt x="6750" y="978"/>
                  </a:cubicBezTo>
                  <a:cubicBezTo>
                    <a:pt x="6035" y="978"/>
                    <a:pt x="5204" y="1140"/>
                    <a:pt x="4333" y="1634"/>
                  </a:cubicBezTo>
                  <a:cubicBezTo>
                    <a:pt x="899" y="3577"/>
                    <a:pt x="0" y="11851"/>
                    <a:pt x="3817" y="13429"/>
                  </a:cubicBezTo>
                  <a:cubicBezTo>
                    <a:pt x="5421" y="14095"/>
                    <a:pt x="6546" y="16884"/>
                    <a:pt x="9662" y="16884"/>
                  </a:cubicBezTo>
                  <a:cubicBezTo>
                    <a:pt x="10776" y="16884"/>
                    <a:pt x="12146" y="16527"/>
                    <a:pt x="13883" y="15589"/>
                  </a:cubicBezTo>
                  <a:cubicBezTo>
                    <a:pt x="16843" y="13988"/>
                    <a:pt x="18531" y="3190"/>
                    <a:pt x="13799" y="727"/>
                  </a:cubicBezTo>
                  <a:cubicBezTo>
                    <a:pt x="12800" y="206"/>
                    <a:pt x="11948" y="1"/>
                    <a:pt x="11226" y="1"/>
                  </a:cubicBezTo>
                  <a:close/>
                </a:path>
              </a:pathLst>
            </a:custGeom>
            <a:solidFill>
              <a:srgbClr val="2D2D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14" name="Google Shape;1014;p44"/>
            <p:cNvSpPr/>
            <p:nvPr/>
          </p:nvSpPr>
          <p:spPr>
            <a:xfrm>
              <a:off x="7935576" y="2369262"/>
              <a:ext cx="364912" cy="465623"/>
            </a:xfrm>
            <a:custGeom>
              <a:avLst/>
              <a:gdLst/>
              <a:ahLst/>
              <a:cxnLst/>
              <a:rect l="l" t="t" r="r" b="b"/>
              <a:pathLst>
                <a:path w="11323" h="14448" extrusionOk="0">
                  <a:moveTo>
                    <a:pt x="5661" y="0"/>
                  </a:moveTo>
                  <a:cubicBezTo>
                    <a:pt x="2535" y="0"/>
                    <a:pt x="0" y="3237"/>
                    <a:pt x="0" y="7224"/>
                  </a:cubicBezTo>
                  <a:cubicBezTo>
                    <a:pt x="0" y="11215"/>
                    <a:pt x="2535" y="14448"/>
                    <a:pt x="5661" y="14448"/>
                  </a:cubicBezTo>
                  <a:cubicBezTo>
                    <a:pt x="8787" y="14448"/>
                    <a:pt x="11323" y="11215"/>
                    <a:pt x="11323" y="7224"/>
                  </a:cubicBezTo>
                  <a:cubicBezTo>
                    <a:pt x="11323" y="3237"/>
                    <a:pt x="8787" y="0"/>
                    <a:pt x="5661" y="0"/>
                  </a:cubicBezTo>
                  <a:close/>
                </a:path>
              </a:pathLst>
            </a:custGeom>
            <a:solidFill>
              <a:srgbClr val="FBB2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15" name="Google Shape;1015;p44"/>
            <p:cNvSpPr/>
            <p:nvPr/>
          </p:nvSpPr>
          <p:spPr>
            <a:xfrm>
              <a:off x="8140866" y="2563304"/>
              <a:ext cx="96264" cy="49308"/>
            </a:xfrm>
            <a:custGeom>
              <a:avLst/>
              <a:gdLst/>
              <a:ahLst/>
              <a:cxnLst/>
              <a:rect l="l" t="t" r="r" b="b"/>
              <a:pathLst>
                <a:path w="2987" h="1530" extrusionOk="0">
                  <a:moveTo>
                    <a:pt x="1502" y="0"/>
                  </a:moveTo>
                  <a:cubicBezTo>
                    <a:pt x="1483" y="0"/>
                    <a:pt x="1465" y="1"/>
                    <a:pt x="1447" y="4"/>
                  </a:cubicBezTo>
                  <a:cubicBezTo>
                    <a:pt x="1375" y="8"/>
                    <a:pt x="1302" y="19"/>
                    <a:pt x="1230" y="31"/>
                  </a:cubicBezTo>
                  <a:cubicBezTo>
                    <a:pt x="1158" y="38"/>
                    <a:pt x="1097" y="69"/>
                    <a:pt x="1033" y="88"/>
                  </a:cubicBezTo>
                  <a:cubicBezTo>
                    <a:pt x="965" y="110"/>
                    <a:pt x="904" y="130"/>
                    <a:pt x="847" y="163"/>
                  </a:cubicBezTo>
                  <a:cubicBezTo>
                    <a:pt x="794" y="194"/>
                    <a:pt x="737" y="224"/>
                    <a:pt x="684" y="254"/>
                  </a:cubicBezTo>
                  <a:cubicBezTo>
                    <a:pt x="634" y="293"/>
                    <a:pt x="589" y="323"/>
                    <a:pt x="543" y="361"/>
                  </a:cubicBezTo>
                  <a:cubicBezTo>
                    <a:pt x="452" y="429"/>
                    <a:pt x="384" y="509"/>
                    <a:pt x="316" y="578"/>
                  </a:cubicBezTo>
                  <a:cubicBezTo>
                    <a:pt x="195" y="725"/>
                    <a:pt x="111" y="862"/>
                    <a:pt x="62" y="965"/>
                  </a:cubicBezTo>
                  <a:cubicBezTo>
                    <a:pt x="16" y="1063"/>
                    <a:pt x="1" y="1128"/>
                    <a:pt x="1" y="1128"/>
                  </a:cubicBezTo>
                  <a:cubicBezTo>
                    <a:pt x="1" y="1128"/>
                    <a:pt x="58" y="1105"/>
                    <a:pt x="160" y="1059"/>
                  </a:cubicBezTo>
                  <a:cubicBezTo>
                    <a:pt x="206" y="1040"/>
                    <a:pt x="267" y="1014"/>
                    <a:pt x="335" y="987"/>
                  </a:cubicBezTo>
                  <a:cubicBezTo>
                    <a:pt x="396" y="956"/>
                    <a:pt x="475" y="934"/>
                    <a:pt x="551" y="900"/>
                  </a:cubicBezTo>
                  <a:cubicBezTo>
                    <a:pt x="631" y="873"/>
                    <a:pt x="710" y="835"/>
                    <a:pt x="801" y="809"/>
                  </a:cubicBezTo>
                  <a:cubicBezTo>
                    <a:pt x="843" y="797"/>
                    <a:pt x="889" y="782"/>
                    <a:pt x="930" y="767"/>
                  </a:cubicBezTo>
                  <a:cubicBezTo>
                    <a:pt x="976" y="760"/>
                    <a:pt x="1021" y="744"/>
                    <a:pt x="1067" y="732"/>
                  </a:cubicBezTo>
                  <a:cubicBezTo>
                    <a:pt x="1154" y="710"/>
                    <a:pt x="1245" y="702"/>
                    <a:pt x="1333" y="691"/>
                  </a:cubicBezTo>
                  <a:cubicBezTo>
                    <a:pt x="1381" y="691"/>
                    <a:pt x="1429" y="688"/>
                    <a:pt x="1477" y="688"/>
                  </a:cubicBezTo>
                  <a:cubicBezTo>
                    <a:pt x="1515" y="688"/>
                    <a:pt x="1553" y="690"/>
                    <a:pt x="1591" y="699"/>
                  </a:cubicBezTo>
                  <a:cubicBezTo>
                    <a:pt x="1594" y="698"/>
                    <a:pt x="1598" y="698"/>
                    <a:pt x="1601" y="698"/>
                  </a:cubicBezTo>
                  <a:cubicBezTo>
                    <a:pt x="1681" y="698"/>
                    <a:pt x="1754" y="737"/>
                    <a:pt x="1837" y="748"/>
                  </a:cubicBezTo>
                  <a:cubicBezTo>
                    <a:pt x="1917" y="786"/>
                    <a:pt x="2000" y="820"/>
                    <a:pt x="2076" y="854"/>
                  </a:cubicBezTo>
                  <a:cubicBezTo>
                    <a:pt x="2152" y="907"/>
                    <a:pt x="2228" y="953"/>
                    <a:pt x="2308" y="998"/>
                  </a:cubicBezTo>
                  <a:cubicBezTo>
                    <a:pt x="2376" y="1056"/>
                    <a:pt x="2448" y="1108"/>
                    <a:pt x="2517" y="1158"/>
                  </a:cubicBezTo>
                  <a:cubicBezTo>
                    <a:pt x="2585" y="1207"/>
                    <a:pt x="2650" y="1256"/>
                    <a:pt x="2699" y="1306"/>
                  </a:cubicBezTo>
                  <a:cubicBezTo>
                    <a:pt x="2752" y="1355"/>
                    <a:pt x="2804" y="1393"/>
                    <a:pt x="2846" y="1427"/>
                  </a:cubicBezTo>
                  <a:cubicBezTo>
                    <a:pt x="2930" y="1492"/>
                    <a:pt x="2987" y="1529"/>
                    <a:pt x="2987" y="1529"/>
                  </a:cubicBezTo>
                  <a:cubicBezTo>
                    <a:pt x="2987" y="1529"/>
                    <a:pt x="2987" y="1465"/>
                    <a:pt x="2964" y="1359"/>
                  </a:cubicBezTo>
                  <a:cubicBezTo>
                    <a:pt x="2953" y="1301"/>
                    <a:pt x="2941" y="1238"/>
                    <a:pt x="2923" y="1161"/>
                  </a:cubicBezTo>
                  <a:cubicBezTo>
                    <a:pt x="2911" y="1124"/>
                    <a:pt x="2900" y="1086"/>
                    <a:pt x="2888" y="1040"/>
                  </a:cubicBezTo>
                  <a:cubicBezTo>
                    <a:pt x="2877" y="998"/>
                    <a:pt x="2854" y="960"/>
                    <a:pt x="2832" y="914"/>
                  </a:cubicBezTo>
                  <a:cubicBezTo>
                    <a:pt x="2790" y="832"/>
                    <a:pt x="2741" y="737"/>
                    <a:pt x="2683" y="638"/>
                  </a:cubicBezTo>
                  <a:cubicBezTo>
                    <a:pt x="2611" y="550"/>
                    <a:pt x="2528" y="456"/>
                    <a:pt x="2440" y="364"/>
                  </a:cubicBezTo>
                  <a:cubicBezTo>
                    <a:pt x="2338" y="282"/>
                    <a:pt x="2224" y="198"/>
                    <a:pt x="2095" y="133"/>
                  </a:cubicBezTo>
                  <a:cubicBezTo>
                    <a:pt x="1958" y="84"/>
                    <a:pt x="1822" y="19"/>
                    <a:pt x="1671" y="12"/>
                  </a:cubicBezTo>
                  <a:cubicBezTo>
                    <a:pt x="1614" y="9"/>
                    <a:pt x="1557" y="0"/>
                    <a:pt x="1502" y="0"/>
                  </a:cubicBezTo>
                  <a:close/>
                </a:path>
              </a:pathLst>
            </a:custGeom>
            <a:solidFill>
              <a:srgbClr val="483D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16" name="Google Shape;1016;p44"/>
            <p:cNvSpPr/>
            <p:nvPr/>
          </p:nvSpPr>
          <p:spPr>
            <a:xfrm>
              <a:off x="7982661" y="2566333"/>
              <a:ext cx="86241" cy="52628"/>
            </a:xfrm>
            <a:custGeom>
              <a:avLst/>
              <a:gdLst/>
              <a:ahLst/>
              <a:cxnLst/>
              <a:rect l="l" t="t" r="r" b="b"/>
              <a:pathLst>
                <a:path w="2676" h="1633" extrusionOk="0">
                  <a:moveTo>
                    <a:pt x="1260" y="1"/>
                  </a:moveTo>
                  <a:lnTo>
                    <a:pt x="1150" y="9"/>
                  </a:lnTo>
                  <a:cubicBezTo>
                    <a:pt x="1112" y="13"/>
                    <a:pt x="1078" y="24"/>
                    <a:pt x="1043" y="32"/>
                  </a:cubicBezTo>
                  <a:cubicBezTo>
                    <a:pt x="971" y="51"/>
                    <a:pt x="899" y="69"/>
                    <a:pt x="831" y="97"/>
                  </a:cubicBezTo>
                  <a:cubicBezTo>
                    <a:pt x="766" y="130"/>
                    <a:pt x="706" y="168"/>
                    <a:pt x="645" y="202"/>
                  </a:cubicBezTo>
                  <a:cubicBezTo>
                    <a:pt x="581" y="233"/>
                    <a:pt x="539" y="286"/>
                    <a:pt x="490" y="328"/>
                  </a:cubicBezTo>
                  <a:cubicBezTo>
                    <a:pt x="440" y="373"/>
                    <a:pt x="391" y="415"/>
                    <a:pt x="357" y="464"/>
                  </a:cubicBezTo>
                  <a:cubicBezTo>
                    <a:pt x="319" y="514"/>
                    <a:pt x="281" y="563"/>
                    <a:pt x="246" y="608"/>
                  </a:cubicBezTo>
                  <a:cubicBezTo>
                    <a:pt x="220" y="661"/>
                    <a:pt x="194" y="707"/>
                    <a:pt x="167" y="757"/>
                  </a:cubicBezTo>
                  <a:cubicBezTo>
                    <a:pt x="118" y="851"/>
                    <a:pt x="92" y="946"/>
                    <a:pt x="61" y="1034"/>
                  </a:cubicBezTo>
                  <a:cubicBezTo>
                    <a:pt x="15" y="1212"/>
                    <a:pt x="1" y="1360"/>
                    <a:pt x="1" y="1466"/>
                  </a:cubicBezTo>
                  <a:cubicBezTo>
                    <a:pt x="1" y="1572"/>
                    <a:pt x="15" y="1633"/>
                    <a:pt x="15" y="1633"/>
                  </a:cubicBezTo>
                  <a:cubicBezTo>
                    <a:pt x="15" y="1633"/>
                    <a:pt x="57" y="1591"/>
                    <a:pt x="129" y="1515"/>
                  </a:cubicBezTo>
                  <a:cubicBezTo>
                    <a:pt x="164" y="1477"/>
                    <a:pt x="206" y="1435"/>
                    <a:pt x="255" y="1386"/>
                  </a:cubicBezTo>
                  <a:cubicBezTo>
                    <a:pt x="297" y="1337"/>
                    <a:pt x="357" y="1288"/>
                    <a:pt x="406" y="1227"/>
                  </a:cubicBezTo>
                  <a:cubicBezTo>
                    <a:pt x="467" y="1174"/>
                    <a:pt x="520" y="1113"/>
                    <a:pt x="588" y="1060"/>
                  </a:cubicBezTo>
                  <a:cubicBezTo>
                    <a:pt x="619" y="1034"/>
                    <a:pt x="649" y="1003"/>
                    <a:pt x="684" y="976"/>
                  </a:cubicBezTo>
                  <a:cubicBezTo>
                    <a:pt x="717" y="953"/>
                    <a:pt x="752" y="927"/>
                    <a:pt x="786" y="901"/>
                  </a:cubicBezTo>
                  <a:cubicBezTo>
                    <a:pt x="850" y="848"/>
                    <a:pt x="922" y="813"/>
                    <a:pt x="990" y="775"/>
                  </a:cubicBezTo>
                  <a:cubicBezTo>
                    <a:pt x="1025" y="760"/>
                    <a:pt x="1059" y="749"/>
                    <a:pt x="1093" y="729"/>
                  </a:cubicBezTo>
                  <a:cubicBezTo>
                    <a:pt x="1127" y="718"/>
                    <a:pt x="1165" y="715"/>
                    <a:pt x="1199" y="703"/>
                  </a:cubicBezTo>
                  <a:lnTo>
                    <a:pt x="1248" y="688"/>
                  </a:lnTo>
                  <a:lnTo>
                    <a:pt x="1306" y="684"/>
                  </a:lnTo>
                  <a:cubicBezTo>
                    <a:pt x="1344" y="684"/>
                    <a:pt x="1377" y="677"/>
                    <a:pt x="1416" y="673"/>
                  </a:cubicBezTo>
                  <a:cubicBezTo>
                    <a:pt x="1495" y="692"/>
                    <a:pt x="1571" y="680"/>
                    <a:pt x="1654" y="699"/>
                  </a:cubicBezTo>
                  <a:cubicBezTo>
                    <a:pt x="1734" y="726"/>
                    <a:pt x="1822" y="734"/>
                    <a:pt x="1901" y="757"/>
                  </a:cubicBezTo>
                  <a:cubicBezTo>
                    <a:pt x="1981" y="787"/>
                    <a:pt x="2060" y="813"/>
                    <a:pt x="2136" y="836"/>
                  </a:cubicBezTo>
                  <a:cubicBezTo>
                    <a:pt x="2212" y="855"/>
                    <a:pt x="2284" y="885"/>
                    <a:pt x="2345" y="908"/>
                  </a:cubicBezTo>
                  <a:cubicBezTo>
                    <a:pt x="2406" y="934"/>
                    <a:pt x="2467" y="950"/>
                    <a:pt x="2516" y="965"/>
                  </a:cubicBezTo>
                  <a:cubicBezTo>
                    <a:pt x="2614" y="999"/>
                    <a:pt x="2675" y="1011"/>
                    <a:pt x="2675" y="1011"/>
                  </a:cubicBezTo>
                  <a:cubicBezTo>
                    <a:pt x="2675" y="1011"/>
                    <a:pt x="2656" y="953"/>
                    <a:pt x="2603" y="862"/>
                  </a:cubicBezTo>
                  <a:cubicBezTo>
                    <a:pt x="2580" y="817"/>
                    <a:pt x="2550" y="760"/>
                    <a:pt x="2508" y="699"/>
                  </a:cubicBezTo>
                  <a:cubicBezTo>
                    <a:pt x="2470" y="638"/>
                    <a:pt x="2425" y="566"/>
                    <a:pt x="2360" y="506"/>
                  </a:cubicBezTo>
                  <a:cubicBezTo>
                    <a:pt x="2295" y="442"/>
                    <a:pt x="2227" y="370"/>
                    <a:pt x="2148" y="301"/>
                  </a:cubicBezTo>
                  <a:cubicBezTo>
                    <a:pt x="2060" y="237"/>
                    <a:pt x="1958" y="179"/>
                    <a:pt x="1848" y="123"/>
                  </a:cubicBezTo>
                  <a:cubicBezTo>
                    <a:pt x="1799" y="88"/>
                    <a:pt x="1734" y="74"/>
                    <a:pt x="1670" y="55"/>
                  </a:cubicBezTo>
                  <a:cubicBezTo>
                    <a:pt x="1605" y="39"/>
                    <a:pt x="1540" y="20"/>
                    <a:pt x="1472" y="9"/>
                  </a:cubicBezTo>
                  <a:cubicBezTo>
                    <a:pt x="1404" y="1"/>
                    <a:pt x="1332" y="1"/>
                    <a:pt x="1260" y="1"/>
                  </a:cubicBezTo>
                  <a:close/>
                </a:path>
              </a:pathLst>
            </a:custGeom>
            <a:solidFill>
              <a:srgbClr val="483D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17" name="Google Shape;1017;p44"/>
            <p:cNvSpPr/>
            <p:nvPr/>
          </p:nvSpPr>
          <p:spPr>
            <a:xfrm>
              <a:off x="8159332" y="2644131"/>
              <a:ext cx="66808" cy="12988"/>
            </a:xfrm>
            <a:custGeom>
              <a:avLst/>
              <a:gdLst/>
              <a:ahLst/>
              <a:cxnLst/>
              <a:rect l="l" t="t" r="r" b="b"/>
              <a:pathLst>
                <a:path w="2073" h="403" extrusionOk="0">
                  <a:moveTo>
                    <a:pt x="1037" y="0"/>
                  </a:moveTo>
                  <a:cubicBezTo>
                    <a:pt x="464" y="0"/>
                    <a:pt x="0" y="87"/>
                    <a:pt x="0" y="201"/>
                  </a:cubicBezTo>
                  <a:cubicBezTo>
                    <a:pt x="0" y="311"/>
                    <a:pt x="464" y="402"/>
                    <a:pt x="1037" y="402"/>
                  </a:cubicBezTo>
                  <a:cubicBezTo>
                    <a:pt x="1606" y="402"/>
                    <a:pt x="2072" y="311"/>
                    <a:pt x="2072" y="201"/>
                  </a:cubicBezTo>
                  <a:cubicBezTo>
                    <a:pt x="2072" y="87"/>
                    <a:pt x="1606" y="0"/>
                    <a:pt x="1037" y="0"/>
                  </a:cubicBezTo>
                  <a:close/>
                </a:path>
              </a:pathLst>
            </a:custGeom>
            <a:solidFill>
              <a:srgbClr val="F299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18" name="Google Shape;1018;p44"/>
            <p:cNvSpPr/>
            <p:nvPr/>
          </p:nvSpPr>
          <p:spPr>
            <a:xfrm>
              <a:off x="7985207" y="2644131"/>
              <a:ext cx="66679" cy="12988"/>
            </a:xfrm>
            <a:custGeom>
              <a:avLst/>
              <a:gdLst/>
              <a:ahLst/>
              <a:cxnLst/>
              <a:rect l="l" t="t" r="r" b="b"/>
              <a:pathLst>
                <a:path w="2069" h="403" extrusionOk="0">
                  <a:moveTo>
                    <a:pt x="1037" y="0"/>
                  </a:moveTo>
                  <a:cubicBezTo>
                    <a:pt x="463" y="0"/>
                    <a:pt x="1" y="87"/>
                    <a:pt x="1" y="201"/>
                  </a:cubicBezTo>
                  <a:cubicBezTo>
                    <a:pt x="1" y="311"/>
                    <a:pt x="463" y="402"/>
                    <a:pt x="1037" y="402"/>
                  </a:cubicBezTo>
                  <a:cubicBezTo>
                    <a:pt x="1606" y="402"/>
                    <a:pt x="2069" y="311"/>
                    <a:pt x="2069" y="201"/>
                  </a:cubicBezTo>
                  <a:cubicBezTo>
                    <a:pt x="2069" y="87"/>
                    <a:pt x="1606" y="0"/>
                    <a:pt x="1037" y="0"/>
                  </a:cubicBezTo>
                  <a:close/>
                </a:path>
              </a:pathLst>
            </a:custGeom>
            <a:solidFill>
              <a:srgbClr val="F299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19" name="Google Shape;1019;p44"/>
            <p:cNvSpPr/>
            <p:nvPr/>
          </p:nvSpPr>
          <p:spPr>
            <a:xfrm>
              <a:off x="8061296" y="2734013"/>
              <a:ext cx="102612" cy="62231"/>
            </a:xfrm>
            <a:custGeom>
              <a:avLst/>
              <a:gdLst/>
              <a:ahLst/>
              <a:cxnLst/>
              <a:rect l="l" t="t" r="r" b="b"/>
              <a:pathLst>
                <a:path w="3184" h="1931" extrusionOk="0">
                  <a:moveTo>
                    <a:pt x="2908" y="0"/>
                  </a:moveTo>
                  <a:cubicBezTo>
                    <a:pt x="2873" y="0"/>
                    <a:pt x="2837" y="9"/>
                    <a:pt x="2804" y="23"/>
                  </a:cubicBezTo>
                  <a:cubicBezTo>
                    <a:pt x="2739" y="49"/>
                    <a:pt x="2683" y="102"/>
                    <a:pt x="2625" y="152"/>
                  </a:cubicBezTo>
                  <a:cubicBezTo>
                    <a:pt x="2489" y="266"/>
                    <a:pt x="2337" y="364"/>
                    <a:pt x="2174" y="440"/>
                  </a:cubicBezTo>
                  <a:cubicBezTo>
                    <a:pt x="1890" y="577"/>
                    <a:pt x="1571" y="649"/>
                    <a:pt x="1252" y="653"/>
                  </a:cubicBezTo>
                  <a:cubicBezTo>
                    <a:pt x="1093" y="653"/>
                    <a:pt x="933" y="634"/>
                    <a:pt x="778" y="599"/>
                  </a:cubicBezTo>
                  <a:cubicBezTo>
                    <a:pt x="638" y="569"/>
                    <a:pt x="489" y="516"/>
                    <a:pt x="349" y="501"/>
                  </a:cubicBezTo>
                  <a:cubicBezTo>
                    <a:pt x="332" y="499"/>
                    <a:pt x="315" y="498"/>
                    <a:pt x="297" y="498"/>
                  </a:cubicBezTo>
                  <a:cubicBezTo>
                    <a:pt x="218" y="498"/>
                    <a:pt x="139" y="521"/>
                    <a:pt x="83" y="580"/>
                  </a:cubicBezTo>
                  <a:cubicBezTo>
                    <a:pt x="19" y="645"/>
                    <a:pt x="0" y="744"/>
                    <a:pt x="11" y="835"/>
                  </a:cubicBezTo>
                  <a:cubicBezTo>
                    <a:pt x="27" y="926"/>
                    <a:pt x="68" y="1009"/>
                    <a:pt x="118" y="1089"/>
                  </a:cubicBezTo>
                  <a:cubicBezTo>
                    <a:pt x="372" y="1503"/>
                    <a:pt x="804" y="1814"/>
                    <a:pt x="1282" y="1905"/>
                  </a:cubicBezTo>
                  <a:cubicBezTo>
                    <a:pt x="1376" y="1922"/>
                    <a:pt x="1472" y="1931"/>
                    <a:pt x="1568" y="1931"/>
                  </a:cubicBezTo>
                  <a:cubicBezTo>
                    <a:pt x="1960" y="1931"/>
                    <a:pt x="2354" y="1790"/>
                    <a:pt x="2641" y="1525"/>
                  </a:cubicBezTo>
                  <a:cubicBezTo>
                    <a:pt x="3001" y="1195"/>
                    <a:pt x="3184" y="679"/>
                    <a:pt x="3093" y="198"/>
                  </a:cubicBezTo>
                  <a:cubicBezTo>
                    <a:pt x="3081" y="140"/>
                    <a:pt x="3062" y="76"/>
                    <a:pt x="3012" y="34"/>
                  </a:cubicBezTo>
                  <a:cubicBezTo>
                    <a:pt x="2983" y="10"/>
                    <a:pt x="2946" y="0"/>
                    <a:pt x="2908" y="0"/>
                  </a:cubicBezTo>
                  <a:close/>
                </a:path>
              </a:pathLst>
            </a:custGeom>
            <a:solidFill>
              <a:srgbClr val="C957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20" name="Google Shape;1020;p44"/>
            <p:cNvSpPr/>
            <p:nvPr/>
          </p:nvSpPr>
          <p:spPr>
            <a:xfrm>
              <a:off x="8052949" y="2623763"/>
              <a:ext cx="64487" cy="93524"/>
            </a:xfrm>
            <a:custGeom>
              <a:avLst/>
              <a:gdLst/>
              <a:ahLst/>
              <a:cxnLst/>
              <a:rect l="l" t="t" r="r" b="b"/>
              <a:pathLst>
                <a:path w="2001" h="2902" extrusionOk="0">
                  <a:moveTo>
                    <a:pt x="1471" y="0"/>
                  </a:moveTo>
                  <a:cubicBezTo>
                    <a:pt x="1444" y="0"/>
                    <a:pt x="1418" y="5"/>
                    <a:pt x="1394" y="14"/>
                  </a:cubicBezTo>
                  <a:cubicBezTo>
                    <a:pt x="1154" y="94"/>
                    <a:pt x="1242" y="614"/>
                    <a:pt x="1184" y="810"/>
                  </a:cubicBezTo>
                  <a:cubicBezTo>
                    <a:pt x="1101" y="1126"/>
                    <a:pt x="919" y="1414"/>
                    <a:pt x="665" y="1619"/>
                  </a:cubicBezTo>
                  <a:cubicBezTo>
                    <a:pt x="438" y="1801"/>
                    <a:pt x="133" y="1952"/>
                    <a:pt x="65" y="2237"/>
                  </a:cubicBezTo>
                  <a:cubicBezTo>
                    <a:pt x="1" y="2511"/>
                    <a:pt x="214" y="2803"/>
                    <a:pt x="487" y="2878"/>
                  </a:cubicBezTo>
                  <a:cubicBezTo>
                    <a:pt x="545" y="2894"/>
                    <a:pt x="605" y="2901"/>
                    <a:pt x="665" y="2901"/>
                  </a:cubicBezTo>
                  <a:cubicBezTo>
                    <a:pt x="884" y="2901"/>
                    <a:pt x="1104" y="2803"/>
                    <a:pt x="1268" y="2651"/>
                  </a:cubicBezTo>
                  <a:cubicBezTo>
                    <a:pt x="1477" y="2461"/>
                    <a:pt x="1610" y="2203"/>
                    <a:pt x="1712" y="1938"/>
                  </a:cubicBezTo>
                  <a:cubicBezTo>
                    <a:pt x="1902" y="1448"/>
                    <a:pt x="2000" y="898"/>
                    <a:pt x="1853" y="393"/>
                  </a:cubicBezTo>
                  <a:cubicBezTo>
                    <a:pt x="1822" y="287"/>
                    <a:pt x="1776" y="177"/>
                    <a:pt x="1697" y="101"/>
                  </a:cubicBezTo>
                  <a:cubicBezTo>
                    <a:pt x="1636" y="41"/>
                    <a:pt x="1552" y="0"/>
                    <a:pt x="1471" y="0"/>
                  </a:cubicBezTo>
                  <a:close/>
                </a:path>
              </a:pathLst>
            </a:custGeom>
            <a:solidFill>
              <a:srgbClr val="F299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21" name="Google Shape;1021;p44"/>
            <p:cNvSpPr/>
            <p:nvPr/>
          </p:nvSpPr>
          <p:spPr>
            <a:xfrm>
              <a:off x="8075959" y="2317183"/>
              <a:ext cx="283441" cy="270163"/>
            </a:xfrm>
            <a:custGeom>
              <a:avLst/>
              <a:gdLst/>
              <a:ahLst/>
              <a:cxnLst/>
              <a:rect l="l" t="t" r="r" b="b"/>
              <a:pathLst>
                <a:path w="8795" h="8383" extrusionOk="0">
                  <a:moveTo>
                    <a:pt x="3324" y="1"/>
                  </a:moveTo>
                  <a:cubicBezTo>
                    <a:pt x="228" y="1"/>
                    <a:pt x="0" y="3130"/>
                    <a:pt x="0" y="3130"/>
                  </a:cubicBezTo>
                  <a:cubicBezTo>
                    <a:pt x="0" y="3130"/>
                    <a:pt x="4018" y="8383"/>
                    <a:pt x="7038" y="8383"/>
                  </a:cubicBezTo>
                  <a:cubicBezTo>
                    <a:pt x="7146" y="8383"/>
                    <a:pt x="7252" y="8376"/>
                    <a:pt x="7357" y="8362"/>
                  </a:cubicBezTo>
                  <a:cubicBezTo>
                    <a:pt x="7357" y="8362"/>
                    <a:pt x="8795" y="1062"/>
                    <a:pt x="4538" y="140"/>
                  </a:cubicBezTo>
                  <a:cubicBezTo>
                    <a:pt x="4091" y="44"/>
                    <a:pt x="3688" y="1"/>
                    <a:pt x="3324" y="1"/>
                  </a:cubicBezTo>
                  <a:close/>
                </a:path>
              </a:pathLst>
            </a:custGeom>
            <a:solidFill>
              <a:srgbClr val="2D2D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22" name="Google Shape;1022;p44"/>
            <p:cNvSpPr/>
            <p:nvPr/>
          </p:nvSpPr>
          <p:spPr>
            <a:xfrm>
              <a:off x="7917303" y="2319600"/>
              <a:ext cx="277157" cy="237517"/>
            </a:xfrm>
            <a:custGeom>
              <a:avLst/>
              <a:gdLst/>
              <a:ahLst/>
              <a:cxnLst/>
              <a:rect l="l" t="t" r="r" b="b"/>
              <a:pathLst>
                <a:path w="8600" h="7370" extrusionOk="0">
                  <a:moveTo>
                    <a:pt x="4059" y="0"/>
                  </a:moveTo>
                  <a:cubicBezTo>
                    <a:pt x="0" y="0"/>
                    <a:pt x="553" y="7369"/>
                    <a:pt x="553" y="7369"/>
                  </a:cubicBezTo>
                  <a:cubicBezTo>
                    <a:pt x="3026" y="6561"/>
                    <a:pt x="5671" y="2426"/>
                    <a:pt x="5671" y="2426"/>
                  </a:cubicBezTo>
                  <a:cubicBezTo>
                    <a:pt x="5841" y="2365"/>
                    <a:pt x="8600" y="297"/>
                    <a:pt x="4290" y="8"/>
                  </a:cubicBezTo>
                  <a:cubicBezTo>
                    <a:pt x="4211" y="3"/>
                    <a:pt x="4134" y="0"/>
                    <a:pt x="4059" y="0"/>
                  </a:cubicBezTo>
                  <a:close/>
                </a:path>
              </a:pathLst>
            </a:custGeom>
            <a:solidFill>
              <a:srgbClr val="2D2D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23" name="Google Shape;1023;p44"/>
            <p:cNvSpPr/>
            <p:nvPr/>
          </p:nvSpPr>
          <p:spPr>
            <a:xfrm>
              <a:off x="8263169" y="2553700"/>
              <a:ext cx="77539" cy="102999"/>
            </a:xfrm>
            <a:custGeom>
              <a:avLst/>
              <a:gdLst/>
              <a:ahLst/>
              <a:cxnLst/>
              <a:rect l="l" t="t" r="r" b="b"/>
              <a:pathLst>
                <a:path w="2406" h="3196" extrusionOk="0">
                  <a:moveTo>
                    <a:pt x="1346" y="1"/>
                  </a:moveTo>
                  <a:cubicBezTo>
                    <a:pt x="799" y="1"/>
                    <a:pt x="279" y="604"/>
                    <a:pt x="144" y="1426"/>
                  </a:cubicBezTo>
                  <a:cubicBezTo>
                    <a:pt x="0" y="2302"/>
                    <a:pt x="357" y="3091"/>
                    <a:pt x="941" y="3186"/>
                  </a:cubicBezTo>
                  <a:cubicBezTo>
                    <a:pt x="980" y="3192"/>
                    <a:pt x="1019" y="3195"/>
                    <a:pt x="1057" y="3195"/>
                  </a:cubicBezTo>
                  <a:cubicBezTo>
                    <a:pt x="1602" y="3195"/>
                    <a:pt x="2127" y="2588"/>
                    <a:pt x="2261" y="1771"/>
                  </a:cubicBezTo>
                  <a:cubicBezTo>
                    <a:pt x="2406" y="894"/>
                    <a:pt x="2049" y="105"/>
                    <a:pt x="1464" y="10"/>
                  </a:cubicBezTo>
                  <a:cubicBezTo>
                    <a:pt x="1425" y="4"/>
                    <a:pt x="1385" y="1"/>
                    <a:pt x="1346" y="1"/>
                  </a:cubicBezTo>
                  <a:close/>
                </a:path>
              </a:pathLst>
            </a:custGeom>
            <a:solidFill>
              <a:srgbClr val="FBB2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24" name="Google Shape;1024;p44"/>
            <p:cNvSpPr/>
            <p:nvPr/>
          </p:nvSpPr>
          <p:spPr>
            <a:xfrm>
              <a:off x="8335423" y="3145365"/>
              <a:ext cx="115213" cy="134614"/>
            </a:xfrm>
            <a:custGeom>
              <a:avLst/>
              <a:gdLst/>
              <a:ahLst/>
              <a:cxnLst/>
              <a:rect l="l" t="t" r="r" b="b"/>
              <a:pathLst>
                <a:path w="3575" h="4177" extrusionOk="0">
                  <a:moveTo>
                    <a:pt x="3199" y="0"/>
                  </a:moveTo>
                  <a:lnTo>
                    <a:pt x="0" y="1825"/>
                  </a:lnTo>
                  <a:lnTo>
                    <a:pt x="991" y="4177"/>
                  </a:lnTo>
                  <a:lnTo>
                    <a:pt x="3574" y="892"/>
                  </a:lnTo>
                  <a:lnTo>
                    <a:pt x="3199" y="0"/>
                  </a:lnTo>
                  <a:close/>
                </a:path>
              </a:pathLst>
            </a:custGeom>
            <a:solidFill>
              <a:srgbClr val="D78B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25" name="Google Shape;1025;p44"/>
            <p:cNvSpPr/>
            <p:nvPr/>
          </p:nvSpPr>
          <p:spPr>
            <a:xfrm>
              <a:off x="8367328" y="3174080"/>
              <a:ext cx="327754" cy="351924"/>
            </a:xfrm>
            <a:custGeom>
              <a:avLst/>
              <a:gdLst/>
              <a:ahLst/>
              <a:cxnLst/>
              <a:rect l="l" t="t" r="r" b="b"/>
              <a:pathLst>
                <a:path w="10170" h="10920" extrusionOk="0">
                  <a:moveTo>
                    <a:pt x="2584" y="1"/>
                  </a:moveTo>
                  <a:lnTo>
                    <a:pt x="1" y="3286"/>
                  </a:lnTo>
                  <a:lnTo>
                    <a:pt x="577" y="4656"/>
                  </a:lnTo>
                  <a:lnTo>
                    <a:pt x="9191" y="10920"/>
                  </a:lnTo>
                  <a:lnTo>
                    <a:pt x="10169" y="8310"/>
                  </a:lnTo>
                  <a:cubicBezTo>
                    <a:pt x="10169" y="8310"/>
                    <a:pt x="5799" y="3351"/>
                    <a:pt x="3579" y="2372"/>
                  </a:cubicBezTo>
                  <a:lnTo>
                    <a:pt x="2584" y="1"/>
                  </a:lnTo>
                  <a:close/>
                </a:path>
              </a:pathLst>
            </a:custGeom>
            <a:solidFill>
              <a:srgbClr val="FBB2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26" name="Google Shape;1026;p44"/>
            <p:cNvSpPr/>
            <p:nvPr/>
          </p:nvSpPr>
          <p:spPr>
            <a:xfrm>
              <a:off x="7706181" y="2836948"/>
              <a:ext cx="167938" cy="96038"/>
            </a:xfrm>
            <a:custGeom>
              <a:avLst/>
              <a:gdLst/>
              <a:ahLst/>
              <a:cxnLst/>
              <a:rect l="l" t="t" r="r" b="b"/>
              <a:pathLst>
                <a:path w="5211" h="2980" extrusionOk="0">
                  <a:moveTo>
                    <a:pt x="1" y="1"/>
                  </a:moveTo>
                  <a:lnTo>
                    <a:pt x="1" y="1"/>
                  </a:lnTo>
                  <a:cubicBezTo>
                    <a:pt x="1472" y="1947"/>
                    <a:pt x="2687" y="2979"/>
                    <a:pt x="2687" y="2979"/>
                  </a:cubicBezTo>
                  <a:lnTo>
                    <a:pt x="5210" y="1162"/>
                  </a:lnTo>
                  <a:lnTo>
                    <a:pt x="5210" y="1162"/>
                  </a:lnTo>
                  <a:cubicBezTo>
                    <a:pt x="5001" y="1177"/>
                    <a:pt x="4791" y="1184"/>
                    <a:pt x="4580" y="1184"/>
                  </a:cubicBezTo>
                  <a:cubicBezTo>
                    <a:pt x="3017" y="1184"/>
                    <a:pt x="1428" y="776"/>
                    <a:pt x="1" y="1"/>
                  </a:cubicBezTo>
                  <a:close/>
                </a:path>
              </a:pathLst>
            </a:custGeom>
            <a:solidFill>
              <a:srgbClr val="D78B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27" name="Google Shape;1027;p44"/>
            <p:cNvSpPr/>
            <p:nvPr/>
          </p:nvSpPr>
          <p:spPr>
            <a:xfrm>
              <a:off x="7525449" y="2287211"/>
              <a:ext cx="387278" cy="587894"/>
            </a:xfrm>
            <a:custGeom>
              <a:avLst/>
              <a:gdLst/>
              <a:ahLst/>
              <a:cxnLst/>
              <a:rect l="l" t="t" r="r" b="b"/>
              <a:pathLst>
                <a:path w="12017" h="18242" extrusionOk="0">
                  <a:moveTo>
                    <a:pt x="597" y="0"/>
                  </a:moveTo>
                  <a:cubicBezTo>
                    <a:pt x="1" y="7706"/>
                    <a:pt x="2949" y="13420"/>
                    <a:pt x="5366" y="16733"/>
                  </a:cubicBezTo>
                  <a:cubicBezTo>
                    <a:pt x="5450" y="16846"/>
                    <a:pt x="5529" y="16953"/>
                    <a:pt x="5609" y="17059"/>
                  </a:cubicBezTo>
                  <a:cubicBezTo>
                    <a:pt x="7036" y="17834"/>
                    <a:pt x="8625" y="18242"/>
                    <a:pt x="10188" y="18242"/>
                  </a:cubicBezTo>
                  <a:cubicBezTo>
                    <a:pt x="10399" y="18242"/>
                    <a:pt x="10609" y="18235"/>
                    <a:pt x="10818" y="18220"/>
                  </a:cubicBezTo>
                  <a:lnTo>
                    <a:pt x="12017" y="17358"/>
                  </a:lnTo>
                  <a:lnTo>
                    <a:pt x="10400" y="15909"/>
                  </a:lnTo>
                  <a:lnTo>
                    <a:pt x="6926" y="12791"/>
                  </a:lnTo>
                  <a:cubicBezTo>
                    <a:pt x="6989" y="11682"/>
                    <a:pt x="2683" y="65"/>
                    <a:pt x="2683" y="65"/>
                  </a:cubicBezTo>
                  <a:lnTo>
                    <a:pt x="597" y="0"/>
                  </a:lnTo>
                  <a:close/>
                </a:path>
              </a:pathLst>
            </a:custGeom>
            <a:solidFill>
              <a:srgbClr val="FBB2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28" name="Google Shape;1028;p44"/>
            <p:cNvSpPr/>
            <p:nvPr/>
          </p:nvSpPr>
          <p:spPr>
            <a:xfrm>
              <a:off x="7773794" y="2791958"/>
              <a:ext cx="244123" cy="262912"/>
            </a:xfrm>
            <a:custGeom>
              <a:avLst/>
              <a:gdLst/>
              <a:ahLst/>
              <a:cxnLst/>
              <a:rect l="l" t="t" r="r" b="b"/>
              <a:pathLst>
                <a:path w="7575" h="8158" extrusionOk="0">
                  <a:moveTo>
                    <a:pt x="2744" y="1"/>
                  </a:moveTo>
                  <a:lnTo>
                    <a:pt x="1" y="4178"/>
                  </a:lnTo>
                  <a:lnTo>
                    <a:pt x="976" y="5005"/>
                  </a:lnTo>
                  <a:lnTo>
                    <a:pt x="4701" y="8158"/>
                  </a:lnTo>
                  <a:lnTo>
                    <a:pt x="7441" y="3363"/>
                  </a:lnTo>
                  <a:lnTo>
                    <a:pt x="7574" y="3135"/>
                  </a:lnTo>
                  <a:cubicBezTo>
                    <a:pt x="7574" y="3135"/>
                    <a:pt x="4375" y="1370"/>
                    <a:pt x="274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29" name="Google Shape;1029;p44"/>
            <p:cNvSpPr/>
            <p:nvPr/>
          </p:nvSpPr>
          <p:spPr>
            <a:xfrm>
              <a:off x="7920526" y="3322004"/>
              <a:ext cx="360271" cy="271388"/>
            </a:xfrm>
            <a:custGeom>
              <a:avLst/>
              <a:gdLst/>
              <a:ahLst/>
              <a:cxnLst/>
              <a:rect l="l" t="t" r="r" b="b"/>
              <a:pathLst>
                <a:path w="11179" h="8421" extrusionOk="0">
                  <a:moveTo>
                    <a:pt x="3936" y="1"/>
                  </a:moveTo>
                  <a:lnTo>
                    <a:pt x="737" y="2543"/>
                  </a:lnTo>
                  <a:cubicBezTo>
                    <a:pt x="339" y="4608"/>
                    <a:pt x="111" y="6576"/>
                    <a:pt x="1" y="8420"/>
                  </a:cubicBezTo>
                  <a:lnTo>
                    <a:pt x="11179" y="8420"/>
                  </a:lnTo>
                  <a:cubicBezTo>
                    <a:pt x="10329" y="6592"/>
                    <a:pt x="10590" y="2479"/>
                    <a:pt x="10590" y="2479"/>
                  </a:cubicBezTo>
                  <a:lnTo>
                    <a:pt x="10200" y="521"/>
                  </a:lnTo>
                  <a:lnTo>
                    <a:pt x="393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30" name="Google Shape;1030;p44"/>
            <p:cNvSpPr/>
            <p:nvPr/>
          </p:nvSpPr>
          <p:spPr>
            <a:xfrm>
              <a:off x="8200809" y="4672433"/>
              <a:ext cx="366008" cy="397333"/>
            </a:xfrm>
            <a:custGeom>
              <a:avLst/>
              <a:gdLst/>
              <a:ahLst/>
              <a:cxnLst/>
              <a:rect l="l" t="t" r="r" b="b"/>
              <a:pathLst>
                <a:path w="11357" h="12329" extrusionOk="0">
                  <a:moveTo>
                    <a:pt x="5627" y="1"/>
                  </a:moveTo>
                  <a:cubicBezTo>
                    <a:pt x="5423" y="30"/>
                    <a:pt x="4544" y="138"/>
                    <a:pt x="3340" y="138"/>
                  </a:cubicBezTo>
                  <a:cubicBezTo>
                    <a:pt x="2794" y="138"/>
                    <a:pt x="2182" y="115"/>
                    <a:pt x="1536" y="54"/>
                  </a:cubicBezTo>
                  <a:lnTo>
                    <a:pt x="1536" y="54"/>
                  </a:lnTo>
                  <a:cubicBezTo>
                    <a:pt x="2728" y="2076"/>
                    <a:pt x="3809" y="3894"/>
                    <a:pt x="4439" y="4888"/>
                  </a:cubicBezTo>
                  <a:cubicBezTo>
                    <a:pt x="6462" y="8086"/>
                    <a:pt x="3851" y="10306"/>
                    <a:pt x="3851" y="10306"/>
                  </a:cubicBezTo>
                  <a:cubicBezTo>
                    <a:pt x="0" y="11285"/>
                    <a:pt x="653" y="12329"/>
                    <a:pt x="653" y="12329"/>
                  </a:cubicBezTo>
                  <a:lnTo>
                    <a:pt x="5873" y="12329"/>
                  </a:lnTo>
                  <a:cubicBezTo>
                    <a:pt x="5873" y="12329"/>
                    <a:pt x="11356" y="6519"/>
                    <a:pt x="9072" y="5935"/>
                  </a:cubicBezTo>
                  <a:cubicBezTo>
                    <a:pt x="6788" y="5347"/>
                    <a:pt x="6071" y="1625"/>
                    <a:pt x="6071" y="1625"/>
                  </a:cubicBezTo>
                  <a:cubicBezTo>
                    <a:pt x="5923" y="1060"/>
                    <a:pt x="5775" y="521"/>
                    <a:pt x="5627" y="1"/>
                  </a:cubicBezTo>
                  <a:close/>
                </a:path>
              </a:pathLst>
            </a:custGeom>
            <a:solidFill>
              <a:srgbClr val="D78B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31" name="Google Shape;1031;p44"/>
            <p:cNvSpPr/>
            <p:nvPr/>
          </p:nvSpPr>
          <p:spPr>
            <a:xfrm>
              <a:off x="8381283" y="4669146"/>
              <a:ext cx="2578" cy="3319"/>
            </a:xfrm>
            <a:custGeom>
              <a:avLst/>
              <a:gdLst/>
              <a:ahLst/>
              <a:cxnLst/>
              <a:rect l="l" t="t" r="r" b="b"/>
              <a:pathLst>
                <a:path w="80" h="103" extrusionOk="0">
                  <a:moveTo>
                    <a:pt x="0" y="1"/>
                  </a:moveTo>
                  <a:lnTo>
                    <a:pt x="0" y="1"/>
                  </a:lnTo>
                  <a:cubicBezTo>
                    <a:pt x="8" y="35"/>
                    <a:pt x="19" y="69"/>
                    <a:pt x="27" y="103"/>
                  </a:cubicBezTo>
                  <a:cubicBezTo>
                    <a:pt x="57" y="99"/>
                    <a:pt x="80" y="96"/>
                    <a:pt x="80" y="96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7721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32" name="Google Shape;1032;p44"/>
            <p:cNvSpPr/>
            <p:nvPr/>
          </p:nvSpPr>
          <p:spPr>
            <a:xfrm>
              <a:off x="7876858" y="4377164"/>
              <a:ext cx="416540" cy="299651"/>
            </a:xfrm>
            <a:custGeom>
              <a:avLst/>
              <a:gdLst/>
              <a:ahLst/>
              <a:cxnLst/>
              <a:rect l="l" t="t" r="r" b="b"/>
              <a:pathLst>
                <a:path w="12925" h="9298" extrusionOk="0">
                  <a:moveTo>
                    <a:pt x="3438" y="0"/>
                  </a:moveTo>
                  <a:lnTo>
                    <a:pt x="1" y="5088"/>
                  </a:lnTo>
                  <a:cubicBezTo>
                    <a:pt x="1" y="5088"/>
                    <a:pt x="4626" y="9297"/>
                    <a:pt x="10647" y="9297"/>
                  </a:cubicBezTo>
                  <a:cubicBezTo>
                    <a:pt x="11387" y="9297"/>
                    <a:pt x="12148" y="9234"/>
                    <a:pt x="12924" y="9091"/>
                  </a:cubicBezTo>
                  <a:lnTo>
                    <a:pt x="3438" y="0"/>
                  </a:lnTo>
                  <a:close/>
                </a:path>
              </a:pathLst>
            </a:custGeom>
            <a:solidFill>
              <a:srgbClr val="771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33" name="Google Shape;1033;p44"/>
            <p:cNvSpPr/>
            <p:nvPr/>
          </p:nvSpPr>
          <p:spPr>
            <a:xfrm>
              <a:off x="8652961" y="3506667"/>
              <a:ext cx="156948" cy="112023"/>
            </a:xfrm>
            <a:custGeom>
              <a:avLst/>
              <a:gdLst/>
              <a:ahLst/>
              <a:cxnLst/>
              <a:rect l="l" t="t" r="r" b="b"/>
              <a:pathLst>
                <a:path w="4870" h="3476" extrusionOk="0">
                  <a:moveTo>
                    <a:pt x="90" y="1"/>
                  </a:moveTo>
                  <a:cubicBezTo>
                    <a:pt x="57" y="1"/>
                    <a:pt x="27" y="5"/>
                    <a:pt x="1" y="12"/>
                  </a:cubicBezTo>
                  <a:cubicBezTo>
                    <a:pt x="1" y="12"/>
                    <a:pt x="718" y="2755"/>
                    <a:pt x="3135" y="3408"/>
                  </a:cubicBezTo>
                  <a:cubicBezTo>
                    <a:pt x="3305" y="3454"/>
                    <a:pt x="3440" y="3475"/>
                    <a:pt x="3544" y="3475"/>
                  </a:cubicBezTo>
                  <a:cubicBezTo>
                    <a:pt x="4870" y="3475"/>
                    <a:pt x="1100" y="1"/>
                    <a:pt x="90" y="1"/>
                  </a:cubicBezTo>
                  <a:close/>
                </a:path>
              </a:pathLst>
            </a:custGeom>
            <a:solidFill>
              <a:srgbClr val="FBB2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34" name="Google Shape;1034;p44"/>
            <p:cNvSpPr/>
            <p:nvPr/>
          </p:nvSpPr>
          <p:spPr>
            <a:xfrm>
              <a:off x="8644549" y="3429289"/>
              <a:ext cx="263041" cy="126203"/>
            </a:xfrm>
            <a:custGeom>
              <a:avLst/>
              <a:gdLst/>
              <a:ahLst/>
              <a:cxnLst/>
              <a:rect l="l" t="t" r="r" b="b"/>
              <a:pathLst>
                <a:path w="8162" h="3916" extrusionOk="0">
                  <a:moveTo>
                    <a:pt x="524" y="0"/>
                  </a:moveTo>
                  <a:lnTo>
                    <a:pt x="0" y="2155"/>
                  </a:lnTo>
                  <a:lnTo>
                    <a:pt x="1829" y="3916"/>
                  </a:lnTo>
                  <a:cubicBezTo>
                    <a:pt x="1829" y="3916"/>
                    <a:pt x="8161" y="3653"/>
                    <a:pt x="7637" y="2155"/>
                  </a:cubicBezTo>
                  <a:cubicBezTo>
                    <a:pt x="7114" y="652"/>
                    <a:pt x="1567" y="391"/>
                    <a:pt x="1567" y="391"/>
                  </a:cubicBezTo>
                  <a:lnTo>
                    <a:pt x="524" y="0"/>
                  </a:lnTo>
                  <a:close/>
                </a:path>
              </a:pathLst>
            </a:custGeom>
            <a:solidFill>
              <a:srgbClr val="FBB2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35" name="Google Shape;1035;p44"/>
            <p:cNvSpPr/>
            <p:nvPr/>
          </p:nvSpPr>
          <p:spPr>
            <a:xfrm>
              <a:off x="7511495" y="2056108"/>
              <a:ext cx="122819" cy="288114"/>
            </a:xfrm>
            <a:custGeom>
              <a:avLst/>
              <a:gdLst/>
              <a:ahLst/>
              <a:cxnLst/>
              <a:rect l="l" t="t" r="r" b="b"/>
              <a:pathLst>
                <a:path w="3811" h="8940" extrusionOk="0">
                  <a:moveTo>
                    <a:pt x="1467" y="0"/>
                  </a:moveTo>
                  <a:cubicBezTo>
                    <a:pt x="1436" y="0"/>
                    <a:pt x="1406" y="3"/>
                    <a:pt x="1375" y="8"/>
                  </a:cubicBezTo>
                  <a:cubicBezTo>
                    <a:pt x="1" y="232"/>
                    <a:pt x="85" y="2975"/>
                    <a:pt x="127" y="4394"/>
                  </a:cubicBezTo>
                  <a:cubicBezTo>
                    <a:pt x="179" y="6208"/>
                    <a:pt x="1113" y="7884"/>
                    <a:pt x="2589" y="8940"/>
                  </a:cubicBezTo>
                  <a:lnTo>
                    <a:pt x="3811" y="6101"/>
                  </a:lnTo>
                  <a:cubicBezTo>
                    <a:pt x="3811" y="6101"/>
                    <a:pt x="2979" y="0"/>
                    <a:pt x="1467" y="0"/>
                  </a:cubicBezTo>
                  <a:close/>
                </a:path>
              </a:pathLst>
            </a:custGeom>
            <a:solidFill>
              <a:srgbClr val="FBB2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36" name="Google Shape;1036;p44"/>
            <p:cNvSpPr/>
            <p:nvPr/>
          </p:nvSpPr>
          <p:spPr>
            <a:xfrm>
              <a:off x="7597026" y="2173899"/>
              <a:ext cx="73124" cy="127556"/>
            </a:xfrm>
            <a:custGeom>
              <a:avLst/>
              <a:gdLst/>
              <a:ahLst/>
              <a:cxnLst/>
              <a:rect l="l" t="t" r="r" b="b"/>
              <a:pathLst>
                <a:path w="2269" h="3958" extrusionOk="0">
                  <a:moveTo>
                    <a:pt x="1556" y="1"/>
                  </a:moveTo>
                  <a:cubicBezTo>
                    <a:pt x="1067" y="1"/>
                    <a:pt x="504" y="2496"/>
                    <a:pt x="504" y="2496"/>
                  </a:cubicBezTo>
                  <a:cubicBezTo>
                    <a:pt x="504" y="2496"/>
                    <a:pt x="0" y="3957"/>
                    <a:pt x="605" y="3957"/>
                  </a:cubicBezTo>
                  <a:cubicBezTo>
                    <a:pt x="652" y="3957"/>
                    <a:pt x="706" y="3949"/>
                    <a:pt x="766" y="3930"/>
                  </a:cubicBezTo>
                  <a:cubicBezTo>
                    <a:pt x="1616" y="3668"/>
                    <a:pt x="2269" y="993"/>
                    <a:pt x="1745" y="143"/>
                  </a:cubicBezTo>
                  <a:cubicBezTo>
                    <a:pt x="1684" y="45"/>
                    <a:pt x="1621" y="1"/>
                    <a:pt x="1556" y="1"/>
                  </a:cubicBezTo>
                  <a:close/>
                </a:path>
              </a:pathLst>
            </a:custGeom>
            <a:solidFill>
              <a:srgbClr val="FBB2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37" name="Google Shape;1037;p44"/>
            <p:cNvSpPr/>
            <p:nvPr/>
          </p:nvSpPr>
          <p:spPr>
            <a:xfrm>
              <a:off x="7450037" y="4456799"/>
              <a:ext cx="555022" cy="615030"/>
            </a:xfrm>
            <a:custGeom>
              <a:avLst/>
              <a:gdLst/>
              <a:ahLst/>
              <a:cxnLst/>
              <a:rect l="l" t="t" r="r" b="b"/>
              <a:pathLst>
                <a:path w="17222" h="19084" extrusionOk="0">
                  <a:moveTo>
                    <a:pt x="12873" y="0"/>
                  </a:moveTo>
                  <a:cubicBezTo>
                    <a:pt x="12580" y="0"/>
                    <a:pt x="12374" y="44"/>
                    <a:pt x="12274" y="71"/>
                  </a:cubicBezTo>
                  <a:lnTo>
                    <a:pt x="9679" y="12190"/>
                  </a:lnTo>
                  <a:cubicBezTo>
                    <a:pt x="9679" y="12190"/>
                    <a:pt x="9003" y="15365"/>
                    <a:pt x="3130" y="17911"/>
                  </a:cubicBezTo>
                  <a:cubicBezTo>
                    <a:pt x="3130" y="17911"/>
                    <a:pt x="0" y="19083"/>
                    <a:pt x="3718" y="19083"/>
                  </a:cubicBezTo>
                  <a:lnTo>
                    <a:pt x="11352" y="19083"/>
                  </a:lnTo>
                  <a:cubicBezTo>
                    <a:pt x="11352" y="19083"/>
                    <a:pt x="11914" y="18777"/>
                    <a:pt x="11811" y="16997"/>
                  </a:cubicBezTo>
                  <a:cubicBezTo>
                    <a:pt x="11679" y="14713"/>
                    <a:pt x="12506" y="13017"/>
                    <a:pt x="12506" y="13017"/>
                  </a:cubicBezTo>
                  <a:cubicBezTo>
                    <a:pt x="14573" y="8775"/>
                    <a:pt x="16304" y="5543"/>
                    <a:pt x="17222" y="2579"/>
                  </a:cubicBezTo>
                  <a:cubicBezTo>
                    <a:pt x="15324" y="368"/>
                    <a:pt x="13727" y="0"/>
                    <a:pt x="12873" y="0"/>
                  </a:cubicBezTo>
                  <a:close/>
                </a:path>
              </a:pathLst>
            </a:custGeom>
            <a:solidFill>
              <a:srgbClr val="FBB2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38" name="Google Shape;1038;p44"/>
            <p:cNvSpPr/>
            <p:nvPr/>
          </p:nvSpPr>
          <p:spPr>
            <a:xfrm>
              <a:off x="7843277" y="4458217"/>
              <a:ext cx="2449" cy="1611"/>
            </a:xfrm>
            <a:custGeom>
              <a:avLst/>
              <a:gdLst/>
              <a:ahLst/>
              <a:cxnLst/>
              <a:rect l="l" t="t" r="r" b="b"/>
              <a:pathLst>
                <a:path w="76" h="50" extrusionOk="0">
                  <a:moveTo>
                    <a:pt x="76" y="1"/>
                  </a:moveTo>
                  <a:lnTo>
                    <a:pt x="0" y="50"/>
                  </a:lnTo>
                  <a:cubicBezTo>
                    <a:pt x="0" y="50"/>
                    <a:pt x="23" y="42"/>
                    <a:pt x="72" y="27"/>
                  </a:cubicBezTo>
                  <a:lnTo>
                    <a:pt x="76" y="1"/>
                  </a:lnTo>
                  <a:close/>
                </a:path>
              </a:pathLst>
            </a:custGeom>
            <a:solidFill>
              <a:srgbClr val="7721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39" name="Google Shape;1039;p44"/>
            <p:cNvSpPr/>
            <p:nvPr/>
          </p:nvSpPr>
          <p:spPr>
            <a:xfrm>
              <a:off x="8005027" y="4132107"/>
              <a:ext cx="377126" cy="544774"/>
            </a:xfrm>
            <a:custGeom>
              <a:avLst/>
              <a:gdLst/>
              <a:ahLst/>
              <a:cxnLst/>
              <a:rect l="l" t="t" r="r" b="b"/>
              <a:pathLst>
                <a:path w="11702" h="16904" extrusionOk="0">
                  <a:moveTo>
                    <a:pt x="6010" y="1"/>
                  </a:moveTo>
                  <a:cubicBezTo>
                    <a:pt x="4811" y="1754"/>
                    <a:pt x="3309" y="3681"/>
                    <a:pt x="1442" y="5798"/>
                  </a:cubicBezTo>
                  <a:cubicBezTo>
                    <a:pt x="1442" y="5798"/>
                    <a:pt x="1245" y="8647"/>
                    <a:pt x="1" y="12654"/>
                  </a:cubicBezTo>
                  <a:cubicBezTo>
                    <a:pt x="240" y="12927"/>
                    <a:pt x="479" y="13227"/>
                    <a:pt x="725" y="13564"/>
                  </a:cubicBezTo>
                  <a:cubicBezTo>
                    <a:pt x="2364" y="15804"/>
                    <a:pt x="5217" y="16585"/>
                    <a:pt x="7611" y="16820"/>
                  </a:cubicBezTo>
                  <a:cubicBezTo>
                    <a:pt x="8257" y="16881"/>
                    <a:pt x="8869" y="16904"/>
                    <a:pt x="9415" y="16904"/>
                  </a:cubicBezTo>
                  <a:cubicBezTo>
                    <a:pt x="10619" y="16904"/>
                    <a:pt x="11498" y="16796"/>
                    <a:pt x="11702" y="16767"/>
                  </a:cubicBezTo>
                  <a:cubicBezTo>
                    <a:pt x="11694" y="16733"/>
                    <a:pt x="11683" y="16699"/>
                    <a:pt x="11675" y="16665"/>
                  </a:cubicBezTo>
                  <a:cubicBezTo>
                    <a:pt x="9387" y="8727"/>
                    <a:pt x="6989" y="6386"/>
                    <a:pt x="6989" y="6386"/>
                  </a:cubicBezTo>
                  <a:lnTo>
                    <a:pt x="601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40" name="Google Shape;1040;p44"/>
            <p:cNvSpPr/>
            <p:nvPr/>
          </p:nvSpPr>
          <p:spPr>
            <a:xfrm>
              <a:off x="7845597" y="3593359"/>
              <a:ext cx="591246" cy="946554"/>
            </a:xfrm>
            <a:custGeom>
              <a:avLst/>
              <a:gdLst/>
              <a:ahLst/>
              <a:cxnLst/>
              <a:rect l="l" t="t" r="r" b="b"/>
              <a:pathLst>
                <a:path w="18346" h="29371" extrusionOk="0">
                  <a:moveTo>
                    <a:pt x="2326" y="0"/>
                  </a:moveTo>
                  <a:cubicBezTo>
                    <a:pt x="2121" y="3525"/>
                    <a:pt x="2356" y="6576"/>
                    <a:pt x="2686" y="8898"/>
                  </a:cubicBezTo>
                  <a:lnTo>
                    <a:pt x="6454" y="7483"/>
                  </a:lnTo>
                  <a:lnTo>
                    <a:pt x="3715" y="13705"/>
                  </a:lnTo>
                  <a:lnTo>
                    <a:pt x="1298" y="19578"/>
                  </a:lnTo>
                  <a:lnTo>
                    <a:pt x="4" y="26837"/>
                  </a:lnTo>
                  <a:lnTo>
                    <a:pt x="0" y="26863"/>
                  </a:lnTo>
                  <a:cubicBezTo>
                    <a:pt x="100" y="26836"/>
                    <a:pt x="306" y="26792"/>
                    <a:pt x="599" y="26792"/>
                  </a:cubicBezTo>
                  <a:cubicBezTo>
                    <a:pt x="1453" y="26792"/>
                    <a:pt x="3050" y="27160"/>
                    <a:pt x="4948" y="29371"/>
                  </a:cubicBezTo>
                  <a:cubicBezTo>
                    <a:pt x="6192" y="25364"/>
                    <a:pt x="6389" y="22515"/>
                    <a:pt x="6389" y="22515"/>
                  </a:cubicBezTo>
                  <a:cubicBezTo>
                    <a:pt x="8256" y="20398"/>
                    <a:pt x="9758" y="18471"/>
                    <a:pt x="10957" y="16718"/>
                  </a:cubicBezTo>
                  <a:cubicBezTo>
                    <a:pt x="18345" y="5896"/>
                    <a:pt x="14232" y="1571"/>
                    <a:pt x="1350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41" name="Google Shape;1041;p44"/>
            <p:cNvSpPr/>
            <p:nvPr/>
          </p:nvSpPr>
          <p:spPr>
            <a:xfrm>
              <a:off x="7932160" y="3834486"/>
              <a:ext cx="121433" cy="200552"/>
            </a:xfrm>
            <a:custGeom>
              <a:avLst/>
              <a:gdLst/>
              <a:ahLst/>
              <a:cxnLst/>
              <a:rect l="l" t="t" r="r" b="b"/>
              <a:pathLst>
                <a:path w="3768" h="6223" extrusionOk="0">
                  <a:moveTo>
                    <a:pt x="3768" y="1"/>
                  </a:moveTo>
                  <a:lnTo>
                    <a:pt x="0" y="1416"/>
                  </a:lnTo>
                  <a:cubicBezTo>
                    <a:pt x="433" y="4436"/>
                    <a:pt x="1029" y="6223"/>
                    <a:pt x="1029" y="6223"/>
                  </a:cubicBezTo>
                  <a:lnTo>
                    <a:pt x="3768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42" name="Google Shape;1042;p44"/>
            <p:cNvSpPr/>
            <p:nvPr/>
          </p:nvSpPr>
          <p:spPr>
            <a:xfrm>
              <a:off x="8295429" y="3153776"/>
              <a:ext cx="87240" cy="77797"/>
            </a:xfrm>
            <a:custGeom>
              <a:avLst/>
              <a:gdLst/>
              <a:ahLst/>
              <a:cxnLst/>
              <a:rect l="l" t="t" r="r" b="b"/>
              <a:pathLst>
                <a:path w="2707" h="2414" extrusionOk="0">
                  <a:moveTo>
                    <a:pt x="1" y="0"/>
                  </a:moveTo>
                  <a:lnTo>
                    <a:pt x="1044" y="2413"/>
                  </a:lnTo>
                  <a:lnTo>
                    <a:pt x="2706" y="1765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43" name="Google Shape;1043;p44"/>
            <p:cNvSpPr/>
            <p:nvPr/>
          </p:nvSpPr>
          <p:spPr>
            <a:xfrm>
              <a:off x="7870638" y="2892959"/>
              <a:ext cx="593083" cy="511031"/>
            </a:xfrm>
            <a:custGeom>
              <a:avLst/>
              <a:gdLst/>
              <a:ahLst/>
              <a:cxnLst/>
              <a:rect l="l" t="t" r="r" b="b"/>
              <a:pathLst>
                <a:path w="18403" h="15857" extrusionOk="0">
                  <a:moveTo>
                    <a:pt x="4569" y="1"/>
                  </a:moveTo>
                  <a:cubicBezTo>
                    <a:pt x="4569" y="1"/>
                    <a:pt x="1" y="2546"/>
                    <a:pt x="521" y="5351"/>
                  </a:cubicBezTo>
                  <a:cubicBezTo>
                    <a:pt x="1044" y="8158"/>
                    <a:pt x="3393" y="11811"/>
                    <a:pt x="2285" y="15856"/>
                  </a:cubicBezTo>
                  <a:lnTo>
                    <a:pt x="12138" y="15792"/>
                  </a:lnTo>
                  <a:lnTo>
                    <a:pt x="13182" y="8093"/>
                  </a:lnTo>
                  <a:lnTo>
                    <a:pt x="15887" y="9858"/>
                  </a:lnTo>
                  <a:lnTo>
                    <a:pt x="18402" y="8875"/>
                  </a:lnTo>
                  <a:cubicBezTo>
                    <a:pt x="18402" y="8875"/>
                    <a:pt x="16118" y="194"/>
                    <a:pt x="11550" y="129"/>
                  </a:cubicBezTo>
                  <a:cubicBezTo>
                    <a:pt x="11550" y="129"/>
                    <a:pt x="8845" y="4708"/>
                    <a:pt x="6233" y="4708"/>
                  </a:cubicBezTo>
                  <a:cubicBezTo>
                    <a:pt x="6163" y="4708"/>
                    <a:pt x="6092" y="4705"/>
                    <a:pt x="6022" y="4698"/>
                  </a:cubicBezTo>
                  <a:cubicBezTo>
                    <a:pt x="3347" y="4436"/>
                    <a:pt x="4569" y="1"/>
                    <a:pt x="456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44" name="Google Shape;1044;p44"/>
            <p:cNvSpPr/>
            <p:nvPr/>
          </p:nvSpPr>
          <p:spPr>
            <a:xfrm>
              <a:off x="8368682" y="4627443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rgbClr val="FBB2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45" name="Google Shape;1045;p44"/>
            <p:cNvSpPr/>
            <p:nvPr/>
          </p:nvSpPr>
          <p:spPr>
            <a:xfrm>
              <a:off x="8363558" y="4611329"/>
              <a:ext cx="32" cy="129"/>
            </a:xfrm>
            <a:custGeom>
              <a:avLst/>
              <a:gdLst/>
              <a:ahLst/>
              <a:cxnLst/>
              <a:rect l="l" t="t" r="r" b="b"/>
              <a:pathLst>
                <a:path w="1" h="4" extrusionOk="0">
                  <a:moveTo>
                    <a:pt x="0" y="0"/>
                  </a:moveTo>
                  <a:lnTo>
                    <a:pt x="0" y="0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FBB2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46" name="Google Shape;1046;p44"/>
            <p:cNvSpPr/>
            <p:nvPr/>
          </p:nvSpPr>
          <p:spPr>
            <a:xfrm>
              <a:off x="7853171" y="4399530"/>
              <a:ext cx="167067" cy="109122"/>
            </a:xfrm>
            <a:custGeom>
              <a:avLst/>
              <a:gdLst/>
              <a:ahLst/>
              <a:cxnLst/>
              <a:rect l="l" t="t" r="r" b="b"/>
              <a:pathLst>
                <a:path w="5184" h="3386" extrusionOk="0">
                  <a:moveTo>
                    <a:pt x="95" y="0"/>
                  </a:moveTo>
                  <a:lnTo>
                    <a:pt x="0" y="517"/>
                  </a:lnTo>
                  <a:cubicBezTo>
                    <a:pt x="585" y="566"/>
                    <a:pt x="1328" y="691"/>
                    <a:pt x="2095" y="987"/>
                  </a:cubicBezTo>
                  <a:cubicBezTo>
                    <a:pt x="3145" y="1393"/>
                    <a:pt x="4227" y="2110"/>
                    <a:pt x="5001" y="3385"/>
                  </a:cubicBezTo>
                  <a:cubicBezTo>
                    <a:pt x="5066" y="3157"/>
                    <a:pt x="5126" y="2933"/>
                    <a:pt x="5183" y="2717"/>
                  </a:cubicBezTo>
                  <a:cubicBezTo>
                    <a:pt x="4367" y="1571"/>
                    <a:pt x="3301" y="892"/>
                    <a:pt x="2280" y="498"/>
                  </a:cubicBezTo>
                  <a:cubicBezTo>
                    <a:pt x="1476" y="190"/>
                    <a:pt x="706" y="53"/>
                    <a:pt x="9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47" name="Google Shape;1047;p44"/>
            <p:cNvSpPr/>
            <p:nvPr/>
          </p:nvSpPr>
          <p:spPr>
            <a:xfrm>
              <a:off x="8363558" y="4611426"/>
              <a:ext cx="5156" cy="16049"/>
            </a:xfrm>
            <a:custGeom>
              <a:avLst/>
              <a:gdLst/>
              <a:ahLst/>
              <a:cxnLst/>
              <a:rect l="l" t="t" r="r" b="b"/>
              <a:pathLst>
                <a:path w="160" h="498" extrusionOk="0">
                  <a:moveTo>
                    <a:pt x="0" y="1"/>
                  </a:moveTo>
                  <a:cubicBezTo>
                    <a:pt x="53" y="164"/>
                    <a:pt x="106" y="327"/>
                    <a:pt x="160" y="498"/>
                  </a:cubicBezTo>
                  <a:cubicBezTo>
                    <a:pt x="106" y="327"/>
                    <a:pt x="53" y="164"/>
                    <a:pt x="0" y="1"/>
                  </a:cubicBezTo>
                  <a:close/>
                </a:path>
              </a:pathLst>
            </a:custGeom>
            <a:solidFill>
              <a:srgbClr val="FBB2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48" name="Google Shape;1048;p44"/>
            <p:cNvSpPr/>
            <p:nvPr/>
          </p:nvSpPr>
          <p:spPr>
            <a:xfrm>
              <a:off x="8014340" y="4487060"/>
              <a:ext cx="354374" cy="149600"/>
            </a:xfrm>
            <a:custGeom>
              <a:avLst/>
              <a:gdLst/>
              <a:ahLst/>
              <a:cxnLst/>
              <a:rect l="l" t="t" r="r" b="b"/>
              <a:pathLst>
                <a:path w="10996" h="4642" extrusionOk="0">
                  <a:moveTo>
                    <a:pt x="182" y="1"/>
                  </a:moveTo>
                  <a:cubicBezTo>
                    <a:pt x="125" y="217"/>
                    <a:pt x="65" y="441"/>
                    <a:pt x="0" y="669"/>
                  </a:cubicBezTo>
                  <a:cubicBezTo>
                    <a:pt x="49" y="748"/>
                    <a:pt x="95" y="828"/>
                    <a:pt x="140" y="911"/>
                  </a:cubicBezTo>
                  <a:cubicBezTo>
                    <a:pt x="846" y="2205"/>
                    <a:pt x="2121" y="3135"/>
                    <a:pt x="3604" y="3742"/>
                  </a:cubicBezTo>
                  <a:cubicBezTo>
                    <a:pt x="5091" y="4349"/>
                    <a:pt x="6799" y="4641"/>
                    <a:pt x="8408" y="4641"/>
                  </a:cubicBezTo>
                  <a:cubicBezTo>
                    <a:pt x="9322" y="4641"/>
                    <a:pt x="10203" y="4543"/>
                    <a:pt x="10996" y="4357"/>
                  </a:cubicBezTo>
                  <a:cubicBezTo>
                    <a:pt x="10942" y="4186"/>
                    <a:pt x="10889" y="4023"/>
                    <a:pt x="10836" y="3860"/>
                  </a:cubicBezTo>
                  <a:lnTo>
                    <a:pt x="10836" y="3856"/>
                  </a:lnTo>
                  <a:cubicBezTo>
                    <a:pt x="10096" y="4026"/>
                    <a:pt x="9269" y="4118"/>
                    <a:pt x="8408" y="4118"/>
                  </a:cubicBezTo>
                  <a:cubicBezTo>
                    <a:pt x="6863" y="4118"/>
                    <a:pt x="5213" y="3837"/>
                    <a:pt x="3806" y="3261"/>
                  </a:cubicBezTo>
                  <a:cubicBezTo>
                    <a:pt x="2390" y="2680"/>
                    <a:pt x="1221" y="1811"/>
                    <a:pt x="599" y="661"/>
                  </a:cubicBezTo>
                  <a:cubicBezTo>
                    <a:pt x="470" y="426"/>
                    <a:pt x="330" y="206"/>
                    <a:pt x="18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49" name="Google Shape;1049;p44"/>
            <p:cNvSpPr/>
            <p:nvPr/>
          </p:nvSpPr>
          <p:spPr>
            <a:xfrm>
              <a:off x="8311704" y="3127479"/>
              <a:ext cx="141124" cy="79280"/>
            </a:xfrm>
            <a:custGeom>
              <a:avLst/>
              <a:gdLst/>
              <a:ahLst/>
              <a:cxnLst/>
              <a:rect l="l" t="t" r="r" b="b"/>
              <a:pathLst>
                <a:path w="4379" h="2460" extrusionOk="0">
                  <a:moveTo>
                    <a:pt x="4205" y="0"/>
                  </a:moveTo>
                  <a:lnTo>
                    <a:pt x="0" y="1977"/>
                  </a:lnTo>
                  <a:lnTo>
                    <a:pt x="205" y="2459"/>
                  </a:lnTo>
                  <a:lnTo>
                    <a:pt x="4378" y="498"/>
                  </a:lnTo>
                  <a:cubicBezTo>
                    <a:pt x="4326" y="346"/>
                    <a:pt x="4269" y="179"/>
                    <a:pt x="420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50" name="Google Shape;1050;p44"/>
            <p:cNvSpPr/>
            <p:nvPr/>
          </p:nvSpPr>
          <p:spPr>
            <a:xfrm>
              <a:off x="7800350" y="2801111"/>
              <a:ext cx="86982" cy="159139"/>
            </a:xfrm>
            <a:custGeom>
              <a:avLst/>
              <a:gdLst/>
              <a:ahLst/>
              <a:cxnLst/>
              <a:rect l="l" t="t" r="r" b="b"/>
              <a:pathLst>
                <a:path w="2699" h="4938" extrusionOk="0">
                  <a:moveTo>
                    <a:pt x="2273" y="1"/>
                  </a:moveTo>
                  <a:lnTo>
                    <a:pt x="0" y="4588"/>
                  </a:lnTo>
                  <a:lnTo>
                    <a:pt x="152" y="4721"/>
                  </a:lnTo>
                  <a:lnTo>
                    <a:pt x="410" y="4937"/>
                  </a:lnTo>
                  <a:lnTo>
                    <a:pt x="2698" y="319"/>
                  </a:lnTo>
                  <a:cubicBezTo>
                    <a:pt x="2550" y="214"/>
                    <a:pt x="2406" y="107"/>
                    <a:pt x="227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51" name="Google Shape;1051;p44"/>
            <p:cNvSpPr/>
            <p:nvPr/>
          </p:nvSpPr>
          <p:spPr>
            <a:xfrm>
              <a:off x="8104932" y="2558534"/>
              <a:ext cx="3223" cy="2482"/>
            </a:xfrm>
            <a:custGeom>
              <a:avLst/>
              <a:gdLst/>
              <a:ahLst/>
              <a:cxnLst/>
              <a:rect l="l" t="t" r="r" b="b"/>
              <a:pathLst>
                <a:path w="100" h="77" extrusionOk="0">
                  <a:moveTo>
                    <a:pt x="49" y="1"/>
                  </a:moveTo>
                  <a:cubicBezTo>
                    <a:pt x="0" y="1"/>
                    <a:pt x="0" y="76"/>
                    <a:pt x="49" y="76"/>
                  </a:cubicBezTo>
                  <a:cubicBezTo>
                    <a:pt x="99" y="76"/>
                    <a:pt x="99" y="1"/>
                    <a:pt x="49" y="1"/>
                  </a:cubicBezTo>
                  <a:close/>
                </a:path>
              </a:pathLst>
            </a:custGeom>
            <a:solidFill>
              <a:srgbClr val="FBB2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52" name="Google Shape;1052;p44"/>
            <p:cNvSpPr/>
            <p:nvPr/>
          </p:nvSpPr>
          <p:spPr>
            <a:xfrm>
              <a:off x="8092557" y="2527951"/>
              <a:ext cx="24525" cy="24493"/>
            </a:xfrm>
            <a:custGeom>
              <a:avLst/>
              <a:gdLst/>
              <a:ahLst/>
              <a:cxnLst/>
              <a:rect l="l" t="t" r="r" b="b"/>
              <a:pathLst>
                <a:path w="761" h="760" extrusionOk="0">
                  <a:moveTo>
                    <a:pt x="381" y="1"/>
                  </a:moveTo>
                  <a:cubicBezTo>
                    <a:pt x="172" y="1"/>
                    <a:pt x="1" y="172"/>
                    <a:pt x="1" y="381"/>
                  </a:cubicBezTo>
                  <a:cubicBezTo>
                    <a:pt x="1" y="589"/>
                    <a:pt x="172" y="759"/>
                    <a:pt x="381" y="759"/>
                  </a:cubicBezTo>
                  <a:cubicBezTo>
                    <a:pt x="593" y="759"/>
                    <a:pt x="760" y="589"/>
                    <a:pt x="760" y="381"/>
                  </a:cubicBezTo>
                  <a:cubicBezTo>
                    <a:pt x="760" y="172"/>
                    <a:pt x="593" y="1"/>
                    <a:pt x="38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53" name="Google Shape;1053;p44"/>
            <p:cNvSpPr/>
            <p:nvPr/>
          </p:nvSpPr>
          <p:spPr>
            <a:xfrm>
              <a:off x="8598689" y="3407117"/>
              <a:ext cx="82921" cy="99712"/>
            </a:xfrm>
            <a:custGeom>
              <a:avLst/>
              <a:gdLst/>
              <a:ahLst/>
              <a:cxnLst/>
              <a:rect l="l" t="t" r="r" b="b"/>
              <a:pathLst>
                <a:path w="2573" h="3094" extrusionOk="0">
                  <a:moveTo>
                    <a:pt x="2322" y="1"/>
                  </a:moveTo>
                  <a:cubicBezTo>
                    <a:pt x="2185" y="1"/>
                    <a:pt x="2072" y="111"/>
                    <a:pt x="2068" y="251"/>
                  </a:cubicBezTo>
                  <a:cubicBezTo>
                    <a:pt x="2068" y="256"/>
                    <a:pt x="2064" y="615"/>
                    <a:pt x="1916" y="1044"/>
                  </a:cubicBezTo>
                  <a:cubicBezTo>
                    <a:pt x="1772" y="1477"/>
                    <a:pt x="1492" y="1974"/>
                    <a:pt x="956" y="2304"/>
                  </a:cubicBezTo>
                  <a:cubicBezTo>
                    <a:pt x="755" y="2429"/>
                    <a:pt x="513" y="2532"/>
                    <a:pt x="220" y="2596"/>
                  </a:cubicBezTo>
                  <a:cubicBezTo>
                    <a:pt x="84" y="2627"/>
                    <a:pt x="0" y="2763"/>
                    <a:pt x="31" y="2900"/>
                  </a:cubicBezTo>
                  <a:cubicBezTo>
                    <a:pt x="57" y="3013"/>
                    <a:pt x="160" y="3093"/>
                    <a:pt x="274" y="3093"/>
                  </a:cubicBezTo>
                  <a:cubicBezTo>
                    <a:pt x="294" y="3093"/>
                    <a:pt x="314" y="3091"/>
                    <a:pt x="334" y="3086"/>
                  </a:cubicBezTo>
                  <a:cubicBezTo>
                    <a:pt x="676" y="3010"/>
                    <a:pt x="972" y="2884"/>
                    <a:pt x="1222" y="2729"/>
                  </a:cubicBezTo>
                  <a:cubicBezTo>
                    <a:pt x="1898" y="2312"/>
                    <a:pt x="2235" y="1690"/>
                    <a:pt x="2402" y="1181"/>
                  </a:cubicBezTo>
                  <a:cubicBezTo>
                    <a:pt x="2569" y="673"/>
                    <a:pt x="2572" y="270"/>
                    <a:pt x="2572" y="256"/>
                  </a:cubicBezTo>
                  <a:cubicBezTo>
                    <a:pt x="2572" y="114"/>
                    <a:pt x="2462" y="5"/>
                    <a:pt x="23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54" name="Google Shape;1054;p44"/>
            <p:cNvSpPr/>
            <p:nvPr/>
          </p:nvSpPr>
          <p:spPr>
            <a:xfrm>
              <a:off x="8578386" y="3389649"/>
              <a:ext cx="82954" cy="99615"/>
            </a:xfrm>
            <a:custGeom>
              <a:avLst/>
              <a:gdLst/>
              <a:ahLst/>
              <a:cxnLst/>
              <a:rect l="l" t="t" r="r" b="b"/>
              <a:pathLst>
                <a:path w="2574" h="3091" extrusionOk="0">
                  <a:moveTo>
                    <a:pt x="2315" y="1"/>
                  </a:moveTo>
                  <a:cubicBezTo>
                    <a:pt x="2177" y="1"/>
                    <a:pt x="2068" y="113"/>
                    <a:pt x="2068" y="247"/>
                  </a:cubicBezTo>
                  <a:cubicBezTo>
                    <a:pt x="2068" y="255"/>
                    <a:pt x="2061" y="611"/>
                    <a:pt x="1917" y="1040"/>
                  </a:cubicBezTo>
                  <a:cubicBezTo>
                    <a:pt x="1768" y="1472"/>
                    <a:pt x="1491" y="1970"/>
                    <a:pt x="957" y="2300"/>
                  </a:cubicBezTo>
                  <a:cubicBezTo>
                    <a:pt x="752" y="2425"/>
                    <a:pt x="513" y="2528"/>
                    <a:pt x="220" y="2596"/>
                  </a:cubicBezTo>
                  <a:cubicBezTo>
                    <a:pt x="84" y="2626"/>
                    <a:pt x="1" y="2759"/>
                    <a:pt x="31" y="2896"/>
                  </a:cubicBezTo>
                  <a:cubicBezTo>
                    <a:pt x="57" y="3011"/>
                    <a:pt x="163" y="3091"/>
                    <a:pt x="277" y="3091"/>
                  </a:cubicBezTo>
                  <a:cubicBezTo>
                    <a:pt x="295" y="3091"/>
                    <a:pt x="313" y="3089"/>
                    <a:pt x="330" y="3085"/>
                  </a:cubicBezTo>
                  <a:cubicBezTo>
                    <a:pt x="676" y="3006"/>
                    <a:pt x="972" y="2880"/>
                    <a:pt x="1222" y="2728"/>
                  </a:cubicBezTo>
                  <a:cubicBezTo>
                    <a:pt x="1898" y="2311"/>
                    <a:pt x="2232" y="1685"/>
                    <a:pt x="2398" y="1176"/>
                  </a:cubicBezTo>
                  <a:cubicBezTo>
                    <a:pt x="2565" y="668"/>
                    <a:pt x="2569" y="269"/>
                    <a:pt x="2569" y="251"/>
                  </a:cubicBezTo>
                  <a:cubicBezTo>
                    <a:pt x="2573" y="115"/>
                    <a:pt x="2459" y="1"/>
                    <a:pt x="2323" y="1"/>
                  </a:cubicBezTo>
                  <a:cubicBezTo>
                    <a:pt x="2320" y="1"/>
                    <a:pt x="2317" y="1"/>
                    <a:pt x="231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55" name="Google Shape;1055;p44"/>
            <p:cNvSpPr/>
            <p:nvPr/>
          </p:nvSpPr>
          <p:spPr>
            <a:xfrm>
              <a:off x="8551089" y="3372537"/>
              <a:ext cx="101452" cy="81020"/>
            </a:xfrm>
            <a:custGeom>
              <a:avLst/>
              <a:gdLst/>
              <a:ahLst/>
              <a:cxnLst/>
              <a:rect l="l" t="t" r="r" b="b"/>
              <a:pathLst>
                <a:path w="3148" h="2514" extrusionOk="0">
                  <a:moveTo>
                    <a:pt x="2868" y="0"/>
                  </a:moveTo>
                  <a:cubicBezTo>
                    <a:pt x="2757" y="0"/>
                    <a:pt x="2655" y="75"/>
                    <a:pt x="2627" y="186"/>
                  </a:cubicBezTo>
                  <a:cubicBezTo>
                    <a:pt x="2623" y="194"/>
                    <a:pt x="2532" y="539"/>
                    <a:pt x="2286" y="919"/>
                  </a:cubicBezTo>
                  <a:cubicBezTo>
                    <a:pt x="2039" y="1301"/>
                    <a:pt x="1648" y="1716"/>
                    <a:pt x="1048" y="1905"/>
                  </a:cubicBezTo>
                  <a:cubicBezTo>
                    <a:pt x="838" y="1972"/>
                    <a:pt x="598" y="2012"/>
                    <a:pt x="326" y="2012"/>
                  </a:cubicBezTo>
                  <a:cubicBezTo>
                    <a:pt x="304" y="2012"/>
                    <a:pt x="282" y="2012"/>
                    <a:pt x="260" y="2012"/>
                  </a:cubicBezTo>
                  <a:cubicBezTo>
                    <a:pt x="257" y="2011"/>
                    <a:pt x="254" y="2011"/>
                    <a:pt x="251" y="2011"/>
                  </a:cubicBezTo>
                  <a:cubicBezTo>
                    <a:pt x="118" y="2011"/>
                    <a:pt x="9" y="2120"/>
                    <a:pt x="5" y="2257"/>
                  </a:cubicBezTo>
                  <a:cubicBezTo>
                    <a:pt x="1" y="2394"/>
                    <a:pt x="111" y="2512"/>
                    <a:pt x="248" y="2512"/>
                  </a:cubicBezTo>
                  <a:cubicBezTo>
                    <a:pt x="272" y="2513"/>
                    <a:pt x="297" y="2513"/>
                    <a:pt x="321" y="2513"/>
                  </a:cubicBezTo>
                  <a:cubicBezTo>
                    <a:pt x="645" y="2513"/>
                    <a:pt x="939" y="2468"/>
                    <a:pt x="1200" y="2383"/>
                  </a:cubicBezTo>
                  <a:cubicBezTo>
                    <a:pt x="1955" y="2144"/>
                    <a:pt x="2437" y="1620"/>
                    <a:pt x="2722" y="1169"/>
                  </a:cubicBezTo>
                  <a:cubicBezTo>
                    <a:pt x="3006" y="718"/>
                    <a:pt x="3109" y="331"/>
                    <a:pt x="3112" y="311"/>
                  </a:cubicBezTo>
                  <a:cubicBezTo>
                    <a:pt x="3147" y="178"/>
                    <a:pt x="3067" y="42"/>
                    <a:pt x="2930" y="8"/>
                  </a:cubicBezTo>
                  <a:cubicBezTo>
                    <a:pt x="2909" y="3"/>
                    <a:pt x="2888" y="0"/>
                    <a:pt x="286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56" name="Google Shape;1056;p44"/>
            <p:cNvSpPr/>
            <p:nvPr/>
          </p:nvSpPr>
          <p:spPr>
            <a:xfrm>
              <a:off x="7527415" y="2311478"/>
              <a:ext cx="124624" cy="35160"/>
            </a:xfrm>
            <a:custGeom>
              <a:avLst/>
              <a:gdLst/>
              <a:ahLst/>
              <a:cxnLst/>
              <a:rect l="l" t="t" r="r" b="b"/>
              <a:pathLst>
                <a:path w="3867" h="1091" extrusionOk="0">
                  <a:moveTo>
                    <a:pt x="1994" y="0"/>
                  </a:moveTo>
                  <a:cubicBezTo>
                    <a:pt x="1606" y="0"/>
                    <a:pt x="1255" y="82"/>
                    <a:pt x="968" y="184"/>
                  </a:cubicBezTo>
                  <a:cubicBezTo>
                    <a:pt x="463" y="366"/>
                    <a:pt x="144" y="610"/>
                    <a:pt x="133" y="620"/>
                  </a:cubicBezTo>
                  <a:cubicBezTo>
                    <a:pt x="23" y="704"/>
                    <a:pt x="1" y="864"/>
                    <a:pt x="84" y="974"/>
                  </a:cubicBezTo>
                  <a:cubicBezTo>
                    <a:pt x="133" y="1038"/>
                    <a:pt x="207" y="1071"/>
                    <a:pt x="282" y="1071"/>
                  </a:cubicBezTo>
                  <a:cubicBezTo>
                    <a:pt x="336" y="1071"/>
                    <a:pt x="391" y="1054"/>
                    <a:pt x="437" y="1019"/>
                  </a:cubicBezTo>
                  <a:cubicBezTo>
                    <a:pt x="440" y="1016"/>
                    <a:pt x="729" y="803"/>
                    <a:pt x="1158" y="651"/>
                  </a:cubicBezTo>
                  <a:cubicBezTo>
                    <a:pt x="1401" y="567"/>
                    <a:pt x="1686" y="503"/>
                    <a:pt x="1996" y="503"/>
                  </a:cubicBezTo>
                  <a:cubicBezTo>
                    <a:pt x="2233" y="503"/>
                    <a:pt x="2483" y="540"/>
                    <a:pt x="2740" y="636"/>
                  </a:cubicBezTo>
                  <a:cubicBezTo>
                    <a:pt x="2964" y="720"/>
                    <a:pt x="3191" y="844"/>
                    <a:pt x="3423" y="1034"/>
                  </a:cubicBezTo>
                  <a:cubicBezTo>
                    <a:pt x="3471" y="1072"/>
                    <a:pt x="3528" y="1091"/>
                    <a:pt x="3584" y="1091"/>
                  </a:cubicBezTo>
                  <a:cubicBezTo>
                    <a:pt x="3657" y="1091"/>
                    <a:pt x="3728" y="1060"/>
                    <a:pt x="3779" y="1000"/>
                  </a:cubicBezTo>
                  <a:cubicBezTo>
                    <a:pt x="3867" y="890"/>
                    <a:pt x="3848" y="734"/>
                    <a:pt x="3741" y="647"/>
                  </a:cubicBezTo>
                  <a:cubicBezTo>
                    <a:pt x="3468" y="424"/>
                    <a:pt x="3191" y="268"/>
                    <a:pt x="2914" y="165"/>
                  </a:cubicBezTo>
                  <a:cubicBezTo>
                    <a:pt x="2595" y="46"/>
                    <a:pt x="2284" y="0"/>
                    <a:pt x="199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57" name="Google Shape;1057;p44"/>
            <p:cNvSpPr/>
            <p:nvPr/>
          </p:nvSpPr>
          <p:spPr>
            <a:xfrm>
              <a:off x="7533893" y="2339033"/>
              <a:ext cx="122690" cy="46794"/>
            </a:xfrm>
            <a:custGeom>
              <a:avLst/>
              <a:gdLst/>
              <a:ahLst/>
              <a:cxnLst/>
              <a:rect l="l" t="t" r="r" b="b"/>
              <a:pathLst>
                <a:path w="3807" h="1452" extrusionOk="0">
                  <a:moveTo>
                    <a:pt x="2326" y="0"/>
                  </a:moveTo>
                  <a:cubicBezTo>
                    <a:pt x="1717" y="0"/>
                    <a:pt x="1202" y="213"/>
                    <a:pt x="824" y="441"/>
                  </a:cubicBezTo>
                  <a:cubicBezTo>
                    <a:pt x="369" y="718"/>
                    <a:pt x="103" y="1021"/>
                    <a:pt x="92" y="1033"/>
                  </a:cubicBezTo>
                  <a:cubicBezTo>
                    <a:pt x="1" y="1140"/>
                    <a:pt x="12" y="1299"/>
                    <a:pt x="118" y="1390"/>
                  </a:cubicBezTo>
                  <a:cubicBezTo>
                    <a:pt x="165" y="1431"/>
                    <a:pt x="222" y="1451"/>
                    <a:pt x="280" y="1451"/>
                  </a:cubicBezTo>
                  <a:cubicBezTo>
                    <a:pt x="351" y="1451"/>
                    <a:pt x="422" y="1421"/>
                    <a:pt x="472" y="1363"/>
                  </a:cubicBezTo>
                  <a:cubicBezTo>
                    <a:pt x="475" y="1359"/>
                    <a:pt x="714" y="1094"/>
                    <a:pt x="1104" y="858"/>
                  </a:cubicBezTo>
                  <a:cubicBezTo>
                    <a:pt x="1425" y="669"/>
                    <a:pt x="1841" y="502"/>
                    <a:pt x="2320" y="502"/>
                  </a:cubicBezTo>
                  <a:cubicBezTo>
                    <a:pt x="2427" y="502"/>
                    <a:pt x="2536" y="511"/>
                    <a:pt x="2649" y="529"/>
                  </a:cubicBezTo>
                  <a:cubicBezTo>
                    <a:pt x="2885" y="566"/>
                    <a:pt x="3135" y="646"/>
                    <a:pt x="3400" y="786"/>
                  </a:cubicBezTo>
                  <a:cubicBezTo>
                    <a:pt x="3438" y="806"/>
                    <a:pt x="3478" y="815"/>
                    <a:pt x="3517" y="815"/>
                  </a:cubicBezTo>
                  <a:cubicBezTo>
                    <a:pt x="3609" y="815"/>
                    <a:pt x="3696" y="765"/>
                    <a:pt x="3741" y="680"/>
                  </a:cubicBezTo>
                  <a:cubicBezTo>
                    <a:pt x="3806" y="555"/>
                    <a:pt x="3757" y="403"/>
                    <a:pt x="3636" y="338"/>
                  </a:cubicBezTo>
                  <a:cubicBezTo>
                    <a:pt x="3324" y="175"/>
                    <a:pt x="3021" y="77"/>
                    <a:pt x="2729" y="31"/>
                  </a:cubicBezTo>
                  <a:cubicBezTo>
                    <a:pt x="2591" y="10"/>
                    <a:pt x="2456" y="0"/>
                    <a:pt x="232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58" name="Google Shape;1058;p44"/>
            <p:cNvSpPr/>
            <p:nvPr/>
          </p:nvSpPr>
          <p:spPr>
            <a:xfrm>
              <a:off x="7535246" y="2363590"/>
              <a:ext cx="122690" cy="46794"/>
            </a:xfrm>
            <a:custGeom>
              <a:avLst/>
              <a:gdLst/>
              <a:ahLst/>
              <a:cxnLst/>
              <a:rect l="l" t="t" r="r" b="b"/>
              <a:pathLst>
                <a:path w="3807" h="1452" extrusionOk="0">
                  <a:moveTo>
                    <a:pt x="2326" y="1"/>
                  </a:moveTo>
                  <a:cubicBezTo>
                    <a:pt x="1717" y="1"/>
                    <a:pt x="1202" y="213"/>
                    <a:pt x="824" y="441"/>
                  </a:cubicBezTo>
                  <a:cubicBezTo>
                    <a:pt x="369" y="719"/>
                    <a:pt x="103" y="1022"/>
                    <a:pt x="92" y="1033"/>
                  </a:cubicBezTo>
                  <a:cubicBezTo>
                    <a:pt x="1" y="1140"/>
                    <a:pt x="12" y="1299"/>
                    <a:pt x="118" y="1390"/>
                  </a:cubicBezTo>
                  <a:cubicBezTo>
                    <a:pt x="164" y="1431"/>
                    <a:pt x="222" y="1452"/>
                    <a:pt x="280" y="1452"/>
                  </a:cubicBezTo>
                  <a:cubicBezTo>
                    <a:pt x="350" y="1452"/>
                    <a:pt x="421" y="1422"/>
                    <a:pt x="471" y="1364"/>
                  </a:cubicBezTo>
                  <a:cubicBezTo>
                    <a:pt x="475" y="1360"/>
                    <a:pt x="714" y="1094"/>
                    <a:pt x="1104" y="863"/>
                  </a:cubicBezTo>
                  <a:cubicBezTo>
                    <a:pt x="1426" y="670"/>
                    <a:pt x="1845" y="504"/>
                    <a:pt x="2327" y="504"/>
                  </a:cubicBezTo>
                  <a:cubicBezTo>
                    <a:pt x="2432" y="504"/>
                    <a:pt x="2539" y="512"/>
                    <a:pt x="2649" y="529"/>
                  </a:cubicBezTo>
                  <a:cubicBezTo>
                    <a:pt x="2888" y="567"/>
                    <a:pt x="3139" y="646"/>
                    <a:pt x="3404" y="787"/>
                  </a:cubicBezTo>
                  <a:cubicBezTo>
                    <a:pt x="3440" y="806"/>
                    <a:pt x="3479" y="815"/>
                    <a:pt x="3517" y="815"/>
                  </a:cubicBezTo>
                  <a:cubicBezTo>
                    <a:pt x="3608" y="815"/>
                    <a:pt x="3696" y="766"/>
                    <a:pt x="3741" y="681"/>
                  </a:cubicBezTo>
                  <a:cubicBezTo>
                    <a:pt x="3806" y="560"/>
                    <a:pt x="3761" y="408"/>
                    <a:pt x="3635" y="343"/>
                  </a:cubicBezTo>
                  <a:cubicBezTo>
                    <a:pt x="3324" y="176"/>
                    <a:pt x="3020" y="82"/>
                    <a:pt x="2729" y="32"/>
                  </a:cubicBezTo>
                  <a:cubicBezTo>
                    <a:pt x="2591" y="10"/>
                    <a:pt x="2456" y="1"/>
                    <a:pt x="2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59" name="Google Shape;1059;p44"/>
            <p:cNvSpPr/>
            <p:nvPr/>
          </p:nvSpPr>
          <p:spPr>
            <a:xfrm>
              <a:off x="7909762" y="2455825"/>
              <a:ext cx="24622" cy="8605"/>
            </a:xfrm>
            <a:custGeom>
              <a:avLst/>
              <a:gdLst/>
              <a:ahLst/>
              <a:cxnLst/>
              <a:rect l="l" t="t" r="r" b="b"/>
              <a:pathLst>
                <a:path w="764" h="267" extrusionOk="0">
                  <a:moveTo>
                    <a:pt x="631" y="0"/>
                  </a:moveTo>
                  <a:cubicBezTo>
                    <a:pt x="628" y="0"/>
                    <a:pt x="626" y="0"/>
                    <a:pt x="624" y="1"/>
                  </a:cubicBezTo>
                  <a:cubicBezTo>
                    <a:pt x="471" y="12"/>
                    <a:pt x="350" y="15"/>
                    <a:pt x="267" y="15"/>
                  </a:cubicBezTo>
                  <a:cubicBezTo>
                    <a:pt x="225" y="12"/>
                    <a:pt x="191" y="12"/>
                    <a:pt x="172" y="12"/>
                  </a:cubicBezTo>
                  <a:lnTo>
                    <a:pt x="141" y="8"/>
                  </a:lnTo>
                  <a:cubicBezTo>
                    <a:pt x="139" y="8"/>
                    <a:pt x="136" y="8"/>
                    <a:pt x="134" y="8"/>
                  </a:cubicBezTo>
                  <a:cubicBezTo>
                    <a:pt x="69" y="8"/>
                    <a:pt x="12" y="56"/>
                    <a:pt x="4" y="125"/>
                  </a:cubicBezTo>
                  <a:cubicBezTo>
                    <a:pt x="1" y="194"/>
                    <a:pt x="50" y="255"/>
                    <a:pt x="118" y="258"/>
                  </a:cubicBezTo>
                  <a:cubicBezTo>
                    <a:pt x="123" y="260"/>
                    <a:pt x="187" y="266"/>
                    <a:pt x="298" y="266"/>
                  </a:cubicBezTo>
                  <a:cubicBezTo>
                    <a:pt x="386" y="266"/>
                    <a:pt x="502" y="263"/>
                    <a:pt x="642" y="251"/>
                  </a:cubicBezTo>
                  <a:cubicBezTo>
                    <a:pt x="710" y="247"/>
                    <a:pt x="764" y="186"/>
                    <a:pt x="756" y="114"/>
                  </a:cubicBezTo>
                  <a:cubicBezTo>
                    <a:pt x="752" y="49"/>
                    <a:pt x="696" y="0"/>
                    <a:pt x="6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60" name="Google Shape;1060;p44"/>
            <p:cNvSpPr/>
            <p:nvPr/>
          </p:nvSpPr>
          <p:spPr>
            <a:xfrm>
              <a:off x="7958297" y="2394819"/>
              <a:ext cx="91010" cy="63005"/>
            </a:xfrm>
            <a:custGeom>
              <a:avLst/>
              <a:gdLst/>
              <a:ahLst/>
              <a:cxnLst/>
              <a:rect l="l" t="t" r="r" b="b"/>
              <a:pathLst>
                <a:path w="2824" h="1955" extrusionOk="0">
                  <a:moveTo>
                    <a:pt x="2682" y="1"/>
                  </a:moveTo>
                  <a:cubicBezTo>
                    <a:pt x="2646" y="1"/>
                    <a:pt x="2611" y="17"/>
                    <a:pt x="2585" y="50"/>
                  </a:cubicBezTo>
                  <a:cubicBezTo>
                    <a:pt x="2361" y="330"/>
                    <a:pt x="2123" y="565"/>
                    <a:pt x="1879" y="770"/>
                  </a:cubicBezTo>
                  <a:cubicBezTo>
                    <a:pt x="1827" y="812"/>
                    <a:pt x="1818" y="892"/>
                    <a:pt x="1864" y="945"/>
                  </a:cubicBezTo>
                  <a:cubicBezTo>
                    <a:pt x="1887" y="974"/>
                    <a:pt x="1923" y="990"/>
                    <a:pt x="1959" y="990"/>
                  </a:cubicBezTo>
                  <a:cubicBezTo>
                    <a:pt x="1987" y="990"/>
                    <a:pt x="2016" y="980"/>
                    <a:pt x="2039" y="960"/>
                  </a:cubicBezTo>
                  <a:cubicBezTo>
                    <a:pt x="2296" y="747"/>
                    <a:pt x="2543" y="501"/>
                    <a:pt x="2783" y="205"/>
                  </a:cubicBezTo>
                  <a:cubicBezTo>
                    <a:pt x="2824" y="152"/>
                    <a:pt x="2816" y="72"/>
                    <a:pt x="2764" y="31"/>
                  </a:cubicBezTo>
                  <a:cubicBezTo>
                    <a:pt x="2739" y="11"/>
                    <a:pt x="2710" y="1"/>
                    <a:pt x="2682" y="1"/>
                  </a:cubicBezTo>
                  <a:close/>
                  <a:moveTo>
                    <a:pt x="1103" y="1316"/>
                  </a:moveTo>
                  <a:cubicBezTo>
                    <a:pt x="1082" y="1316"/>
                    <a:pt x="1061" y="1321"/>
                    <a:pt x="1041" y="1332"/>
                  </a:cubicBezTo>
                  <a:cubicBezTo>
                    <a:pt x="718" y="1503"/>
                    <a:pt x="400" y="1624"/>
                    <a:pt x="107" y="1711"/>
                  </a:cubicBezTo>
                  <a:cubicBezTo>
                    <a:pt x="39" y="1731"/>
                    <a:pt x="1" y="1799"/>
                    <a:pt x="20" y="1867"/>
                  </a:cubicBezTo>
                  <a:cubicBezTo>
                    <a:pt x="39" y="1920"/>
                    <a:pt x="88" y="1955"/>
                    <a:pt x="142" y="1955"/>
                  </a:cubicBezTo>
                  <a:cubicBezTo>
                    <a:pt x="153" y="1955"/>
                    <a:pt x="164" y="1953"/>
                    <a:pt x="176" y="1950"/>
                  </a:cubicBezTo>
                  <a:cubicBezTo>
                    <a:pt x="487" y="1863"/>
                    <a:pt x="817" y="1734"/>
                    <a:pt x="1158" y="1552"/>
                  </a:cubicBezTo>
                  <a:cubicBezTo>
                    <a:pt x="1223" y="1521"/>
                    <a:pt x="1246" y="1446"/>
                    <a:pt x="1212" y="1385"/>
                  </a:cubicBezTo>
                  <a:cubicBezTo>
                    <a:pt x="1191" y="1341"/>
                    <a:pt x="1148" y="1316"/>
                    <a:pt x="1103" y="131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61" name="Google Shape;1061;p44"/>
            <p:cNvSpPr/>
            <p:nvPr/>
          </p:nvSpPr>
          <p:spPr>
            <a:xfrm>
              <a:off x="8058685" y="2352601"/>
              <a:ext cx="23397" cy="22785"/>
            </a:xfrm>
            <a:custGeom>
              <a:avLst/>
              <a:gdLst/>
              <a:ahLst/>
              <a:cxnLst/>
              <a:rect l="l" t="t" r="r" b="b"/>
              <a:pathLst>
                <a:path w="726" h="707" extrusionOk="0">
                  <a:moveTo>
                    <a:pt x="369" y="1"/>
                  </a:moveTo>
                  <a:cubicBezTo>
                    <a:pt x="323" y="1"/>
                    <a:pt x="277" y="30"/>
                    <a:pt x="260" y="73"/>
                  </a:cubicBezTo>
                  <a:cubicBezTo>
                    <a:pt x="187" y="229"/>
                    <a:pt x="111" y="373"/>
                    <a:pt x="36" y="514"/>
                  </a:cubicBezTo>
                  <a:cubicBezTo>
                    <a:pt x="1" y="574"/>
                    <a:pt x="24" y="650"/>
                    <a:pt x="85" y="684"/>
                  </a:cubicBezTo>
                  <a:cubicBezTo>
                    <a:pt x="104" y="695"/>
                    <a:pt x="125" y="700"/>
                    <a:pt x="146" y="700"/>
                  </a:cubicBezTo>
                  <a:cubicBezTo>
                    <a:pt x="190" y="700"/>
                    <a:pt x="232" y="676"/>
                    <a:pt x="255" y="635"/>
                  </a:cubicBezTo>
                  <a:cubicBezTo>
                    <a:pt x="292" y="568"/>
                    <a:pt x="329" y="499"/>
                    <a:pt x="365" y="428"/>
                  </a:cubicBezTo>
                  <a:lnTo>
                    <a:pt x="365" y="428"/>
                  </a:lnTo>
                  <a:cubicBezTo>
                    <a:pt x="394" y="489"/>
                    <a:pt x="429" y="560"/>
                    <a:pt x="472" y="638"/>
                  </a:cubicBezTo>
                  <a:cubicBezTo>
                    <a:pt x="493" y="681"/>
                    <a:pt x="536" y="707"/>
                    <a:pt x="581" y="707"/>
                  </a:cubicBezTo>
                  <a:cubicBezTo>
                    <a:pt x="600" y="707"/>
                    <a:pt x="620" y="702"/>
                    <a:pt x="638" y="691"/>
                  </a:cubicBezTo>
                  <a:cubicBezTo>
                    <a:pt x="703" y="661"/>
                    <a:pt x="726" y="586"/>
                    <a:pt x="692" y="521"/>
                  </a:cubicBezTo>
                  <a:cubicBezTo>
                    <a:pt x="619" y="384"/>
                    <a:pt x="570" y="274"/>
                    <a:pt x="536" y="199"/>
                  </a:cubicBezTo>
                  <a:cubicBezTo>
                    <a:pt x="521" y="160"/>
                    <a:pt x="510" y="130"/>
                    <a:pt x="502" y="111"/>
                  </a:cubicBezTo>
                  <a:lnTo>
                    <a:pt x="495" y="88"/>
                  </a:lnTo>
                  <a:lnTo>
                    <a:pt x="491" y="85"/>
                  </a:lnTo>
                  <a:cubicBezTo>
                    <a:pt x="475" y="36"/>
                    <a:pt x="430" y="1"/>
                    <a:pt x="377" y="1"/>
                  </a:cubicBezTo>
                  <a:cubicBezTo>
                    <a:pt x="374" y="1"/>
                    <a:pt x="372" y="1"/>
                    <a:pt x="369" y="1"/>
                  </a:cubicBezTo>
                  <a:close/>
                </a:path>
              </a:pathLst>
            </a:custGeom>
            <a:solidFill>
              <a:srgbClr val="F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62" name="Google Shape;1062;p44"/>
            <p:cNvSpPr/>
            <p:nvPr/>
          </p:nvSpPr>
          <p:spPr>
            <a:xfrm>
              <a:off x="8090881" y="2395818"/>
              <a:ext cx="272451" cy="142349"/>
            </a:xfrm>
            <a:custGeom>
              <a:avLst/>
              <a:gdLst/>
              <a:ahLst/>
              <a:cxnLst/>
              <a:rect l="l" t="t" r="r" b="b"/>
              <a:pathLst>
                <a:path w="8454" h="4417" extrusionOk="0">
                  <a:moveTo>
                    <a:pt x="141" y="1"/>
                  </a:moveTo>
                  <a:cubicBezTo>
                    <a:pt x="115" y="1"/>
                    <a:pt x="90" y="9"/>
                    <a:pt x="68" y="26"/>
                  </a:cubicBezTo>
                  <a:cubicBezTo>
                    <a:pt x="12" y="68"/>
                    <a:pt x="0" y="143"/>
                    <a:pt x="42" y="201"/>
                  </a:cubicBezTo>
                  <a:cubicBezTo>
                    <a:pt x="228" y="455"/>
                    <a:pt x="455" y="732"/>
                    <a:pt x="725" y="1017"/>
                  </a:cubicBezTo>
                  <a:cubicBezTo>
                    <a:pt x="750" y="1042"/>
                    <a:pt x="784" y="1055"/>
                    <a:pt x="818" y="1055"/>
                  </a:cubicBezTo>
                  <a:cubicBezTo>
                    <a:pt x="849" y="1055"/>
                    <a:pt x="880" y="1044"/>
                    <a:pt x="903" y="1020"/>
                  </a:cubicBezTo>
                  <a:cubicBezTo>
                    <a:pt x="953" y="975"/>
                    <a:pt x="956" y="895"/>
                    <a:pt x="907" y="842"/>
                  </a:cubicBezTo>
                  <a:cubicBezTo>
                    <a:pt x="645" y="565"/>
                    <a:pt x="425" y="299"/>
                    <a:pt x="243" y="52"/>
                  </a:cubicBezTo>
                  <a:cubicBezTo>
                    <a:pt x="218" y="19"/>
                    <a:pt x="180" y="1"/>
                    <a:pt x="141" y="1"/>
                  </a:cubicBezTo>
                  <a:close/>
                  <a:moveTo>
                    <a:pt x="1581" y="1521"/>
                  </a:moveTo>
                  <a:cubicBezTo>
                    <a:pt x="1545" y="1521"/>
                    <a:pt x="1509" y="1537"/>
                    <a:pt x="1483" y="1567"/>
                  </a:cubicBezTo>
                  <a:cubicBezTo>
                    <a:pt x="1441" y="1619"/>
                    <a:pt x="1446" y="1700"/>
                    <a:pt x="1499" y="1745"/>
                  </a:cubicBezTo>
                  <a:cubicBezTo>
                    <a:pt x="1757" y="1957"/>
                    <a:pt x="2042" y="2169"/>
                    <a:pt x="2352" y="2378"/>
                  </a:cubicBezTo>
                  <a:cubicBezTo>
                    <a:pt x="2373" y="2392"/>
                    <a:pt x="2397" y="2399"/>
                    <a:pt x="2421" y="2399"/>
                  </a:cubicBezTo>
                  <a:cubicBezTo>
                    <a:pt x="2461" y="2399"/>
                    <a:pt x="2501" y="2380"/>
                    <a:pt x="2527" y="2344"/>
                  </a:cubicBezTo>
                  <a:cubicBezTo>
                    <a:pt x="2565" y="2287"/>
                    <a:pt x="2550" y="2208"/>
                    <a:pt x="2489" y="2169"/>
                  </a:cubicBezTo>
                  <a:cubicBezTo>
                    <a:pt x="2185" y="1968"/>
                    <a:pt x="1912" y="1760"/>
                    <a:pt x="1662" y="1551"/>
                  </a:cubicBezTo>
                  <a:cubicBezTo>
                    <a:pt x="1638" y="1531"/>
                    <a:pt x="1610" y="1521"/>
                    <a:pt x="1581" y="1521"/>
                  </a:cubicBezTo>
                  <a:close/>
                  <a:moveTo>
                    <a:pt x="3323" y="2687"/>
                  </a:moveTo>
                  <a:cubicBezTo>
                    <a:pt x="3278" y="2687"/>
                    <a:pt x="3234" y="2711"/>
                    <a:pt x="3210" y="2754"/>
                  </a:cubicBezTo>
                  <a:cubicBezTo>
                    <a:pt x="3176" y="2815"/>
                    <a:pt x="3199" y="2891"/>
                    <a:pt x="3263" y="2924"/>
                  </a:cubicBezTo>
                  <a:cubicBezTo>
                    <a:pt x="3559" y="3084"/>
                    <a:pt x="3877" y="3236"/>
                    <a:pt x="4219" y="3380"/>
                  </a:cubicBezTo>
                  <a:cubicBezTo>
                    <a:pt x="4235" y="3386"/>
                    <a:pt x="4251" y="3390"/>
                    <a:pt x="4267" y="3390"/>
                  </a:cubicBezTo>
                  <a:cubicBezTo>
                    <a:pt x="4316" y="3390"/>
                    <a:pt x="4362" y="3360"/>
                    <a:pt x="4383" y="3311"/>
                  </a:cubicBezTo>
                  <a:cubicBezTo>
                    <a:pt x="4409" y="3251"/>
                    <a:pt x="4378" y="3175"/>
                    <a:pt x="4318" y="3148"/>
                  </a:cubicBezTo>
                  <a:cubicBezTo>
                    <a:pt x="3984" y="3008"/>
                    <a:pt x="3672" y="2856"/>
                    <a:pt x="3381" y="2701"/>
                  </a:cubicBezTo>
                  <a:cubicBezTo>
                    <a:pt x="3363" y="2692"/>
                    <a:pt x="3343" y="2687"/>
                    <a:pt x="3323" y="2687"/>
                  </a:cubicBezTo>
                  <a:close/>
                  <a:moveTo>
                    <a:pt x="5250" y="3506"/>
                  </a:moveTo>
                  <a:cubicBezTo>
                    <a:pt x="5198" y="3506"/>
                    <a:pt x="5148" y="3541"/>
                    <a:pt x="5129" y="3593"/>
                  </a:cubicBezTo>
                  <a:cubicBezTo>
                    <a:pt x="5107" y="3661"/>
                    <a:pt x="5145" y="3729"/>
                    <a:pt x="5210" y="3752"/>
                  </a:cubicBezTo>
                  <a:cubicBezTo>
                    <a:pt x="5532" y="3858"/>
                    <a:pt x="5870" y="3957"/>
                    <a:pt x="6227" y="4044"/>
                  </a:cubicBezTo>
                  <a:cubicBezTo>
                    <a:pt x="6237" y="4046"/>
                    <a:pt x="6246" y="4048"/>
                    <a:pt x="6256" y="4048"/>
                  </a:cubicBezTo>
                  <a:cubicBezTo>
                    <a:pt x="6314" y="4048"/>
                    <a:pt x="6365" y="4012"/>
                    <a:pt x="6378" y="3953"/>
                  </a:cubicBezTo>
                  <a:cubicBezTo>
                    <a:pt x="6397" y="3885"/>
                    <a:pt x="6355" y="3817"/>
                    <a:pt x="6287" y="3801"/>
                  </a:cubicBezTo>
                  <a:cubicBezTo>
                    <a:pt x="5938" y="3714"/>
                    <a:pt x="5604" y="3619"/>
                    <a:pt x="5289" y="3513"/>
                  </a:cubicBezTo>
                  <a:cubicBezTo>
                    <a:pt x="5276" y="3508"/>
                    <a:pt x="5263" y="3506"/>
                    <a:pt x="5250" y="3506"/>
                  </a:cubicBezTo>
                  <a:close/>
                  <a:moveTo>
                    <a:pt x="7284" y="4015"/>
                  </a:moveTo>
                  <a:cubicBezTo>
                    <a:pt x="7223" y="4015"/>
                    <a:pt x="7170" y="4058"/>
                    <a:pt x="7160" y="4120"/>
                  </a:cubicBezTo>
                  <a:cubicBezTo>
                    <a:pt x="7148" y="4188"/>
                    <a:pt x="7194" y="4253"/>
                    <a:pt x="7262" y="4264"/>
                  </a:cubicBezTo>
                  <a:cubicBezTo>
                    <a:pt x="7596" y="4325"/>
                    <a:pt x="7945" y="4374"/>
                    <a:pt x="8306" y="4416"/>
                  </a:cubicBezTo>
                  <a:cubicBezTo>
                    <a:pt x="8310" y="4416"/>
                    <a:pt x="8315" y="4417"/>
                    <a:pt x="8319" y="4417"/>
                  </a:cubicBezTo>
                  <a:cubicBezTo>
                    <a:pt x="8382" y="4417"/>
                    <a:pt x="8439" y="4370"/>
                    <a:pt x="8446" y="4306"/>
                  </a:cubicBezTo>
                  <a:cubicBezTo>
                    <a:pt x="8453" y="4237"/>
                    <a:pt x="8404" y="4176"/>
                    <a:pt x="8336" y="4169"/>
                  </a:cubicBezTo>
                  <a:cubicBezTo>
                    <a:pt x="7980" y="4127"/>
                    <a:pt x="7634" y="4074"/>
                    <a:pt x="7304" y="4017"/>
                  </a:cubicBezTo>
                  <a:cubicBezTo>
                    <a:pt x="7297" y="4016"/>
                    <a:pt x="7290" y="4015"/>
                    <a:pt x="7284" y="401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63" name="Google Shape;1063;p44"/>
            <p:cNvSpPr/>
            <p:nvPr/>
          </p:nvSpPr>
          <p:spPr>
            <a:xfrm>
              <a:off x="8052466" y="2329816"/>
              <a:ext cx="38544" cy="59234"/>
            </a:xfrm>
            <a:custGeom>
              <a:avLst/>
              <a:gdLst/>
              <a:ahLst/>
              <a:cxnLst/>
              <a:rect l="l" t="t" r="r" b="b"/>
              <a:pathLst>
                <a:path w="1196" h="1838" extrusionOk="0">
                  <a:moveTo>
                    <a:pt x="665" y="1"/>
                  </a:moveTo>
                  <a:cubicBezTo>
                    <a:pt x="378" y="1"/>
                    <a:pt x="109" y="374"/>
                    <a:pt x="57" y="860"/>
                  </a:cubicBezTo>
                  <a:cubicBezTo>
                    <a:pt x="1" y="1365"/>
                    <a:pt x="198" y="1801"/>
                    <a:pt x="498" y="1835"/>
                  </a:cubicBezTo>
                  <a:cubicBezTo>
                    <a:pt x="510" y="1837"/>
                    <a:pt x="522" y="1837"/>
                    <a:pt x="534" y="1837"/>
                  </a:cubicBezTo>
                  <a:cubicBezTo>
                    <a:pt x="817" y="1837"/>
                    <a:pt x="1084" y="1465"/>
                    <a:pt x="1139" y="981"/>
                  </a:cubicBezTo>
                  <a:cubicBezTo>
                    <a:pt x="1196" y="473"/>
                    <a:pt x="999" y="37"/>
                    <a:pt x="698" y="2"/>
                  </a:cubicBezTo>
                  <a:cubicBezTo>
                    <a:pt x="687" y="1"/>
                    <a:pt x="676" y="1"/>
                    <a:pt x="6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grpSp>
          <p:nvGrpSpPr>
            <p:cNvPr id="1064" name="Google Shape;1064;p44"/>
            <p:cNvGrpSpPr/>
            <p:nvPr/>
          </p:nvGrpSpPr>
          <p:grpSpPr>
            <a:xfrm>
              <a:off x="7976924" y="2893894"/>
              <a:ext cx="268648" cy="506391"/>
              <a:chOff x="7976924" y="2893894"/>
              <a:chExt cx="268648" cy="506391"/>
            </a:xfrm>
          </p:grpSpPr>
          <p:sp>
            <p:nvSpPr>
              <p:cNvPr id="1065" name="Google Shape;1065;p44"/>
              <p:cNvSpPr/>
              <p:nvPr/>
            </p:nvSpPr>
            <p:spPr>
              <a:xfrm>
                <a:off x="8007830" y="2895215"/>
                <a:ext cx="237742" cy="486958"/>
              </a:xfrm>
              <a:custGeom>
                <a:avLst/>
                <a:gdLst/>
                <a:ahLst/>
                <a:cxnLst/>
                <a:rect l="l" t="t" r="r" b="b"/>
                <a:pathLst>
                  <a:path w="7377" h="15110" extrusionOk="0">
                    <a:moveTo>
                      <a:pt x="1364" y="1"/>
                    </a:moveTo>
                    <a:cubicBezTo>
                      <a:pt x="1349" y="1"/>
                      <a:pt x="1336" y="9"/>
                      <a:pt x="1332" y="29"/>
                    </a:cubicBezTo>
                    <a:cubicBezTo>
                      <a:pt x="1136" y="1224"/>
                      <a:pt x="938" y="2420"/>
                      <a:pt x="745" y="3614"/>
                    </a:cubicBezTo>
                    <a:cubicBezTo>
                      <a:pt x="555" y="4775"/>
                      <a:pt x="369" y="5941"/>
                      <a:pt x="236" y="7113"/>
                    </a:cubicBezTo>
                    <a:cubicBezTo>
                      <a:pt x="99" y="8289"/>
                      <a:pt x="1" y="9480"/>
                      <a:pt x="46" y="10664"/>
                    </a:cubicBezTo>
                    <a:cubicBezTo>
                      <a:pt x="66" y="11230"/>
                      <a:pt x="122" y="11795"/>
                      <a:pt x="232" y="12352"/>
                    </a:cubicBezTo>
                    <a:cubicBezTo>
                      <a:pt x="331" y="12846"/>
                      <a:pt x="467" y="13339"/>
                      <a:pt x="688" y="13798"/>
                    </a:cubicBezTo>
                    <a:cubicBezTo>
                      <a:pt x="877" y="14196"/>
                      <a:pt x="1139" y="14576"/>
                      <a:pt x="1503" y="14830"/>
                    </a:cubicBezTo>
                    <a:cubicBezTo>
                      <a:pt x="1761" y="15009"/>
                      <a:pt x="2066" y="15110"/>
                      <a:pt x="2378" y="15110"/>
                    </a:cubicBezTo>
                    <a:cubicBezTo>
                      <a:pt x="2424" y="15110"/>
                      <a:pt x="2470" y="15108"/>
                      <a:pt x="2516" y="15103"/>
                    </a:cubicBezTo>
                    <a:cubicBezTo>
                      <a:pt x="3328" y="15024"/>
                      <a:pt x="3924" y="14341"/>
                      <a:pt x="4349" y="13704"/>
                    </a:cubicBezTo>
                    <a:cubicBezTo>
                      <a:pt x="4925" y="12846"/>
                      <a:pt x="5324" y="11867"/>
                      <a:pt x="5669" y="10892"/>
                    </a:cubicBezTo>
                    <a:cubicBezTo>
                      <a:pt x="6026" y="9894"/>
                      <a:pt x="6314" y="8873"/>
                      <a:pt x="6550" y="7838"/>
                    </a:cubicBezTo>
                    <a:cubicBezTo>
                      <a:pt x="6796" y="6752"/>
                      <a:pt x="6982" y="5649"/>
                      <a:pt x="7119" y="4540"/>
                    </a:cubicBezTo>
                    <a:cubicBezTo>
                      <a:pt x="7259" y="3398"/>
                      <a:pt x="7342" y="2248"/>
                      <a:pt x="7369" y="1096"/>
                    </a:cubicBezTo>
                    <a:cubicBezTo>
                      <a:pt x="7373" y="811"/>
                      <a:pt x="7377" y="530"/>
                      <a:pt x="7377" y="245"/>
                    </a:cubicBezTo>
                    <a:cubicBezTo>
                      <a:pt x="7377" y="220"/>
                      <a:pt x="7358" y="208"/>
                      <a:pt x="7339" y="208"/>
                    </a:cubicBezTo>
                    <a:cubicBezTo>
                      <a:pt x="7320" y="208"/>
                      <a:pt x="7301" y="220"/>
                      <a:pt x="7301" y="245"/>
                    </a:cubicBezTo>
                    <a:cubicBezTo>
                      <a:pt x="7301" y="1380"/>
                      <a:pt x="7247" y="2518"/>
                      <a:pt x="7142" y="3653"/>
                    </a:cubicBezTo>
                    <a:cubicBezTo>
                      <a:pt x="7032" y="4764"/>
                      <a:pt x="6872" y="5868"/>
                      <a:pt x="6656" y="6965"/>
                    </a:cubicBezTo>
                    <a:cubicBezTo>
                      <a:pt x="6451" y="7997"/>
                      <a:pt x="6197" y="9021"/>
                      <a:pt x="5878" y="10027"/>
                    </a:cubicBezTo>
                    <a:cubicBezTo>
                      <a:pt x="5567" y="11017"/>
                      <a:pt x="5207" y="12004"/>
                      <a:pt x="4724" y="12922"/>
                    </a:cubicBezTo>
                    <a:cubicBezTo>
                      <a:pt x="4505" y="13339"/>
                      <a:pt x="4258" y="13745"/>
                      <a:pt x="3958" y="14105"/>
                    </a:cubicBezTo>
                    <a:cubicBezTo>
                      <a:pt x="3704" y="14413"/>
                      <a:pt x="3408" y="14697"/>
                      <a:pt x="3048" y="14872"/>
                    </a:cubicBezTo>
                    <a:cubicBezTo>
                      <a:pt x="2833" y="14977"/>
                      <a:pt x="2599" y="15034"/>
                      <a:pt x="2365" y="15034"/>
                    </a:cubicBezTo>
                    <a:cubicBezTo>
                      <a:pt x="2242" y="15034"/>
                      <a:pt x="2120" y="15018"/>
                      <a:pt x="2001" y="14986"/>
                    </a:cubicBezTo>
                    <a:cubicBezTo>
                      <a:pt x="1605" y="14876"/>
                      <a:pt x="1283" y="14595"/>
                      <a:pt x="1048" y="14268"/>
                    </a:cubicBezTo>
                    <a:cubicBezTo>
                      <a:pt x="768" y="13878"/>
                      <a:pt x="586" y="13419"/>
                      <a:pt x="453" y="12956"/>
                    </a:cubicBezTo>
                    <a:cubicBezTo>
                      <a:pt x="304" y="12436"/>
                      <a:pt x="217" y="11897"/>
                      <a:pt x="164" y="11354"/>
                    </a:cubicBezTo>
                    <a:cubicBezTo>
                      <a:pt x="57" y="10198"/>
                      <a:pt x="122" y="9029"/>
                      <a:pt x="232" y="7871"/>
                    </a:cubicBezTo>
                    <a:cubicBezTo>
                      <a:pt x="342" y="6703"/>
                      <a:pt x="509" y="5546"/>
                      <a:pt x="695" y="4388"/>
                    </a:cubicBezTo>
                    <a:cubicBezTo>
                      <a:pt x="877" y="3227"/>
                      <a:pt x="1071" y="2071"/>
                      <a:pt x="1264" y="913"/>
                    </a:cubicBezTo>
                    <a:cubicBezTo>
                      <a:pt x="1309" y="625"/>
                      <a:pt x="1355" y="336"/>
                      <a:pt x="1405" y="48"/>
                    </a:cubicBezTo>
                    <a:cubicBezTo>
                      <a:pt x="1409" y="19"/>
                      <a:pt x="1386" y="1"/>
                      <a:pt x="136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066" name="Google Shape;1066;p44"/>
              <p:cNvSpPr/>
              <p:nvPr/>
            </p:nvSpPr>
            <p:spPr>
              <a:xfrm>
                <a:off x="8000998" y="2896955"/>
                <a:ext cx="237871" cy="486990"/>
              </a:xfrm>
              <a:custGeom>
                <a:avLst/>
                <a:gdLst/>
                <a:ahLst/>
                <a:cxnLst/>
                <a:rect l="l" t="t" r="r" b="b"/>
                <a:pathLst>
                  <a:path w="7381" h="15111" extrusionOk="0">
                    <a:moveTo>
                      <a:pt x="1362" y="0"/>
                    </a:moveTo>
                    <a:cubicBezTo>
                      <a:pt x="1348" y="0"/>
                      <a:pt x="1335" y="9"/>
                      <a:pt x="1332" y="28"/>
                    </a:cubicBezTo>
                    <a:cubicBezTo>
                      <a:pt x="1134" y="1224"/>
                      <a:pt x="938" y="2418"/>
                      <a:pt x="744" y="3614"/>
                    </a:cubicBezTo>
                    <a:cubicBezTo>
                      <a:pt x="554" y="4779"/>
                      <a:pt x="369" y="5943"/>
                      <a:pt x="236" y="7112"/>
                    </a:cubicBezTo>
                    <a:cubicBezTo>
                      <a:pt x="99" y="8292"/>
                      <a:pt x="1" y="9479"/>
                      <a:pt x="46" y="10667"/>
                    </a:cubicBezTo>
                    <a:cubicBezTo>
                      <a:pt x="69" y="11232"/>
                      <a:pt x="122" y="11798"/>
                      <a:pt x="232" y="12352"/>
                    </a:cubicBezTo>
                    <a:cubicBezTo>
                      <a:pt x="330" y="12848"/>
                      <a:pt x="467" y="13342"/>
                      <a:pt x="687" y="13801"/>
                    </a:cubicBezTo>
                    <a:cubicBezTo>
                      <a:pt x="877" y="14200"/>
                      <a:pt x="1139" y="14579"/>
                      <a:pt x="1507" y="14833"/>
                    </a:cubicBezTo>
                    <a:cubicBezTo>
                      <a:pt x="1759" y="15010"/>
                      <a:pt x="2060" y="15110"/>
                      <a:pt x="2367" y="15110"/>
                    </a:cubicBezTo>
                    <a:cubicBezTo>
                      <a:pt x="2417" y="15110"/>
                      <a:pt x="2466" y="15107"/>
                      <a:pt x="2516" y="15102"/>
                    </a:cubicBezTo>
                    <a:cubicBezTo>
                      <a:pt x="3328" y="15023"/>
                      <a:pt x="3924" y="14340"/>
                      <a:pt x="4353" y="13706"/>
                    </a:cubicBezTo>
                    <a:cubicBezTo>
                      <a:pt x="4929" y="12845"/>
                      <a:pt x="5323" y="11866"/>
                      <a:pt x="5669" y="10895"/>
                    </a:cubicBezTo>
                    <a:cubicBezTo>
                      <a:pt x="6025" y="9897"/>
                      <a:pt x="6314" y="8873"/>
                      <a:pt x="6549" y="7840"/>
                    </a:cubicBezTo>
                    <a:cubicBezTo>
                      <a:pt x="6796" y="6752"/>
                      <a:pt x="6985" y="5651"/>
                      <a:pt x="7118" y="4544"/>
                    </a:cubicBezTo>
                    <a:cubicBezTo>
                      <a:pt x="7258" y="3397"/>
                      <a:pt x="7342" y="2248"/>
                      <a:pt x="7368" y="1098"/>
                    </a:cubicBezTo>
                    <a:cubicBezTo>
                      <a:pt x="7377" y="814"/>
                      <a:pt x="7380" y="529"/>
                      <a:pt x="7377" y="245"/>
                    </a:cubicBezTo>
                    <a:cubicBezTo>
                      <a:pt x="7377" y="220"/>
                      <a:pt x="7357" y="208"/>
                      <a:pt x="7338" y="208"/>
                    </a:cubicBezTo>
                    <a:cubicBezTo>
                      <a:pt x="7319" y="208"/>
                      <a:pt x="7300" y="220"/>
                      <a:pt x="7300" y="245"/>
                    </a:cubicBezTo>
                    <a:cubicBezTo>
                      <a:pt x="7304" y="1383"/>
                      <a:pt x="7247" y="2521"/>
                      <a:pt x="7141" y="3651"/>
                    </a:cubicBezTo>
                    <a:cubicBezTo>
                      <a:pt x="7035" y="4763"/>
                      <a:pt x="6876" y="5871"/>
                      <a:pt x="6655" y="6964"/>
                    </a:cubicBezTo>
                    <a:cubicBezTo>
                      <a:pt x="6451" y="7999"/>
                      <a:pt x="6196" y="9024"/>
                      <a:pt x="5881" y="10026"/>
                    </a:cubicBezTo>
                    <a:cubicBezTo>
                      <a:pt x="5566" y="11016"/>
                      <a:pt x="5209" y="12002"/>
                      <a:pt x="4724" y="12925"/>
                    </a:cubicBezTo>
                    <a:cubicBezTo>
                      <a:pt x="4504" y="13338"/>
                      <a:pt x="4258" y="13744"/>
                      <a:pt x="3957" y="14109"/>
                    </a:cubicBezTo>
                    <a:cubicBezTo>
                      <a:pt x="3703" y="14412"/>
                      <a:pt x="3407" y="14701"/>
                      <a:pt x="3047" y="14874"/>
                    </a:cubicBezTo>
                    <a:cubicBezTo>
                      <a:pt x="2833" y="14977"/>
                      <a:pt x="2600" y="15035"/>
                      <a:pt x="2366" y="15035"/>
                    </a:cubicBezTo>
                    <a:cubicBezTo>
                      <a:pt x="2243" y="15035"/>
                      <a:pt x="2120" y="15019"/>
                      <a:pt x="2000" y="14985"/>
                    </a:cubicBezTo>
                    <a:cubicBezTo>
                      <a:pt x="1605" y="14874"/>
                      <a:pt x="1287" y="14594"/>
                      <a:pt x="1048" y="14272"/>
                    </a:cubicBezTo>
                    <a:cubicBezTo>
                      <a:pt x="767" y="13877"/>
                      <a:pt x="584" y="13418"/>
                      <a:pt x="456" y="12959"/>
                    </a:cubicBezTo>
                    <a:cubicBezTo>
                      <a:pt x="304" y="12435"/>
                      <a:pt x="217" y="11897"/>
                      <a:pt x="167" y="11358"/>
                    </a:cubicBezTo>
                    <a:cubicBezTo>
                      <a:pt x="57" y="10197"/>
                      <a:pt x="122" y="9028"/>
                      <a:pt x="232" y="7871"/>
                    </a:cubicBezTo>
                    <a:cubicBezTo>
                      <a:pt x="342" y="6706"/>
                      <a:pt x="513" y="5545"/>
                      <a:pt x="695" y="4388"/>
                    </a:cubicBezTo>
                    <a:cubicBezTo>
                      <a:pt x="880" y="3231"/>
                      <a:pt x="1074" y="2073"/>
                      <a:pt x="1264" y="912"/>
                    </a:cubicBezTo>
                    <a:cubicBezTo>
                      <a:pt x="1309" y="624"/>
                      <a:pt x="1358" y="336"/>
                      <a:pt x="1404" y="47"/>
                    </a:cubicBezTo>
                    <a:cubicBezTo>
                      <a:pt x="1409" y="20"/>
                      <a:pt x="1384" y="0"/>
                      <a:pt x="136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067" name="Google Shape;1067;p44"/>
              <p:cNvSpPr/>
              <p:nvPr/>
            </p:nvSpPr>
            <p:spPr>
              <a:xfrm>
                <a:off x="7999774" y="2899630"/>
                <a:ext cx="237871" cy="486990"/>
              </a:xfrm>
              <a:custGeom>
                <a:avLst/>
                <a:gdLst/>
                <a:ahLst/>
                <a:cxnLst/>
                <a:rect l="l" t="t" r="r" b="b"/>
                <a:pathLst>
                  <a:path w="7381" h="15111" extrusionOk="0">
                    <a:moveTo>
                      <a:pt x="1364" y="0"/>
                    </a:moveTo>
                    <a:cubicBezTo>
                      <a:pt x="1349" y="0"/>
                      <a:pt x="1335" y="9"/>
                      <a:pt x="1332" y="29"/>
                    </a:cubicBezTo>
                    <a:cubicBezTo>
                      <a:pt x="1135" y="1224"/>
                      <a:pt x="938" y="2419"/>
                      <a:pt x="744" y="3614"/>
                    </a:cubicBezTo>
                    <a:cubicBezTo>
                      <a:pt x="554" y="4775"/>
                      <a:pt x="372" y="5940"/>
                      <a:pt x="235" y="7112"/>
                    </a:cubicBezTo>
                    <a:cubicBezTo>
                      <a:pt x="103" y="8289"/>
                      <a:pt x="1" y="9480"/>
                      <a:pt x="46" y="10664"/>
                    </a:cubicBezTo>
                    <a:cubicBezTo>
                      <a:pt x="69" y="11229"/>
                      <a:pt x="122" y="11795"/>
                      <a:pt x="232" y="12352"/>
                    </a:cubicBezTo>
                    <a:cubicBezTo>
                      <a:pt x="330" y="12846"/>
                      <a:pt x="467" y="13343"/>
                      <a:pt x="687" y="13798"/>
                    </a:cubicBezTo>
                    <a:cubicBezTo>
                      <a:pt x="877" y="14196"/>
                      <a:pt x="1139" y="14576"/>
                      <a:pt x="1507" y="14830"/>
                    </a:cubicBezTo>
                    <a:cubicBezTo>
                      <a:pt x="1763" y="15007"/>
                      <a:pt x="2064" y="15111"/>
                      <a:pt x="2371" y="15111"/>
                    </a:cubicBezTo>
                    <a:cubicBezTo>
                      <a:pt x="2419" y="15111"/>
                      <a:pt x="2468" y="15108"/>
                      <a:pt x="2516" y="15103"/>
                    </a:cubicBezTo>
                    <a:cubicBezTo>
                      <a:pt x="3328" y="15024"/>
                      <a:pt x="3927" y="14341"/>
                      <a:pt x="4352" y="13703"/>
                    </a:cubicBezTo>
                    <a:cubicBezTo>
                      <a:pt x="4929" y="12846"/>
                      <a:pt x="5324" y="11867"/>
                      <a:pt x="5669" y="10891"/>
                    </a:cubicBezTo>
                    <a:cubicBezTo>
                      <a:pt x="6026" y="9893"/>
                      <a:pt x="6314" y="8873"/>
                      <a:pt x="6550" y="7837"/>
                    </a:cubicBezTo>
                    <a:cubicBezTo>
                      <a:pt x="6795" y="6752"/>
                      <a:pt x="6986" y="5648"/>
                      <a:pt x="7119" y="4540"/>
                    </a:cubicBezTo>
                    <a:cubicBezTo>
                      <a:pt x="7259" y="3398"/>
                      <a:pt x="7342" y="2248"/>
                      <a:pt x="7369" y="1095"/>
                    </a:cubicBezTo>
                    <a:cubicBezTo>
                      <a:pt x="7376" y="814"/>
                      <a:pt x="7380" y="530"/>
                      <a:pt x="7380" y="245"/>
                    </a:cubicBezTo>
                    <a:cubicBezTo>
                      <a:pt x="7380" y="220"/>
                      <a:pt x="7361" y="208"/>
                      <a:pt x="7342" y="208"/>
                    </a:cubicBezTo>
                    <a:cubicBezTo>
                      <a:pt x="7323" y="208"/>
                      <a:pt x="7304" y="220"/>
                      <a:pt x="7304" y="245"/>
                    </a:cubicBezTo>
                    <a:cubicBezTo>
                      <a:pt x="7304" y="1383"/>
                      <a:pt x="7251" y="2517"/>
                      <a:pt x="7141" y="3652"/>
                    </a:cubicBezTo>
                    <a:cubicBezTo>
                      <a:pt x="7035" y="4764"/>
                      <a:pt x="6876" y="5868"/>
                      <a:pt x="6659" y="6965"/>
                    </a:cubicBezTo>
                    <a:cubicBezTo>
                      <a:pt x="6454" y="7997"/>
                      <a:pt x="6196" y="9021"/>
                      <a:pt x="5881" y="10026"/>
                    </a:cubicBezTo>
                    <a:cubicBezTo>
                      <a:pt x="5571" y="11017"/>
                      <a:pt x="5210" y="12003"/>
                      <a:pt x="4724" y="12921"/>
                    </a:cubicBezTo>
                    <a:cubicBezTo>
                      <a:pt x="4508" y="13339"/>
                      <a:pt x="4261" y="13744"/>
                      <a:pt x="3958" y="14105"/>
                    </a:cubicBezTo>
                    <a:cubicBezTo>
                      <a:pt x="3708" y="14413"/>
                      <a:pt x="3408" y="14700"/>
                      <a:pt x="3047" y="14872"/>
                    </a:cubicBezTo>
                    <a:cubicBezTo>
                      <a:pt x="2833" y="14976"/>
                      <a:pt x="2600" y="15033"/>
                      <a:pt x="2366" y="15033"/>
                    </a:cubicBezTo>
                    <a:cubicBezTo>
                      <a:pt x="2244" y="15033"/>
                      <a:pt x="2121" y="15018"/>
                      <a:pt x="2000" y="14985"/>
                    </a:cubicBezTo>
                    <a:cubicBezTo>
                      <a:pt x="1605" y="14875"/>
                      <a:pt x="1286" y="14595"/>
                      <a:pt x="1051" y="14268"/>
                    </a:cubicBezTo>
                    <a:cubicBezTo>
                      <a:pt x="767" y="13877"/>
                      <a:pt x="589" y="13418"/>
                      <a:pt x="456" y="12956"/>
                    </a:cubicBezTo>
                    <a:cubicBezTo>
                      <a:pt x="307" y="12436"/>
                      <a:pt x="216" y="11897"/>
                      <a:pt x="167" y="11354"/>
                    </a:cubicBezTo>
                    <a:cubicBezTo>
                      <a:pt x="57" y="10197"/>
                      <a:pt x="122" y="9028"/>
                      <a:pt x="232" y="7871"/>
                    </a:cubicBezTo>
                    <a:cubicBezTo>
                      <a:pt x="342" y="6706"/>
                      <a:pt x="512" y="5545"/>
                      <a:pt x="694" y="4388"/>
                    </a:cubicBezTo>
                    <a:cubicBezTo>
                      <a:pt x="881" y="3227"/>
                      <a:pt x="1074" y="2070"/>
                      <a:pt x="1264" y="913"/>
                    </a:cubicBezTo>
                    <a:cubicBezTo>
                      <a:pt x="1309" y="624"/>
                      <a:pt x="1359" y="336"/>
                      <a:pt x="1405" y="48"/>
                    </a:cubicBezTo>
                    <a:cubicBezTo>
                      <a:pt x="1409" y="19"/>
                      <a:pt x="1385" y="0"/>
                      <a:pt x="136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068" name="Google Shape;1068;p44"/>
              <p:cNvSpPr/>
              <p:nvPr/>
            </p:nvSpPr>
            <p:spPr>
              <a:xfrm>
                <a:off x="7992941" y="2901371"/>
                <a:ext cx="237839" cy="487054"/>
              </a:xfrm>
              <a:custGeom>
                <a:avLst/>
                <a:gdLst/>
                <a:ahLst/>
                <a:cxnLst/>
                <a:rect l="l" t="t" r="r" b="b"/>
                <a:pathLst>
                  <a:path w="7380" h="15113" extrusionOk="0">
                    <a:moveTo>
                      <a:pt x="1363" y="0"/>
                    </a:moveTo>
                    <a:cubicBezTo>
                      <a:pt x="1348" y="0"/>
                      <a:pt x="1335" y="8"/>
                      <a:pt x="1332" y="28"/>
                    </a:cubicBezTo>
                    <a:cubicBezTo>
                      <a:pt x="1139" y="1223"/>
                      <a:pt x="941" y="2418"/>
                      <a:pt x="743" y="3614"/>
                    </a:cubicBezTo>
                    <a:cubicBezTo>
                      <a:pt x="554" y="4778"/>
                      <a:pt x="372" y="5943"/>
                      <a:pt x="235" y="7116"/>
                    </a:cubicBezTo>
                    <a:cubicBezTo>
                      <a:pt x="102" y="8291"/>
                      <a:pt x="0" y="9479"/>
                      <a:pt x="46" y="10667"/>
                    </a:cubicBezTo>
                    <a:cubicBezTo>
                      <a:pt x="69" y="11232"/>
                      <a:pt x="125" y="11797"/>
                      <a:pt x="232" y="12352"/>
                    </a:cubicBezTo>
                    <a:cubicBezTo>
                      <a:pt x="330" y="12848"/>
                      <a:pt x="470" y="13342"/>
                      <a:pt x="687" y="13800"/>
                    </a:cubicBezTo>
                    <a:cubicBezTo>
                      <a:pt x="876" y="14199"/>
                      <a:pt x="1139" y="14578"/>
                      <a:pt x="1506" y="14833"/>
                    </a:cubicBezTo>
                    <a:cubicBezTo>
                      <a:pt x="1765" y="15012"/>
                      <a:pt x="2070" y="15113"/>
                      <a:pt x="2383" y="15113"/>
                    </a:cubicBezTo>
                    <a:cubicBezTo>
                      <a:pt x="2428" y="15113"/>
                      <a:pt x="2474" y="15111"/>
                      <a:pt x="2519" y="15106"/>
                    </a:cubicBezTo>
                    <a:cubicBezTo>
                      <a:pt x="3328" y="15022"/>
                      <a:pt x="3927" y="14340"/>
                      <a:pt x="4352" y="13706"/>
                    </a:cubicBezTo>
                    <a:cubicBezTo>
                      <a:pt x="4929" y="12844"/>
                      <a:pt x="5327" y="11865"/>
                      <a:pt x="5672" y="10895"/>
                    </a:cubicBezTo>
                    <a:cubicBezTo>
                      <a:pt x="6025" y="9897"/>
                      <a:pt x="6314" y="8872"/>
                      <a:pt x="6548" y="7840"/>
                    </a:cubicBezTo>
                    <a:cubicBezTo>
                      <a:pt x="6795" y="6752"/>
                      <a:pt x="6985" y="5651"/>
                      <a:pt x="7121" y="4543"/>
                    </a:cubicBezTo>
                    <a:cubicBezTo>
                      <a:pt x="7258" y="3401"/>
                      <a:pt x="7342" y="2248"/>
                      <a:pt x="7368" y="1098"/>
                    </a:cubicBezTo>
                    <a:cubicBezTo>
                      <a:pt x="7376" y="813"/>
                      <a:pt x="7380" y="528"/>
                      <a:pt x="7380" y="244"/>
                    </a:cubicBezTo>
                    <a:cubicBezTo>
                      <a:pt x="7380" y="220"/>
                      <a:pt x="7361" y="207"/>
                      <a:pt x="7342" y="207"/>
                    </a:cubicBezTo>
                    <a:cubicBezTo>
                      <a:pt x="7322" y="207"/>
                      <a:pt x="7303" y="220"/>
                      <a:pt x="7303" y="244"/>
                    </a:cubicBezTo>
                    <a:cubicBezTo>
                      <a:pt x="7303" y="1383"/>
                      <a:pt x="7251" y="2521"/>
                      <a:pt x="7140" y="3651"/>
                    </a:cubicBezTo>
                    <a:cubicBezTo>
                      <a:pt x="7035" y="4763"/>
                      <a:pt x="6875" y="5871"/>
                      <a:pt x="6659" y="6964"/>
                    </a:cubicBezTo>
                    <a:cubicBezTo>
                      <a:pt x="6454" y="7999"/>
                      <a:pt x="6196" y="9023"/>
                      <a:pt x="5881" y="10025"/>
                    </a:cubicBezTo>
                    <a:cubicBezTo>
                      <a:pt x="5570" y="11016"/>
                      <a:pt x="5209" y="12002"/>
                      <a:pt x="4724" y="12924"/>
                    </a:cubicBezTo>
                    <a:cubicBezTo>
                      <a:pt x="4508" y="13338"/>
                      <a:pt x="4261" y="13744"/>
                      <a:pt x="3961" y="14108"/>
                    </a:cubicBezTo>
                    <a:cubicBezTo>
                      <a:pt x="3706" y="14411"/>
                      <a:pt x="3407" y="14700"/>
                      <a:pt x="3046" y="14874"/>
                    </a:cubicBezTo>
                    <a:cubicBezTo>
                      <a:pt x="2835" y="14976"/>
                      <a:pt x="2602" y="15034"/>
                      <a:pt x="2368" y="15034"/>
                    </a:cubicBezTo>
                    <a:cubicBezTo>
                      <a:pt x="2244" y="15034"/>
                      <a:pt x="2121" y="15018"/>
                      <a:pt x="1999" y="14984"/>
                    </a:cubicBezTo>
                    <a:cubicBezTo>
                      <a:pt x="1608" y="14874"/>
                      <a:pt x="1286" y="14597"/>
                      <a:pt x="1051" y="14271"/>
                    </a:cubicBezTo>
                    <a:cubicBezTo>
                      <a:pt x="766" y="13877"/>
                      <a:pt x="588" y="13417"/>
                      <a:pt x="456" y="12958"/>
                    </a:cubicBezTo>
                    <a:cubicBezTo>
                      <a:pt x="307" y="12435"/>
                      <a:pt x="216" y="11896"/>
                      <a:pt x="167" y="11357"/>
                    </a:cubicBezTo>
                    <a:cubicBezTo>
                      <a:pt x="57" y="10196"/>
                      <a:pt x="121" y="9028"/>
                      <a:pt x="232" y="7871"/>
                    </a:cubicBezTo>
                    <a:cubicBezTo>
                      <a:pt x="345" y="6706"/>
                      <a:pt x="512" y="5545"/>
                      <a:pt x="694" y="4388"/>
                    </a:cubicBezTo>
                    <a:cubicBezTo>
                      <a:pt x="880" y="3230"/>
                      <a:pt x="1074" y="2073"/>
                      <a:pt x="1263" y="912"/>
                    </a:cubicBezTo>
                    <a:cubicBezTo>
                      <a:pt x="1313" y="623"/>
                      <a:pt x="1358" y="335"/>
                      <a:pt x="1404" y="47"/>
                    </a:cubicBezTo>
                    <a:cubicBezTo>
                      <a:pt x="1411" y="19"/>
                      <a:pt x="1386" y="0"/>
                      <a:pt x="136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069" name="Google Shape;1069;p44"/>
              <p:cNvSpPr/>
              <p:nvPr/>
            </p:nvSpPr>
            <p:spPr>
              <a:xfrm>
                <a:off x="7991813" y="2893894"/>
                <a:ext cx="237742" cy="486990"/>
              </a:xfrm>
              <a:custGeom>
                <a:avLst/>
                <a:gdLst/>
                <a:ahLst/>
                <a:cxnLst/>
                <a:rect l="l" t="t" r="r" b="b"/>
                <a:pathLst>
                  <a:path w="7377" h="15111" extrusionOk="0">
                    <a:moveTo>
                      <a:pt x="1360" y="1"/>
                    </a:moveTo>
                    <a:cubicBezTo>
                      <a:pt x="1345" y="1"/>
                      <a:pt x="1332" y="9"/>
                      <a:pt x="1328" y="28"/>
                    </a:cubicBezTo>
                    <a:cubicBezTo>
                      <a:pt x="1135" y="1224"/>
                      <a:pt x="938" y="2419"/>
                      <a:pt x="741" y="3614"/>
                    </a:cubicBezTo>
                    <a:cubicBezTo>
                      <a:pt x="551" y="4779"/>
                      <a:pt x="369" y="5944"/>
                      <a:pt x="236" y="7112"/>
                    </a:cubicBezTo>
                    <a:cubicBezTo>
                      <a:pt x="99" y="8292"/>
                      <a:pt x="1" y="9479"/>
                      <a:pt x="43" y="10663"/>
                    </a:cubicBezTo>
                    <a:cubicBezTo>
                      <a:pt x="65" y="11229"/>
                      <a:pt x="122" y="11794"/>
                      <a:pt x="232" y="12351"/>
                    </a:cubicBezTo>
                    <a:cubicBezTo>
                      <a:pt x="327" y="12849"/>
                      <a:pt x="468" y="13342"/>
                      <a:pt x="684" y="13798"/>
                    </a:cubicBezTo>
                    <a:cubicBezTo>
                      <a:pt x="873" y="14195"/>
                      <a:pt x="1135" y="14575"/>
                      <a:pt x="1503" y="14833"/>
                    </a:cubicBezTo>
                    <a:cubicBezTo>
                      <a:pt x="1759" y="15007"/>
                      <a:pt x="2061" y="15110"/>
                      <a:pt x="2371" y="15110"/>
                    </a:cubicBezTo>
                    <a:cubicBezTo>
                      <a:pt x="2419" y="15110"/>
                      <a:pt x="2468" y="15108"/>
                      <a:pt x="2517" y="15102"/>
                    </a:cubicBezTo>
                    <a:cubicBezTo>
                      <a:pt x="3324" y="15023"/>
                      <a:pt x="3924" y="14340"/>
                      <a:pt x="4349" y="13703"/>
                    </a:cubicBezTo>
                    <a:cubicBezTo>
                      <a:pt x="4925" y="12845"/>
                      <a:pt x="5324" y="11866"/>
                      <a:pt x="5669" y="10895"/>
                    </a:cubicBezTo>
                    <a:cubicBezTo>
                      <a:pt x="6023" y="9893"/>
                      <a:pt x="6310" y="8873"/>
                      <a:pt x="6546" y="7837"/>
                    </a:cubicBezTo>
                    <a:cubicBezTo>
                      <a:pt x="6797" y="6751"/>
                      <a:pt x="6982" y="5648"/>
                      <a:pt x="7119" y="4543"/>
                    </a:cubicBezTo>
                    <a:cubicBezTo>
                      <a:pt x="7259" y="3398"/>
                      <a:pt x="7338" y="2248"/>
                      <a:pt x="7366" y="1098"/>
                    </a:cubicBezTo>
                    <a:cubicBezTo>
                      <a:pt x="7373" y="814"/>
                      <a:pt x="7377" y="529"/>
                      <a:pt x="7377" y="245"/>
                    </a:cubicBezTo>
                    <a:cubicBezTo>
                      <a:pt x="7377" y="220"/>
                      <a:pt x="7358" y="208"/>
                      <a:pt x="7339" y="208"/>
                    </a:cubicBezTo>
                    <a:cubicBezTo>
                      <a:pt x="7320" y="208"/>
                      <a:pt x="7301" y="220"/>
                      <a:pt x="7301" y="245"/>
                    </a:cubicBezTo>
                    <a:cubicBezTo>
                      <a:pt x="7301" y="1383"/>
                      <a:pt x="7247" y="2517"/>
                      <a:pt x="7138" y="3652"/>
                    </a:cubicBezTo>
                    <a:cubicBezTo>
                      <a:pt x="7031" y="4763"/>
                      <a:pt x="6872" y="5868"/>
                      <a:pt x="6655" y="6964"/>
                    </a:cubicBezTo>
                    <a:cubicBezTo>
                      <a:pt x="6451" y="7996"/>
                      <a:pt x="6196" y="9021"/>
                      <a:pt x="5878" y="10026"/>
                    </a:cubicBezTo>
                    <a:cubicBezTo>
                      <a:pt x="5567" y="11017"/>
                      <a:pt x="5207" y="12003"/>
                      <a:pt x="4725" y="12925"/>
                    </a:cubicBezTo>
                    <a:cubicBezTo>
                      <a:pt x="4505" y="13339"/>
                      <a:pt x="4258" y="13745"/>
                      <a:pt x="3958" y="14104"/>
                    </a:cubicBezTo>
                    <a:cubicBezTo>
                      <a:pt x="3704" y="14412"/>
                      <a:pt x="3408" y="14701"/>
                      <a:pt x="3048" y="14875"/>
                    </a:cubicBezTo>
                    <a:cubicBezTo>
                      <a:pt x="2834" y="14977"/>
                      <a:pt x="2600" y="15035"/>
                      <a:pt x="2365" y="15035"/>
                    </a:cubicBezTo>
                    <a:cubicBezTo>
                      <a:pt x="2242" y="15035"/>
                      <a:pt x="2118" y="15019"/>
                      <a:pt x="1997" y="14985"/>
                    </a:cubicBezTo>
                    <a:cubicBezTo>
                      <a:pt x="1606" y="14875"/>
                      <a:pt x="1283" y="14594"/>
                      <a:pt x="1048" y="14268"/>
                    </a:cubicBezTo>
                    <a:cubicBezTo>
                      <a:pt x="764" y="13877"/>
                      <a:pt x="585" y="13418"/>
                      <a:pt x="452" y="12955"/>
                    </a:cubicBezTo>
                    <a:cubicBezTo>
                      <a:pt x="304" y="12435"/>
                      <a:pt x="213" y="11896"/>
                      <a:pt x="164" y="11358"/>
                    </a:cubicBezTo>
                    <a:cubicBezTo>
                      <a:pt x="58" y="10197"/>
                      <a:pt x="122" y="9028"/>
                      <a:pt x="232" y="7871"/>
                    </a:cubicBezTo>
                    <a:cubicBezTo>
                      <a:pt x="342" y="6706"/>
                      <a:pt x="509" y="5545"/>
                      <a:pt x="696" y="4388"/>
                    </a:cubicBezTo>
                    <a:cubicBezTo>
                      <a:pt x="878" y="3227"/>
                      <a:pt x="1071" y="2070"/>
                      <a:pt x="1260" y="913"/>
                    </a:cubicBezTo>
                    <a:cubicBezTo>
                      <a:pt x="1310" y="624"/>
                      <a:pt x="1356" y="336"/>
                      <a:pt x="1405" y="47"/>
                    </a:cubicBezTo>
                    <a:cubicBezTo>
                      <a:pt x="1409" y="20"/>
                      <a:pt x="1383" y="1"/>
                      <a:pt x="136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070" name="Google Shape;1070;p44"/>
              <p:cNvSpPr/>
              <p:nvPr/>
            </p:nvSpPr>
            <p:spPr>
              <a:xfrm>
                <a:off x="7984981" y="2895666"/>
                <a:ext cx="237742" cy="487022"/>
              </a:xfrm>
              <a:custGeom>
                <a:avLst/>
                <a:gdLst/>
                <a:ahLst/>
                <a:cxnLst/>
                <a:rect l="l" t="t" r="r" b="b"/>
                <a:pathLst>
                  <a:path w="7377" h="15112" extrusionOk="0">
                    <a:moveTo>
                      <a:pt x="1362" y="0"/>
                    </a:moveTo>
                    <a:cubicBezTo>
                      <a:pt x="1348" y="0"/>
                      <a:pt x="1335" y="8"/>
                      <a:pt x="1332" y="26"/>
                    </a:cubicBezTo>
                    <a:cubicBezTo>
                      <a:pt x="1135" y="1222"/>
                      <a:pt x="938" y="2416"/>
                      <a:pt x="744" y="3612"/>
                    </a:cubicBezTo>
                    <a:cubicBezTo>
                      <a:pt x="554" y="4777"/>
                      <a:pt x="368" y="5941"/>
                      <a:pt x="236" y="7114"/>
                    </a:cubicBezTo>
                    <a:cubicBezTo>
                      <a:pt x="99" y="8290"/>
                      <a:pt x="1" y="9478"/>
                      <a:pt x="46" y="10666"/>
                    </a:cubicBezTo>
                    <a:cubicBezTo>
                      <a:pt x="65" y="11231"/>
                      <a:pt x="122" y="11796"/>
                      <a:pt x="232" y="12350"/>
                    </a:cubicBezTo>
                    <a:cubicBezTo>
                      <a:pt x="327" y="12847"/>
                      <a:pt x="467" y="13340"/>
                      <a:pt x="684" y="13799"/>
                    </a:cubicBezTo>
                    <a:cubicBezTo>
                      <a:pt x="877" y="14198"/>
                      <a:pt x="1139" y="14578"/>
                      <a:pt x="1503" y="14832"/>
                    </a:cubicBezTo>
                    <a:cubicBezTo>
                      <a:pt x="1762" y="15011"/>
                      <a:pt x="2066" y="15111"/>
                      <a:pt x="2380" y="15111"/>
                    </a:cubicBezTo>
                    <a:cubicBezTo>
                      <a:pt x="2425" y="15111"/>
                      <a:pt x="2470" y="15109"/>
                      <a:pt x="2516" y="15105"/>
                    </a:cubicBezTo>
                    <a:cubicBezTo>
                      <a:pt x="3324" y="15021"/>
                      <a:pt x="3923" y="14338"/>
                      <a:pt x="4349" y="13704"/>
                    </a:cubicBezTo>
                    <a:cubicBezTo>
                      <a:pt x="4925" y="12843"/>
                      <a:pt x="5324" y="11864"/>
                      <a:pt x="5669" y="10893"/>
                    </a:cubicBezTo>
                    <a:cubicBezTo>
                      <a:pt x="6021" y="9895"/>
                      <a:pt x="6314" y="8871"/>
                      <a:pt x="6549" y="7839"/>
                    </a:cubicBezTo>
                    <a:cubicBezTo>
                      <a:pt x="6795" y="6750"/>
                      <a:pt x="6981" y="5649"/>
                      <a:pt x="7118" y="4542"/>
                    </a:cubicBezTo>
                    <a:cubicBezTo>
                      <a:pt x="7259" y="3400"/>
                      <a:pt x="7342" y="2246"/>
                      <a:pt x="7368" y="1096"/>
                    </a:cubicBezTo>
                    <a:cubicBezTo>
                      <a:pt x="7373" y="812"/>
                      <a:pt x="7376" y="527"/>
                      <a:pt x="7376" y="243"/>
                    </a:cubicBezTo>
                    <a:cubicBezTo>
                      <a:pt x="7376" y="218"/>
                      <a:pt x="7357" y="206"/>
                      <a:pt x="7338" y="206"/>
                    </a:cubicBezTo>
                    <a:cubicBezTo>
                      <a:pt x="7319" y="206"/>
                      <a:pt x="7300" y="218"/>
                      <a:pt x="7300" y="243"/>
                    </a:cubicBezTo>
                    <a:cubicBezTo>
                      <a:pt x="7300" y="1381"/>
                      <a:pt x="7247" y="2519"/>
                      <a:pt x="7141" y="3650"/>
                    </a:cubicBezTo>
                    <a:cubicBezTo>
                      <a:pt x="7031" y="4761"/>
                      <a:pt x="6872" y="5869"/>
                      <a:pt x="6655" y="6962"/>
                    </a:cubicBezTo>
                    <a:cubicBezTo>
                      <a:pt x="6450" y="7998"/>
                      <a:pt x="6196" y="9023"/>
                      <a:pt x="5878" y="10028"/>
                    </a:cubicBezTo>
                    <a:cubicBezTo>
                      <a:pt x="5566" y="11014"/>
                      <a:pt x="5206" y="12001"/>
                      <a:pt x="4724" y="12923"/>
                    </a:cubicBezTo>
                    <a:cubicBezTo>
                      <a:pt x="4504" y="13340"/>
                      <a:pt x="4258" y="13743"/>
                      <a:pt x="3958" y="14107"/>
                    </a:cubicBezTo>
                    <a:cubicBezTo>
                      <a:pt x="3703" y="14410"/>
                      <a:pt x="3407" y="14699"/>
                      <a:pt x="3047" y="14873"/>
                    </a:cubicBezTo>
                    <a:cubicBezTo>
                      <a:pt x="2833" y="14975"/>
                      <a:pt x="2600" y="15033"/>
                      <a:pt x="2366" y="15033"/>
                    </a:cubicBezTo>
                    <a:cubicBezTo>
                      <a:pt x="2243" y="15033"/>
                      <a:pt x="2120" y="15017"/>
                      <a:pt x="2000" y="14983"/>
                    </a:cubicBezTo>
                    <a:cubicBezTo>
                      <a:pt x="1605" y="14873"/>
                      <a:pt x="1283" y="14596"/>
                      <a:pt x="1048" y="14270"/>
                    </a:cubicBezTo>
                    <a:cubicBezTo>
                      <a:pt x="766" y="13879"/>
                      <a:pt x="584" y="13417"/>
                      <a:pt x="452" y="12957"/>
                    </a:cubicBezTo>
                    <a:cubicBezTo>
                      <a:pt x="304" y="12433"/>
                      <a:pt x="216" y="11895"/>
                      <a:pt x="164" y="11356"/>
                    </a:cubicBezTo>
                    <a:cubicBezTo>
                      <a:pt x="57" y="10195"/>
                      <a:pt x="122" y="9027"/>
                      <a:pt x="232" y="7869"/>
                    </a:cubicBezTo>
                    <a:cubicBezTo>
                      <a:pt x="342" y="6705"/>
                      <a:pt x="509" y="5543"/>
                      <a:pt x="694" y="4386"/>
                    </a:cubicBezTo>
                    <a:cubicBezTo>
                      <a:pt x="877" y="3229"/>
                      <a:pt x="1071" y="2071"/>
                      <a:pt x="1260" y="910"/>
                    </a:cubicBezTo>
                    <a:cubicBezTo>
                      <a:pt x="1309" y="623"/>
                      <a:pt x="1355" y="338"/>
                      <a:pt x="1404" y="49"/>
                    </a:cubicBezTo>
                    <a:cubicBezTo>
                      <a:pt x="1409" y="19"/>
                      <a:pt x="1384" y="0"/>
                      <a:pt x="136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071" name="Google Shape;1071;p44"/>
              <p:cNvSpPr/>
              <p:nvPr/>
            </p:nvSpPr>
            <p:spPr>
              <a:xfrm>
                <a:off x="7996970" y="2908880"/>
                <a:ext cx="237839" cy="486990"/>
              </a:xfrm>
              <a:custGeom>
                <a:avLst/>
                <a:gdLst/>
                <a:ahLst/>
                <a:cxnLst/>
                <a:rect l="l" t="t" r="r" b="b"/>
                <a:pathLst>
                  <a:path w="7380" h="15111" extrusionOk="0">
                    <a:moveTo>
                      <a:pt x="1362" y="0"/>
                    </a:moveTo>
                    <a:cubicBezTo>
                      <a:pt x="1348" y="0"/>
                      <a:pt x="1335" y="8"/>
                      <a:pt x="1332" y="26"/>
                    </a:cubicBezTo>
                    <a:cubicBezTo>
                      <a:pt x="1135" y="1222"/>
                      <a:pt x="937" y="2421"/>
                      <a:pt x="744" y="3616"/>
                    </a:cubicBezTo>
                    <a:cubicBezTo>
                      <a:pt x="554" y="4777"/>
                      <a:pt x="372" y="5941"/>
                      <a:pt x="235" y="7114"/>
                    </a:cubicBezTo>
                    <a:cubicBezTo>
                      <a:pt x="103" y="8290"/>
                      <a:pt x="0" y="9478"/>
                      <a:pt x="46" y="10665"/>
                    </a:cubicBezTo>
                    <a:cubicBezTo>
                      <a:pt x="68" y="11231"/>
                      <a:pt x="121" y="11795"/>
                      <a:pt x="231" y="12350"/>
                    </a:cubicBezTo>
                    <a:cubicBezTo>
                      <a:pt x="331" y="12847"/>
                      <a:pt x="467" y="13340"/>
                      <a:pt x="687" y="13799"/>
                    </a:cubicBezTo>
                    <a:cubicBezTo>
                      <a:pt x="877" y="14198"/>
                      <a:pt x="1138" y="14577"/>
                      <a:pt x="1506" y="14831"/>
                    </a:cubicBezTo>
                    <a:cubicBezTo>
                      <a:pt x="1765" y="15010"/>
                      <a:pt x="2070" y="15111"/>
                      <a:pt x="2381" y="15111"/>
                    </a:cubicBezTo>
                    <a:cubicBezTo>
                      <a:pt x="2426" y="15111"/>
                      <a:pt x="2471" y="15109"/>
                      <a:pt x="2516" y="15105"/>
                    </a:cubicBezTo>
                    <a:cubicBezTo>
                      <a:pt x="3327" y="15021"/>
                      <a:pt x="3928" y="14338"/>
                      <a:pt x="4352" y="13704"/>
                    </a:cubicBezTo>
                    <a:cubicBezTo>
                      <a:pt x="4929" y="12843"/>
                      <a:pt x="5323" y="11864"/>
                      <a:pt x="5669" y="10893"/>
                    </a:cubicBezTo>
                    <a:cubicBezTo>
                      <a:pt x="6026" y="9895"/>
                      <a:pt x="6313" y="8871"/>
                      <a:pt x="6549" y="7839"/>
                    </a:cubicBezTo>
                    <a:cubicBezTo>
                      <a:pt x="6796" y="6750"/>
                      <a:pt x="6985" y="5649"/>
                      <a:pt x="7118" y="4542"/>
                    </a:cubicBezTo>
                    <a:cubicBezTo>
                      <a:pt x="7258" y="3400"/>
                      <a:pt x="7342" y="2250"/>
                      <a:pt x="7369" y="1096"/>
                    </a:cubicBezTo>
                    <a:cubicBezTo>
                      <a:pt x="7376" y="812"/>
                      <a:pt x="7380" y="527"/>
                      <a:pt x="7380" y="243"/>
                    </a:cubicBezTo>
                    <a:cubicBezTo>
                      <a:pt x="7380" y="218"/>
                      <a:pt x="7361" y="206"/>
                      <a:pt x="7342" y="206"/>
                    </a:cubicBezTo>
                    <a:cubicBezTo>
                      <a:pt x="7323" y="206"/>
                      <a:pt x="7304" y="218"/>
                      <a:pt x="7304" y="243"/>
                    </a:cubicBezTo>
                    <a:cubicBezTo>
                      <a:pt x="7304" y="1381"/>
                      <a:pt x="7251" y="2519"/>
                      <a:pt x="7141" y="3654"/>
                    </a:cubicBezTo>
                    <a:cubicBezTo>
                      <a:pt x="7034" y="4761"/>
                      <a:pt x="6875" y="5869"/>
                      <a:pt x="6659" y="6966"/>
                    </a:cubicBezTo>
                    <a:cubicBezTo>
                      <a:pt x="6454" y="7998"/>
                      <a:pt x="6196" y="9023"/>
                      <a:pt x="5881" y="10028"/>
                    </a:cubicBezTo>
                    <a:cubicBezTo>
                      <a:pt x="5570" y="11018"/>
                      <a:pt x="5210" y="12005"/>
                      <a:pt x="4724" y="12923"/>
                    </a:cubicBezTo>
                    <a:cubicBezTo>
                      <a:pt x="4508" y="13340"/>
                      <a:pt x="4261" y="13746"/>
                      <a:pt x="3958" y="14107"/>
                    </a:cubicBezTo>
                    <a:cubicBezTo>
                      <a:pt x="3707" y="14413"/>
                      <a:pt x="3408" y="14698"/>
                      <a:pt x="3047" y="14873"/>
                    </a:cubicBezTo>
                    <a:cubicBezTo>
                      <a:pt x="2835" y="14977"/>
                      <a:pt x="2605" y="15034"/>
                      <a:pt x="2373" y="15034"/>
                    </a:cubicBezTo>
                    <a:cubicBezTo>
                      <a:pt x="2249" y="15034"/>
                      <a:pt x="2123" y="15017"/>
                      <a:pt x="2000" y="14983"/>
                    </a:cubicBezTo>
                    <a:cubicBezTo>
                      <a:pt x="1605" y="14873"/>
                      <a:pt x="1287" y="14596"/>
                      <a:pt x="1051" y="14270"/>
                    </a:cubicBezTo>
                    <a:cubicBezTo>
                      <a:pt x="767" y="13879"/>
                      <a:pt x="588" y="13420"/>
                      <a:pt x="455" y="12956"/>
                    </a:cubicBezTo>
                    <a:cubicBezTo>
                      <a:pt x="308" y="12433"/>
                      <a:pt x="217" y="11895"/>
                      <a:pt x="167" y="11356"/>
                    </a:cubicBezTo>
                    <a:cubicBezTo>
                      <a:pt x="57" y="10198"/>
                      <a:pt x="121" y="9026"/>
                      <a:pt x="231" y="7873"/>
                    </a:cubicBezTo>
                    <a:cubicBezTo>
                      <a:pt x="342" y="6704"/>
                      <a:pt x="513" y="5547"/>
                      <a:pt x="695" y="4390"/>
                    </a:cubicBezTo>
                    <a:cubicBezTo>
                      <a:pt x="881" y="3229"/>
                      <a:pt x="1074" y="2071"/>
                      <a:pt x="1264" y="914"/>
                    </a:cubicBezTo>
                    <a:cubicBezTo>
                      <a:pt x="1310" y="626"/>
                      <a:pt x="1359" y="337"/>
                      <a:pt x="1404" y="49"/>
                    </a:cubicBezTo>
                    <a:cubicBezTo>
                      <a:pt x="1409" y="19"/>
                      <a:pt x="1384" y="0"/>
                      <a:pt x="136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grpSp>
            <p:nvGrpSpPr>
              <p:cNvPr id="1072" name="Google Shape;1072;p44"/>
              <p:cNvGrpSpPr/>
              <p:nvPr/>
            </p:nvGrpSpPr>
            <p:grpSpPr>
              <a:xfrm>
                <a:off x="7976924" y="2898309"/>
                <a:ext cx="264620" cy="501976"/>
                <a:chOff x="7976924" y="2849434"/>
                <a:chExt cx="264620" cy="501976"/>
              </a:xfrm>
            </p:grpSpPr>
            <p:sp>
              <p:nvSpPr>
                <p:cNvPr id="1073" name="Google Shape;1073;p44"/>
                <p:cNvSpPr/>
                <p:nvPr/>
              </p:nvSpPr>
              <p:spPr>
                <a:xfrm>
                  <a:off x="7983756" y="2849434"/>
                  <a:ext cx="237742" cy="486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77" h="15110" extrusionOk="0">
                      <a:moveTo>
                        <a:pt x="1363" y="0"/>
                      </a:moveTo>
                      <a:cubicBezTo>
                        <a:pt x="1348" y="0"/>
                        <a:pt x="1335" y="9"/>
                        <a:pt x="1333" y="28"/>
                      </a:cubicBezTo>
                      <a:cubicBezTo>
                        <a:pt x="1135" y="1224"/>
                        <a:pt x="937" y="2418"/>
                        <a:pt x="744" y="3614"/>
                      </a:cubicBezTo>
                      <a:cubicBezTo>
                        <a:pt x="554" y="4779"/>
                        <a:pt x="368" y="5943"/>
                        <a:pt x="235" y="7111"/>
                      </a:cubicBezTo>
                      <a:cubicBezTo>
                        <a:pt x="99" y="8292"/>
                        <a:pt x="0" y="9479"/>
                        <a:pt x="46" y="10663"/>
                      </a:cubicBezTo>
                      <a:cubicBezTo>
                        <a:pt x="65" y="11228"/>
                        <a:pt x="121" y="11794"/>
                        <a:pt x="232" y="12351"/>
                      </a:cubicBezTo>
                      <a:cubicBezTo>
                        <a:pt x="331" y="12848"/>
                        <a:pt x="467" y="13342"/>
                        <a:pt x="687" y="13797"/>
                      </a:cubicBezTo>
                      <a:cubicBezTo>
                        <a:pt x="877" y="14195"/>
                        <a:pt x="1139" y="14578"/>
                        <a:pt x="1506" y="14832"/>
                      </a:cubicBezTo>
                      <a:cubicBezTo>
                        <a:pt x="1759" y="15006"/>
                        <a:pt x="2063" y="15110"/>
                        <a:pt x="2371" y="15110"/>
                      </a:cubicBezTo>
                      <a:cubicBezTo>
                        <a:pt x="2420" y="15110"/>
                        <a:pt x="2468" y="15107"/>
                        <a:pt x="2516" y="15102"/>
                      </a:cubicBezTo>
                      <a:cubicBezTo>
                        <a:pt x="3328" y="15023"/>
                        <a:pt x="3923" y="14340"/>
                        <a:pt x="4352" y="13706"/>
                      </a:cubicBezTo>
                      <a:cubicBezTo>
                        <a:pt x="4929" y="12845"/>
                        <a:pt x="5324" y="11866"/>
                        <a:pt x="5669" y="10894"/>
                      </a:cubicBezTo>
                      <a:cubicBezTo>
                        <a:pt x="6026" y="9892"/>
                        <a:pt x="6314" y="8873"/>
                        <a:pt x="6549" y="7840"/>
                      </a:cubicBezTo>
                      <a:cubicBezTo>
                        <a:pt x="6796" y="6751"/>
                        <a:pt x="6982" y="5647"/>
                        <a:pt x="7118" y="4543"/>
                      </a:cubicBezTo>
                      <a:cubicBezTo>
                        <a:pt x="7259" y="3397"/>
                        <a:pt x="7342" y="2248"/>
                        <a:pt x="7369" y="1098"/>
                      </a:cubicBezTo>
                      <a:cubicBezTo>
                        <a:pt x="7376" y="814"/>
                        <a:pt x="7376" y="529"/>
                        <a:pt x="7376" y="245"/>
                      </a:cubicBezTo>
                      <a:cubicBezTo>
                        <a:pt x="7376" y="220"/>
                        <a:pt x="7357" y="207"/>
                        <a:pt x="7338" y="207"/>
                      </a:cubicBezTo>
                      <a:cubicBezTo>
                        <a:pt x="7319" y="207"/>
                        <a:pt x="7301" y="220"/>
                        <a:pt x="7301" y="245"/>
                      </a:cubicBezTo>
                      <a:cubicBezTo>
                        <a:pt x="7301" y="1383"/>
                        <a:pt x="7247" y="2521"/>
                        <a:pt x="7141" y="3651"/>
                      </a:cubicBezTo>
                      <a:cubicBezTo>
                        <a:pt x="7035" y="4763"/>
                        <a:pt x="6872" y="5868"/>
                        <a:pt x="6655" y="6964"/>
                      </a:cubicBezTo>
                      <a:cubicBezTo>
                        <a:pt x="6450" y="7996"/>
                        <a:pt x="6196" y="9020"/>
                        <a:pt x="5881" y="10025"/>
                      </a:cubicBezTo>
                      <a:cubicBezTo>
                        <a:pt x="5567" y="11016"/>
                        <a:pt x="5206" y="12002"/>
                        <a:pt x="4725" y="12925"/>
                      </a:cubicBezTo>
                      <a:cubicBezTo>
                        <a:pt x="4504" y="13338"/>
                        <a:pt x="4257" y="13744"/>
                        <a:pt x="3958" y="14104"/>
                      </a:cubicBezTo>
                      <a:cubicBezTo>
                        <a:pt x="3704" y="14412"/>
                        <a:pt x="3408" y="14700"/>
                        <a:pt x="3047" y="14874"/>
                      </a:cubicBezTo>
                      <a:cubicBezTo>
                        <a:pt x="2833" y="14976"/>
                        <a:pt x="2600" y="15034"/>
                        <a:pt x="2366" y="15034"/>
                      </a:cubicBezTo>
                      <a:cubicBezTo>
                        <a:pt x="2243" y="15034"/>
                        <a:pt x="2120" y="15018"/>
                        <a:pt x="2000" y="14985"/>
                      </a:cubicBezTo>
                      <a:cubicBezTo>
                        <a:pt x="1606" y="14874"/>
                        <a:pt x="1282" y="14594"/>
                        <a:pt x="1048" y="14268"/>
                      </a:cubicBezTo>
                      <a:cubicBezTo>
                        <a:pt x="767" y="13876"/>
                        <a:pt x="585" y="13417"/>
                        <a:pt x="456" y="12955"/>
                      </a:cubicBezTo>
                      <a:cubicBezTo>
                        <a:pt x="304" y="12435"/>
                        <a:pt x="217" y="11896"/>
                        <a:pt x="167" y="11358"/>
                      </a:cubicBezTo>
                      <a:cubicBezTo>
                        <a:pt x="58" y="10197"/>
                        <a:pt x="121" y="9027"/>
                        <a:pt x="232" y="7871"/>
                      </a:cubicBezTo>
                      <a:cubicBezTo>
                        <a:pt x="342" y="6705"/>
                        <a:pt x="508" y="5544"/>
                        <a:pt x="695" y="4388"/>
                      </a:cubicBezTo>
                      <a:cubicBezTo>
                        <a:pt x="881" y="3231"/>
                        <a:pt x="1074" y="2070"/>
                        <a:pt x="1264" y="912"/>
                      </a:cubicBezTo>
                      <a:cubicBezTo>
                        <a:pt x="1310" y="623"/>
                        <a:pt x="1359" y="336"/>
                        <a:pt x="1404" y="47"/>
                      </a:cubicBezTo>
                      <a:cubicBezTo>
                        <a:pt x="1409" y="20"/>
                        <a:pt x="1384" y="0"/>
                        <a:pt x="136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  <p:sp>
              <p:nvSpPr>
                <p:cNvPr id="1074" name="Google Shape;1074;p44"/>
                <p:cNvSpPr/>
                <p:nvPr/>
              </p:nvSpPr>
              <p:spPr>
                <a:xfrm>
                  <a:off x="7976924" y="2851174"/>
                  <a:ext cx="237839" cy="4870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80" h="15112" extrusionOk="0">
                      <a:moveTo>
                        <a:pt x="1362" y="1"/>
                      </a:moveTo>
                      <a:cubicBezTo>
                        <a:pt x="1348" y="1"/>
                        <a:pt x="1335" y="9"/>
                        <a:pt x="1331" y="27"/>
                      </a:cubicBezTo>
                      <a:cubicBezTo>
                        <a:pt x="1135" y="1222"/>
                        <a:pt x="937" y="2417"/>
                        <a:pt x="743" y="3613"/>
                      </a:cubicBezTo>
                      <a:cubicBezTo>
                        <a:pt x="554" y="4777"/>
                        <a:pt x="372" y="5942"/>
                        <a:pt x="235" y="7115"/>
                      </a:cubicBezTo>
                      <a:cubicBezTo>
                        <a:pt x="102" y="8290"/>
                        <a:pt x="0" y="9479"/>
                        <a:pt x="46" y="10666"/>
                      </a:cubicBezTo>
                      <a:cubicBezTo>
                        <a:pt x="68" y="11232"/>
                        <a:pt x="121" y="11796"/>
                        <a:pt x="231" y="12351"/>
                      </a:cubicBezTo>
                      <a:cubicBezTo>
                        <a:pt x="330" y="12848"/>
                        <a:pt x="466" y="13341"/>
                        <a:pt x="687" y="13800"/>
                      </a:cubicBezTo>
                      <a:cubicBezTo>
                        <a:pt x="876" y="14198"/>
                        <a:pt x="1138" y="14578"/>
                        <a:pt x="1506" y="14832"/>
                      </a:cubicBezTo>
                      <a:cubicBezTo>
                        <a:pt x="1765" y="15011"/>
                        <a:pt x="2070" y="15112"/>
                        <a:pt x="2381" y="15112"/>
                      </a:cubicBezTo>
                      <a:cubicBezTo>
                        <a:pt x="2425" y="15112"/>
                        <a:pt x="2470" y="15110"/>
                        <a:pt x="2515" y="15105"/>
                      </a:cubicBezTo>
                      <a:cubicBezTo>
                        <a:pt x="3327" y="15022"/>
                        <a:pt x="3927" y="14339"/>
                        <a:pt x="4352" y="13705"/>
                      </a:cubicBezTo>
                      <a:cubicBezTo>
                        <a:pt x="4928" y="12843"/>
                        <a:pt x="5324" y="11865"/>
                        <a:pt x="5669" y="10894"/>
                      </a:cubicBezTo>
                      <a:cubicBezTo>
                        <a:pt x="6025" y="9896"/>
                        <a:pt x="6313" y="8871"/>
                        <a:pt x="6548" y="7840"/>
                      </a:cubicBezTo>
                      <a:cubicBezTo>
                        <a:pt x="6795" y="6751"/>
                        <a:pt x="6985" y="5650"/>
                        <a:pt x="7117" y="4542"/>
                      </a:cubicBezTo>
                      <a:cubicBezTo>
                        <a:pt x="7259" y="3401"/>
                        <a:pt x="7341" y="2250"/>
                        <a:pt x="7368" y="1097"/>
                      </a:cubicBezTo>
                      <a:cubicBezTo>
                        <a:pt x="7376" y="813"/>
                        <a:pt x="7380" y="528"/>
                        <a:pt x="7380" y="243"/>
                      </a:cubicBezTo>
                      <a:cubicBezTo>
                        <a:pt x="7380" y="219"/>
                        <a:pt x="7361" y="207"/>
                        <a:pt x="7342" y="207"/>
                      </a:cubicBezTo>
                      <a:cubicBezTo>
                        <a:pt x="7323" y="207"/>
                        <a:pt x="7304" y="219"/>
                        <a:pt x="7304" y="243"/>
                      </a:cubicBezTo>
                      <a:cubicBezTo>
                        <a:pt x="7304" y="1382"/>
                        <a:pt x="7250" y="2520"/>
                        <a:pt x="7140" y="3651"/>
                      </a:cubicBezTo>
                      <a:cubicBezTo>
                        <a:pt x="7035" y="4762"/>
                        <a:pt x="6875" y="5870"/>
                        <a:pt x="6658" y="6963"/>
                      </a:cubicBezTo>
                      <a:cubicBezTo>
                        <a:pt x="6454" y="7999"/>
                        <a:pt x="6196" y="9023"/>
                        <a:pt x="5881" y="10029"/>
                      </a:cubicBezTo>
                      <a:cubicBezTo>
                        <a:pt x="5569" y="11019"/>
                        <a:pt x="5210" y="12006"/>
                        <a:pt x="4723" y="12924"/>
                      </a:cubicBezTo>
                      <a:cubicBezTo>
                        <a:pt x="4508" y="13341"/>
                        <a:pt x="4261" y="13743"/>
                        <a:pt x="3958" y="14107"/>
                      </a:cubicBezTo>
                      <a:cubicBezTo>
                        <a:pt x="3707" y="14411"/>
                        <a:pt x="3407" y="14699"/>
                        <a:pt x="3047" y="14874"/>
                      </a:cubicBezTo>
                      <a:cubicBezTo>
                        <a:pt x="2833" y="14976"/>
                        <a:pt x="2599" y="15034"/>
                        <a:pt x="2366" y="15034"/>
                      </a:cubicBezTo>
                      <a:cubicBezTo>
                        <a:pt x="2243" y="15034"/>
                        <a:pt x="2120" y="15018"/>
                        <a:pt x="2000" y="14983"/>
                      </a:cubicBezTo>
                      <a:cubicBezTo>
                        <a:pt x="1605" y="14874"/>
                        <a:pt x="1286" y="14596"/>
                        <a:pt x="1047" y="14270"/>
                      </a:cubicBezTo>
                      <a:cubicBezTo>
                        <a:pt x="766" y="13880"/>
                        <a:pt x="588" y="13417"/>
                        <a:pt x="455" y="12957"/>
                      </a:cubicBezTo>
                      <a:cubicBezTo>
                        <a:pt x="303" y="12434"/>
                        <a:pt x="216" y="11896"/>
                        <a:pt x="167" y="11356"/>
                      </a:cubicBezTo>
                      <a:cubicBezTo>
                        <a:pt x="57" y="10199"/>
                        <a:pt x="121" y="9027"/>
                        <a:pt x="231" y="7873"/>
                      </a:cubicBezTo>
                      <a:cubicBezTo>
                        <a:pt x="342" y="6705"/>
                        <a:pt x="512" y="5544"/>
                        <a:pt x="694" y="4390"/>
                      </a:cubicBezTo>
                      <a:cubicBezTo>
                        <a:pt x="880" y="3229"/>
                        <a:pt x="1074" y="2072"/>
                        <a:pt x="1263" y="911"/>
                      </a:cubicBezTo>
                      <a:cubicBezTo>
                        <a:pt x="1309" y="627"/>
                        <a:pt x="1358" y="338"/>
                        <a:pt x="1403" y="50"/>
                      </a:cubicBezTo>
                      <a:cubicBezTo>
                        <a:pt x="1408" y="20"/>
                        <a:pt x="1384" y="1"/>
                        <a:pt x="136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  <p:sp>
              <p:nvSpPr>
                <p:cNvPr id="1075" name="Google Shape;1075;p44"/>
                <p:cNvSpPr/>
                <p:nvPr/>
              </p:nvSpPr>
              <p:spPr>
                <a:xfrm>
                  <a:off x="8003802" y="2858232"/>
                  <a:ext cx="237742" cy="4869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77" h="15111" extrusionOk="0">
                      <a:moveTo>
                        <a:pt x="1363" y="0"/>
                      </a:moveTo>
                      <a:cubicBezTo>
                        <a:pt x="1348" y="0"/>
                        <a:pt x="1335" y="9"/>
                        <a:pt x="1332" y="28"/>
                      </a:cubicBezTo>
                      <a:cubicBezTo>
                        <a:pt x="1135" y="1224"/>
                        <a:pt x="938" y="2418"/>
                        <a:pt x="744" y="3614"/>
                      </a:cubicBezTo>
                      <a:cubicBezTo>
                        <a:pt x="555" y="4779"/>
                        <a:pt x="369" y="5943"/>
                        <a:pt x="236" y="7112"/>
                      </a:cubicBezTo>
                      <a:cubicBezTo>
                        <a:pt x="100" y="8292"/>
                        <a:pt x="0" y="9479"/>
                        <a:pt x="46" y="10667"/>
                      </a:cubicBezTo>
                      <a:cubicBezTo>
                        <a:pt x="65" y="11232"/>
                        <a:pt x="122" y="11798"/>
                        <a:pt x="232" y="12351"/>
                      </a:cubicBezTo>
                      <a:cubicBezTo>
                        <a:pt x="331" y="12848"/>
                        <a:pt x="467" y="13342"/>
                        <a:pt x="688" y="13797"/>
                      </a:cubicBezTo>
                      <a:cubicBezTo>
                        <a:pt x="877" y="14200"/>
                        <a:pt x="1139" y="14579"/>
                        <a:pt x="1507" y="14833"/>
                      </a:cubicBezTo>
                      <a:cubicBezTo>
                        <a:pt x="1758" y="15009"/>
                        <a:pt x="2061" y="15110"/>
                        <a:pt x="2368" y="15110"/>
                      </a:cubicBezTo>
                      <a:cubicBezTo>
                        <a:pt x="2418" y="15110"/>
                        <a:pt x="2467" y="15107"/>
                        <a:pt x="2516" y="15102"/>
                      </a:cubicBezTo>
                      <a:cubicBezTo>
                        <a:pt x="3329" y="15023"/>
                        <a:pt x="3924" y="14340"/>
                        <a:pt x="4353" y="13706"/>
                      </a:cubicBezTo>
                      <a:cubicBezTo>
                        <a:pt x="4929" y="12845"/>
                        <a:pt x="5324" y="11866"/>
                        <a:pt x="5669" y="10894"/>
                      </a:cubicBezTo>
                      <a:cubicBezTo>
                        <a:pt x="6026" y="9893"/>
                        <a:pt x="6314" y="8873"/>
                        <a:pt x="6549" y="7840"/>
                      </a:cubicBezTo>
                      <a:cubicBezTo>
                        <a:pt x="6796" y="6751"/>
                        <a:pt x="6985" y="5651"/>
                        <a:pt x="7118" y="4543"/>
                      </a:cubicBezTo>
                      <a:cubicBezTo>
                        <a:pt x="7259" y="3397"/>
                        <a:pt x="7342" y="2248"/>
                        <a:pt x="7369" y="1098"/>
                      </a:cubicBezTo>
                      <a:cubicBezTo>
                        <a:pt x="7376" y="814"/>
                        <a:pt x="7376" y="529"/>
                        <a:pt x="7376" y="245"/>
                      </a:cubicBezTo>
                      <a:cubicBezTo>
                        <a:pt x="7376" y="220"/>
                        <a:pt x="7357" y="207"/>
                        <a:pt x="7338" y="207"/>
                      </a:cubicBezTo>
                      <a:cubicBezTo>
                        <a:pt x="7319" y="207"/>
                        <a:pt x="7301" y="220"/>
                        <a:pt x="7301" y="245"/>
                      </a:cubicBezTo>
                      <a:cubicBezTo>
                        <a:pt x="7304" y="1383"/>
                        <a:pt x="7248" y="2521"/>
                        <a:pt x="7141" y="3651"/>
                      </a:cubicBezTo>
                      <a:cubicBezTo>
                        <a:pt x="7035" y="4763"/>
                        <a:pt x="6875" y="5871"/>
                        <a:pt x="6656" y="6964"/>
                      </a:cubicBezTo>
                      <a:cubicBezTo>
                        <a:pt x="6451" y="8000"/>
                        <a:pt x="6197" y="9020"/>
                        <a:pt x="5882" y="10026"/>
                      </a:cubicBezTo>
                      <a:cubicBezTo>
                        <a:pt x="5567" y="11016"/>
                        <a:pt x="5210" y="12003"/>
                        <a:pt x="4724" y="12925"/>
                      </a:cubicBezTo>
                      <a:cubicBezTo>
                        <a:pt x="4504" y="13338"/>
                        <a:pt x="4257" y="13744"/>
                        <a:pt x="3958" y="14109"/>
                      </a:cubicBezTo>
                      <a:cubicBezTo>
                        <a:pt x="3704" y="14412"/>
                        <a:pt x="3408" y="14701"/>
                        <a:pt x="3047" y="14875"/>
                      </a:cubicBezTo>
                      <a:cubicBezTo>
                        <a:pt x="2833" y="14977"/>
                        <a:pt x="2600" y="15035"/>
                        <a:pt x="2366" y="15035"/>
                      </a:cubicBezTo>
                      <a:cubicBezTo>
                        <a:pt x="2243" y="15035"/>
                        <a:pt x="2120" y="15019"/>
                        <a:pt x="2000" y="14985"/>
                      </a:cubicBezTo>
                      <a:cubicBezTo>
                        <a:pt x="1606" y="14875"/>
                        <a:pt x="1283" y="14594"/>
                        <a:pt x="1047" y="14272"/>
                      </a:cubicBezTo>
                      <a:cubicBezTo>
                        <a:pt x="767" y="13877"/>
                        <a:pt x="585" y="13418"/>
                        <a:pt x="456" y="12955"/>
                      </a:cubicBezTo>
                      <a:cubicBezTo>
                        <a:pt x="304" y="12435"/>
                        <a:pt x="217" y="11896"/>
                        <a:pt x="168" y="11358"/>
                      </a:cubicBezTo>
                      <a:cubicBezTo>
                        <a:pt x="58" y="10197"/>
                        <a:pt x="122" y="9028"/>
                        <a:pt x="232" y="7871"/>
                      </a:cubicBezTo>
                      <a:cubicBezTo>
                        <a:pt x="342" y="6706"/>
                        <a:pt x="513" y="5545"/>
                        <a:pt x="695" y="4388"/>
                      </a:cubicBezTo>
                      <a:cubicBezTo>
                        <a:pt x="881" y="3231"/>
                        <a:pt x="1075" y="2070"/>
                        <a:pt x="1264" y="912"/>
                      </a:cubicBezTo>
                      <a:cubicBezTo>
                        <a:pt x="1310" y="624"/>
                        <a:pt x="1359" y="336"/>
                        <a:pt x="1404" y="47"/>
                      </a:cubicBezTo>
                      <a:cubicBezTo>
                        <a:pt x="1409" y="20"/>
                        <a:pt x="1384" y="0"/>
                        <a:pt x="136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  <p:sp>
              <p:nvSpPr>
                <p:cNvPr id="1076" name="Google Shape;1076;p44"/>
                <p:cNvSpPr/>
                <p:nvPr/>
              </p:nvSpPr>
              <p:spPr>
                <a:xfrm>
                  <a:off x="7995713" y="2862647"/>
                  <a:ext cx="237903" cy="486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82" h="15110" extrusionOk="0">
                      <a:moveTo>
                        <a:pt x="1364" y="0"/>
                      </a:moveTo>
                      <a:cubicBezTo>
                        <a:pt x="1350" y="0"/>
                        <a:pt x="1336" y="8"/>
                        <a:pt x="1333" y="28"/>
                      </a:cubicBezTo>
                      <a:cubicBezTo>
                        <a:pt x="1139" y="1223"/>
                        <a:pt x="942" y="2418"/>
                        <a:pt x="745" y="3614"/>
                      </a:cubicBezTo>
                      <a:cubicBezTo>
                        <a:pt x="555" y="4778"/>
                        <a:pt x="373" y="5943"/>
                        <a:pt x="237" y="7111"/>
                      </a:cubicBezTo>
                      <a:cubicBezTo>
                        <a:pt x="104" y="8291"/>
                        <a:pt x="1" y="9479"/>
                        <a:pt x="46" y="10666"/>
                      </a:cubicBezTo>
                      <a:cubicBezTo>
                        <a:pt x="69" y="11232"/>
                        <a:pt x="127" y="11797"/>
                        <a:pt x="233" y="12351"/>
                      </a:cubicBezTo>
                      <a:cubicBezTo>
                        <a:pt x="331" y="12848"/>
                        <a:pt x="472" y="13342"/>
                        <a:pt x="688" y="13801"/>
                      </a:cubicBezTo>
                      <a:cubicBezTo>
                        <a:pt x="878" y="14199"/>
                        <a:pt x="1139" y="14578"/>
                        <a:pt x="1508" y="14832"/>
                      </a:cubicBezTo>
                      <a:cubicBezTo>
                        <a:pt x="1763" y="15009"/>
                        <a:pt x="2063" y="15110"/>
                        <a:pt x="2371" y="15110"/>
                      </a:cubicBezTo>
                      <a:cubicBezTo>
                        <a:pt x="2421" y="15110"/>
                        <a:pt x="2471" y="15107"/>
                        <a:pt x="2520" y="15102"/>
                      </a:cubicBezTo>
                      <a:cubicBezTo>
                        <a:pt x="3329" y="15023"/>
                        <a:pt x="3928" y="14340"/>
                        <a:pt x="4354" y="13706"/>
                      </a:cubicBezTo>
                      <a:cubicBezTo>
                        <a:pt x="4930" y="12844"/>
                        <a:pt x="5328" y="11866"/>
                        <a:pt x="5674" y="10894"/>
                      </a:cubicBezTo>
                      <a:cubicBezTo>
                        <a:pt x="6026" y="9897"/>
                        <a:pt x="6315" y="8872"/>
                        <a:pt x="6550" y="7840"/>
                      </a:cubicBezTo>
                      <a:cubicBezTo>
                        <a:pt x="6797" y="6751"/>
                        <a:pt x="6986" y="5651"/>
                        <a:pt x="7123" y="4542"/>
                      </a:cubicBezTo>
                      <a:cubicBezTo>
                        <a:pt x="7259" y="3397"/>
                        <a:pt x="7343" y="2248"/>
                        <a:pt x="7369" y="1098"/>
                      </a:cubicBezTo>
                      <a:cubicBezTo>
                        <a:pt x="7377" y="814"/>
                        <a:pt x="7381" y="529"/>
                        <a:pt x="7381" y="244"/>
                      </a:cubicBezTo>
                      <a:cubicBezTo>
                        <a:pt x="7381" y="219"/>
                        <a:pt x="7362" y="207"/>
                        <a:pt x="7343" y="207"/>
                      </a:cubicBezTo>
                      <a:cubicBezTo>
                        <a:pt x="7324" y="207"/>
                        <a:pt x="7305" y="219"/>
                        <a:pt x="7305" y="244"/>
                      </a:cubicBezTo>
                      <a:cubicBezTo>
                        <a:pt x="7305" y="1383"/>
                        <a:pt x="7252" y="2521"/>
                        <a:pt x="7142" y="3651"/>
                      </a:cubicBezTo>
                      <a:cubicBezTo>
                        <a:pt x="7035" y="4763"/>
                        <a:pt x="6876" y="5871"/>
                        <a:pt x="6660" y="6964"/>
                      </a:cubicBezTo>
                      <a:cubicBezTo>
                        <a:pt x="6455" y="7999"/>
                        <a:pt x="6197" y="9024"/>
                        <a:pt x="5882" y="10025"/>
                      </a:cubicBezTo>
                      <a:cubicBezTo>
                        <a:pt x="5571" y="11016"/>
                        <a:pt x="5210" y="12002"/>
                        <a:pt x="4725" y="12925"/>
                      </a:cubicBezTo>
                      <a:cubicBezTo>
                        <a:pt x="4508" y="13338"/>
                        <a:pt x="4262" y="13744"/>
                        <a:pt x="3962" y="14108"/>
                      </a:cubicBezTo>
                      <a:cubicBezTo>
                        <a:pt x="3708" y="14412"/>
                        <a:pt x="3408" y="14700"/>
                        <a:pt x="3048" y="14874"/>
                      </a:cubicBezTo>
                      <a:cubicBezTo>
                        <a:pt x="2836" y="14976"/>
                        <a:pt x="2604" y="15034"/>
                        <a:pt x="2369" y="15034"/>
                      </a:cubicBezTo>
                      <a:cubicBezTo>
                        <a:pt x="2246" y="15034"/>
                        <a:pt x="2122" y="15018"/>
                        <a:pt x="2001" y="14984"/>
                      </a:cubicBezTo>
                      <a:cubicBezTo>
                        <a:pt x="1610" y="14874"/>
                        <a:pt x="1288" y="14594"/>
                        <a:pt x="1053" y="14271"/>
                      </a:cubicBezTo>
                      <a:cubicBezTo>
                        <a:pt x="768" y="13876"/>
                        <a:pt x="589" y="13417"/>
                        <a:pt x="456" y="12958"/>
                      </a:cubicBezTo>
                      <a:cubicBezTo>
                        <a:pt x="309" y="12435"/>
                        <a:pt x="218" y="11896"/>
                        <a:pt x="168" y="11357"/>
                      </a:cubicBezTo>
                      <a:cubicBezTo>
                        <a:pt x="58" y="10196"/>
                        <a:pt x="123" y="9027"/>
                        <a:pt x="233" y="7871"/>
                      </a:cubicBezTo>
                      <a:cubicBezTo>
                        <a:pt x="347" y="6705"/>
                        <a:pt x="514" y="5544"/>
                        <a:pt x="696" y="4388"/>
                      </a:cubicBezTo>
                      <a:cubicBezTo>
                        <a:pt x="881" y="3230"/>
                        <a:pt x="1075" y="2073"/>
                        <a:pt x="1265" y="912"/>
                      </a:cubicBezTo>
                      <a:cubicBezTo>
                        <a:pt x="1314" y="623"/>
                        <a:pt x="1359" y="335"/>
                        <a:pt x="1405" y="47"/>
                      </a:cubicBezTo>
                      <a:cubicBezTo>
                        <a:pt x="1412" y="19"/>
                        <a:pt x="1387" y="0"/>
                        <a:pt x="136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  <p:sp>
              <p:nvSpPr>
                <p:cNvPr id="1077" name="Google Shape;1077;p44"/>
                <p:cNvSpPr/>
                <p:nvPr/>
              </p:nvSpPr>
              <p:spPr>
                <a:xfrm>
                  <a:off x="7989010" y="2864388"/>
                  <a:ext cx="237742" cy="4870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77" h="15112" extrusionOk="0">
                      <a:moveTo>
                        <a:pt x="1360" y="1"/>
                      </a:moveTo>
                      <a:cubicBezTo>
                        <a:pt x="1345" y="1"/>
                        <a:pt x="1332" y="9"/>
                        <a:pt x="1329" y="27"/>
                      </a:cubicBezTo>
                      <a:cubicBezTo>
                        <a:pt x="1135" y="1226"/>
                        <a:pt x="937" y="2421"/>
                        <a:pt x="741" y="3616"/>
                      </a:cubicBezTo>
                      <a:cubicBezTo>
                        <a:pt x="550" y="4777"/>
                        <a:pt x="368" y="5942"/>
                        <a:pt x="236" y="7115"/>
                      </a:cubicBezTo>
                      <a:cubicBezTo>
                        <a:pt x="100" y="8290"/>
                        <a:pt x="0" y="9482"/>
                        <a:pt x="42" y="10666"/>
                      </a:cubicBezTo>
                      <a:cubicBezTo>
                        <a:pt x="65" y="11231"/>
                        <a:pt x="122" y="11796"/>
                        <a:pt x="232" y="12351"/>
                      </a:cubicBezTo>
                      <a:cubicBezTo>
                        <a:pt x="327" y="12848"/>
                        <a:pt x="467" y="13340"/>
                        <a:pt x="683" y="13799"/>
                      </a:cubicBezTo>
                      <a:cubicBezTo>
                        <a:pt x="874" y="14198"/>
                        <a:pt x="1135" y="14578"/>
                        <a:pt x="1503" y="14832"/>
                      </a:cubicBezTo>
                      <a:cubicBezTo>
                        <a:pt x="1761" y="15011"/>
                        <a:pt x="2067" y="15111"/>
                        <a:pt x="2380" y="15111"/>
                      </a:cubicBezTo>
                      <a:cubicBezTo>
                        <a:pt x="2425" y="15111"/>
                        <a:pt x="2471" y="15109"/>
                        <a:pt x="2516" y="15105"/>
                      </a:cubicBezTo>
                      <a:cubicBezTo>
                        <a:pt x="3324" y="15025"/>
                        <a:pt x="3924" y="14338"/>
                        <a:pt x="4348" y="13705"/>
                      </a:cubicBezTo>
                      <a:cubicBezTo>
                        <a:pt x="4926" y="12843"/>
                        <a:pt x="5324" y="11864"/>
                        <a:pt x="5669" y="10894"/>
                      </a:cubicBezTo>
                      <a:cubicBezTo>
                        <a:pt x="6022" y="9896"/>
                        <a:pt x="6310" y="8875"/>
                        <a:pt x="6546" y="7839"/>
                      </a:cubicBezTo>
                      <a:cubicBezTo>
                        <a:pt x="6796" y="6750"/>
                        <a:pt x="6982" y="5649"/>
                        <a:pt x="7118" y="4542"/>
                      </a:cubicBezTo>
                      <a:cubicBezTo>
                        <a:pt x="7259" y="3400"/>
                        <a:pt x="7339" y="2250"/>
                        <a:pt x="7365" y="1096"/>
                      </a:cubicBezTo>
                      <a:cubicBezTo>
                        <a:pt x="7373" y="812"/>
                        <a:pt x="7376" y="527"/>
                        <a:pt x="7376" y="243"/>
                      </a:cubicBezTo>
                      <a:cubicBezTo>
                        <a:pt x="7376" y="220"/>
                        <a:pt x="7357" y="209"/>
                        <a:pt x="7338" y="209"/>
                      </a:cubicBezTo>
                      <a:cubicBezTo>
                        <a:pt x="7319" y="209"/>
                        <a:pt x="7301" y="220"/>
                        <a:pt x="7301" y="243"/>
                      </a:cubicBezTo>
                      <a:cubicBezTo>
                        <a:pt x="7301" y="1381"/>
                        <a:pt x="7248" y="2520"/>
                        <a:pt x="7138" y="3654"/>
                      </a:cubicBezTo>
                      <a:cubicBezTo>
                        <a:pt x="7031" y="4762"/>
                        <a:pt x="6872" y="5870"/>
                        <a:pt x="6656" y="6966"/>
                      </a:cubicBezTo>
                      <a:cubicBezTo>
                        <a:pt x="6451" y="7999"/>
                        <a:pt x="6196" y="9023"/>
                        <a:pt x="5877" y="10029"/>
                      </a:cubicBezTo>
                      <a:cubicBezTo>
                        <a:pt x="5567" y="11018"/>
                        <a:pt x="5206" y="12005"/>
                        <a:pt x="4725" y="12923"/>
                      </a:cubicBezTo>
                      <a:cubicBezTo>
                        <a:pt x="4504" y="13340"/>
                        <a:pt x="4257" y="13747"/>
                        <a:pt x="3958" y="14107"/>
                      </a:cubicBezTo>
                      <a:cubicBezTo>
                        <a:pt x="3704" y="14414"/>
                        <a:pt x="3408" y="14699"/>
                        <a:pt x="3047" y="14874"/>
                      </a:cubicBezTo>
                      <a:cubicBezTo>
                        <a:pt x="2835" y="14977"/>
                        <a:pt x="2604" y="15034"/>
                        <a:pt x="2372" y="15034"/>
                      </a:cubicBezTo>
                      <a:cubicBezTo>
                        <a:pt x="2247" y="15034"/>
                        <a:pt x="2122" y="15018"/>
                        <a:pt x="2000" y="14983"/>
                      </a:cubicBezTo>
                      <a:cubicBezTo>
                        <a:pt x="1606" y="14874"/>
                        <a:pt x="1283" y="14596"/>
                        <a:pt x="1048" y="14270"/>
                      </a:cubicBezTo>
                      <a:cubicBezTo>
                        <a:pt x="763" y="13879"/>
                        <a:pt x="585" y="13421"/>
                        <a:pt x="452" y="12957"/>
                      </a:cubicBezTo>
                      <a:cubicBezTo>
                        <a:pt x="304" y="12433"/>
                        <a:pt x="213" y="11899"/>
                        <a:pt x="163" y="11356"/>
                      </a:cubicBezTo>
                      <a:cubicBezTo>
                        <a:pt x="58" y="10199"/>
                        <a:pt x="122" y="9031"/>
                        <a:pt x="232" y="7873"/>
                      </a:cubicBezTo>
                      <a:cubicBezTo>
                        <a:pt x="342" y="6705"/>
                        <a:pt x="509" y="5547"/>
                        <a:pt x="695" y="4390"/>
                      </a:cubicBezTo>
                      <a:cubicBezTo>
                        <a:pt x="877" y="3229"/>
                        <a:pt x="1070" y="2072"/>
                        <a:pt x="1261" y="914"/>
                      </a:cubicBezTo>
                      <a:cubicBezTo>
                        <a:pt x="1310" y="627"/>
                        <a:pt x="1355" y="338"/>
                        <a:pt x="1404" y="49"/>
                      </a:cubicBezTo>
                      <a:cubicBezTo>
                        <a:pt x="1409" y="19"/>
                        <a:pt x="1383" y="1"/>
                        <a:pt x="136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p:grpSp>
        </p:grpSp>
        <p:sp>
          <p:nvSpPr>
            <p:cNvPr id="1078" name="Google Shape;1078;p44"/>
            <p:cNvSpPr/>
            <p:nvPr/>
          </p:nvSpPr>
          <p:spPr>
            <a:xfrm>
              <a:off x="7823199" y="3545050"/>
              <a:ext cx="257659" cy="568654"/>
            </a:xfrm>
            <a:custGeom>
              <a:avLst/>
              <a:gdLst/>
              <a:ahLst/>
              <a:cxnLst/>
              <a:rect l="l" t="t" r="r" b="b"/>
              <a:pathLst>
                <a:path w="7995" h="17645" extrusionOk="0">
                  <a:moveTo>
                    <a:pt x="6917" y="0"/>
                  </a:moveTo>
                  <a:cubicBezTo>
                    <a:pt x="6917" y="0"/>
                    <a:pt x="2702" y="2611"/>
                    <a:pt x="2406" y="6872"/>
                  </a:cubicBezTo>
                  <a:cubicBezTo>
                    <a:pt x="2110" y="11137"/>
                    <a:pt x="646" y="16247"/>
                    <a:pt x="646" y="16247"/>
                  </a:cubicBezTo>
                  <a:cubicBezTo>
                    <a:pt x="646" y="16247"/>
                    <a:pt x="0" y="17352"/>
                    <a:pt x="646" y="17636"/>
                  </a:cubicBezTo>
                  <a:cubicBezTo>
                    <a:pt x="658" y="17641"/>
                    <a:pt x="671" y="17644"/>
                    <a:pt x="685" y="17644"/>
                  </a:cubicBezTo>
                  <a:cubicBezTo>
                    <a:pt x="1413" y="17644"/>
                    <a:pt x="4694" y="10323"/>
                    <a:pt x="4694" y="10010"/>
                  </a:cubicBezTo>
                  <a:cubicBezTo>
                    <a:pt x="4694" y="9691"/>
                    <a:pt x="7995" y="1196"/>
                    <a:pt x="7995" y="1196"/>
                  </a:cubicBezTo>
                  <a:lnTo>
                    <a:pt x="691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79" name="Google Shape;1079;p44"/>
            <p:cNvSpPr/>
            <p:nvPr/>
          </p:nvSpPr>
          <p:spPr>
            <a:xfrm>
              <a:off x="7925167" y="3422360"/>
              <a:ext cx="362785" cy="191045"/>
            </a:xfrm>
            <a:custGeom>
              <a:avLst/>
              <a:gdLst/>
              <a:ahLst/>
              <a:cxnLst/>
              <a:rect l="l" t="t" r="r" b="b"/>
              <a:pathLst>
                <a:path w="11257" h="5928" extrusionOk="0">
                  <a:moveTo>
                    <a:pt x="540" y="0"/>
                  </a:moveTo>
                  <a:cubicBezTo>
                    <a:pt x="260" y="0"/>
                    <a:pt x="1" y="224"/>
                    <a:pt x="1" y="537"/>
                  </a:cubicBezTo>
                  <a:lnTo>
                    <a:pt x="1" y="4259"/>
                  </a:lnTo>
                  <a:cubicBezTo>
                    <a:pt x="1" y="4532"/>
                    <a:pt x="206" y="4760"/>
                    <a:pt x="479" y="4795"/>
                  </a:cubicBezTo>
                  <a:lnTo>
                    <a:pt x="10541" y="5925"/>
                  </a:lnTo>
                  <a:cubicBezTo>
                    <a:pt x="10562" y="5927"/>
                    <a:pt x="10582" y="5928"/>
                    <a:pt x="10603" y="5928"/>
                  </a:cubicBezTo>
                  <a:cubicBezTo>
                    <a:pt x="10988" y="5928"/>
                    <a:pt x="11257" y="5527"/>
                    <a:pt x="11087" y="5162"/>
                  </a:cubicBezTo>
                  <a:lnTo>
                    <a:pt x="10898" y="4499"/>
                  </a:lnTo>
                  <a:cubicBezTo>
                    <a:pt x="10868" y="4430"/>
                    <a:pt x="10765" y="4191"/>
                    <a:pt x="10765" y="4112"/>
                  </a:cubicBezTo>
                  <a:lnTo>
                    <a:pt x="10689" y="2719"/>
                  </a:lnTo>
                  <a:cubicBezTo>
                    <a:pt x="10689" y="2413"/>
                    <a:pt x="10442" y="2182"/>
                    <a:pt x="10154" y="2182"/>
                  </a:cubicBezTo>
                  <a:cubicBezTo>
                    <a:pt x="10109" y="2182"/>
                    <a:pt x="10063" y="2188"/>
                    <a:pt x="10017" y="2199"/>
                  </a:cubicBezTo>
                  <a:cubicBezTo>
                    <a:pt x="9376" y="2364"/>
                    <a:pt x="8725" y="2435"/>
                    <a:pt x="8078" y="2435"/>
                  </a:cubicBezTo>
                  <a:cubicBezTo>
                    <a:pt x="5085" y="2435"/>
                    <a:pt x="2186" y="914"/>
                    <a:pt x="817" y="79"/>
                  </a:cubicBezTo>
                  <a:cubicBezTo>
                    <a:pt x="728" y="25"/>
                    <a:pt x="633" y="0"/>
                    <a:pt x="5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80" name="Google Shape;1080;p44"/>
            <p:cNvSpPr/>
            <p:nvPr/>
          </p:nvSpPr>
          <p:spPr>
            <a:xfrm>
              <a:off x="7924103" y="3478984"/>
              <a:ext cx="359530" cy="104933"/>
            </a:xfrm>
            <a:custGeom>
              <a:avLst/>
              <a:gdLst/>
              <a:ahLst/>
              <a:cxnLst/>
              <a:rect l="l" t="t" r="r" b="b"/>
              <a:pathLst>
                <a:path w="11156" h="3256" extrusionOk="0">
                  <a:moveTo>
                    <a:pt x="577" y="0"/>
                  </a:moveTo>
                  <a:cubicBezTo>
                    <a:pt x="348" y="0"/>
                    <a:pt x="156" y="61"/>
                    <a:pt x="144" y="165"/>
                  </a:cubicBezTo>
                  <a:lnTo>
                    <a:pt x="11" y="1618"/>
                  </a:lnTo>
                  <a:cubicBezTo>
                    <a:pt x="0" y="1724"/>
                    <a:pt x="197" y="1831"/>
                    <a:pt x="466" y="1868"/>
                  </a:cubicBezTo>
                  <a:lnTo>
                    <a:pt x="10446" y="3242"/>
                  </a:lnTo>
                  <a:cubicBezTo>
                    <a:pt x="10510" y="3251"/>
                    <a:pt x="10573" y="3255"/>
                    <a:pt x="10632" y="3255"/>
                  </a:cubicBezTo>
                  <a:cubicBezTo>
                    <a:pt x="10948" y="3255"/>
                    <a:pt x="11156" y="3136"/>
                    <a:pt x="11018" y="2996"/>
                  </a:cubicBezTo>
                  <a:lnTo>
                    <a:pt x="10855" y="2719"/>
                  </a:lnTo>
                  <a:cubicBezTo>
                    <a:pt x="10824" y="2688"/>
                    <a:pt x="10730" y="2586"/>
                    <a:pt x="10733" y="2556"/>
                  </a:cubicBezTo>
                  <a:lnTo>
                    <a:pt x="10707" y="2005"/>
                  </a:lnTo>
                  <a:cubicBezTo>
                    <a:pt x="10722" y="1868"/>
                    <a:pt x="10400" y="1740"/>
                    <a:pt x="10059" y="1740"/>
                  </a:cubicBezTo>
                  <a:cubicBezTo>
                    <a:pt x="10012" y="1740"/>
                    <a:pt x="9966" y="1740"/>
                    <a:pt x="9920" y="1740"/>
                  </a:cubicBezTo>
                  <a:cubicBezTo>
                    <a:pt x="6337" y="1740"/>
                    <a:pt x="2575" y="606"/>
                    <a:pt x="975" y="63"/>
                  </a:cubicBezTo>
                  <a:cubicBezTo>
                    <a:pt x="848" y="20"/>
                    <a:pt x="707" y="0"/>
                    <a:pt x="5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81" name="Google Shape;1081;p44"/>
            <p:cNvSpPr/>
            <p:nvPr/>
          </p:nvSpPr>
          <p:spPr>
            <a:xfrm>
              <a:off x="8028263" y="2897117"/>
              <a:ext cx="40736" cy="40639"/>
            </a:xfrm>
            <a:custGeom>
              <a:avLst/>
              <a:gdLst/>
              <a:ahLst/>
              <a:cxnLst/>
              <a:rect l="l" t="t" r="r" b="b"/>
              <a:pathLst>
                <a:path w="1264" h="1261" extrusionOk="0">
                  <a:moveTo>
                    <a:pt x="630" y="0"/>
                  </a:moveTo>
                  <a:cubicBezTo>
                    <a:pt x="285" y="0"/>
                    <a:pt x="1" y="282"/>
                    <a:pt x="1" y="630"/>
                  </a:cubicBezTo>
                  <a:cubicBezTo>
                    <a:pt x="1" y="979"/>
                    <a:pt x="285" y="1261"/>
                    <a:pt x="630" y="1261"/>
                  </a:cubicBezTo>
                  <a:cubicBezTo>
                    <a:pt x="980" y="1261"/>
                    <a:pt x="1264" y="979"/>
                    <a:pt x="1264" y="630"/>
                  </a:cubicBezTo>
                  <a:cubicBezTo>
                    <a:pt x="1264" y="282"/>
                    <a:pt x="980" y="0"/>
                    <a:pt x="630" y="0"/>
                  </a:cubicBezTo>
                  <a:close/>
                </a:path>
              </a:pathLst>
            </a:custGeom>
            <a:solidFill>
              <a:srgbClr val="DD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82" name="Google Shape;1082;p44"/>
            <p:cNvSpPr/>
            <p:nvPr/>
          </p:nvSpPr>
          <p:spPr>
            <a:xfrm>
              <a:off x="7994263" y="2941752"/>
              <a:ext cx="40639" cy="40607"/>
            </a:xfrm>
            <a:custGeom>
              <a:avLst/>
              <a:gdLst/>
              <a:ahLst/>
              <a:cxnLst/>
              <a:rect l="l" t="t" r="r" b="b"/>
              <a:pathLst>
                <a:path w="1261" h="1260" extrusionOk="0">
                  <a:moveTo>
                    <a:pt x="630" y="0"/>
                  </a:moveTo>
                  <a:cubicBezTo>
                    <a:pt x="285" y="0"/>
                    <a:pt x="0" y="281"/>
                    <a:pt x="0" y="630"/>
                  </a:cubicBezTo>
                  <a:cubicBezTo>
                    <a:pt x="0" y="979"/>
                    <a:pt x="285" y="1260"/>
                    <a:pt x="630" y="1260"/>
                  </a:cubicBezTo>
                  <a:cubicBezTo>
                    <a:pt x="979" y="1260"/>
                    <a:pt x="1261" y="979"/>
                    <a:pt x="1261" y="630"/>
                  </a:cubicBezTo>
                  <a:cubicBezTo>
                    <a:pt x="1261" y="281"/>
                    <a:pt x="979" y="0"/>
                    <a:pt x="630" y="0"/>
                  </a:cubicBezTo>
                  <a:close/>
                </a:path>
              </a:pathLst>
            </a:custGeom>
            <a:solidFill>
              <a:srgbClr val="F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83" name="Google Shape;1083;p44"/>
            <p:cNvSpPr/>
            <p:nvPr/>
          </p:nvSpPr>
          <p:spPr>
            <a:xfrm>
              <a:off x="7964807" y="2987225"/>
              <a:ext cx="40736" cy="40639"/>
            </a:xfrm>
            <a:custGeom>
              <a:avLst/>
              <a:gdLst/>
              <a:ahLst/>
              <a:cxnLst/>
              <a:rect l="l" t="t" r="r" b="b"/>
              <a:pathLst>
                <a:path w="1264" h="1261" extrusionOk="0">
                  <a:moveTo>
                    <a:pt x="634" y="1"/>
                  </a:moveTo>
                  <a:cubicBezTo>
                    <a:pt x="285" y="1"/>
                    <a:pt x="0" y="281"/>
                    <a:pt x="0" y="631"/>
                  </a:cubicBezTo>
                  <a:cubicBezTo>
                    <a:pt x="0" y="980"/>
                    <a:pt x="285" y="1260"/>
                    <a:pt x="634" y="1260"/>
                  </a:cubicBezTo>
                  <a:cubicBezTo>
                    <a:pt x="979" y="1260"/>
                    <a:pt x="1264" y="980"/>
                    <a:pt x="1264" y="631"/>
                  </a:cubicBezTo>
                  <a:cubicBezTo>
                    <a:pt x="1264" y="281"/>
                    <a:pt x="979" y="1"/>
                    <a:pt x="634" y="1"/>
                  </a:cubicBezTo>
                  <a:close/>
                </a:path>
              </a:pathLst>
            </a:custGeom>
            <a:solidFill>
              <a:srgbClr val="F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84" name="Google Shape;1084;p44"/>
            <p:cNvSpPr/>
            <p:nvPr/>
          </p:nvSpPr>
          <p:spPr>
            <a:xfrm>
              <a:off x="7951465" y="3035888"/>
              <a:ext cx="40639" cy="40768"/>
            </a:xfrm>
            <a:custGeom>
              <a:avLst/>
              <a:gdLst/>
              <a:ahLst/>
              <a:cxnLst/>
              <a:rect l="l" t="t" r="r" b="b"/>
              <a:pathLst>
                <a:path w="1261" h="1265" extrusionOk="0">
                  <a:moveTo>
                    <a:pt x="631" y="1"/>
                  </a:moveTo>
                  <a:cubicBezTo>
                    <a:pt x="281" y="1"/>
                    <a:pt x="1" y="286"/>
                    <a:pt x="1" y="634"/>
                  </a:cubicBezTo>
                  <a:cubicBezTo>
                    <a:pt x="1" y="979"/>
                    <a:pt x="281" y="1264"/>
                    <a:pt x="631" y="1264"/>
                  </a:cubicBezTo>
                  <a:cubicBezTo>
                    <a:pt x="980" y="1264"/>
                    <a:pt x="1260" y="979"/>
                    <a:pt x="1260" y="634"/>
                  </a:cubicBezTo>
                  <a:cubicBezTo>
                    <a:pt x="1260" y="286"/>
                    <a:pt x="980" y="1"/>
                    <a:pt x="631" y="1"/>
                  </a:cubicBezTo>
                  <a:close/>
                </a:path>
              </a:pathLst>
            </a:custGeom>
            <a:solidFill>
              <a:srgbClr val="DD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85" name="Google Shape;1085;p44"/>
            <p:cNvSpPr/>
            <p:nvPr/>
          </p:nvSpPr>
          <p:spPr>
            <a:xfrm>
              <a:off x="7962486" y="3084681"/>
              <a:ext cx="40607" cy="40736"/>
            </a:xfrm>
            <a:custGeom>
              <a:avLst/>
              <a:gdLst/>
              <a:ahLst/>
              <a:cxnLst/>
              <a:rect l="l" t="t" r="r" b="b"/>
              <a:pathLst>
                <a:path w="1260" h="1264" extrusionOk="0">
                  <a:moveTo>
                    <a:pt x="630" y="1"/>
                  </a:moveTo>
                  <a:cubicBezTo>
                    <a:pt x="281" y="1"/>
                    <a:pt x="0" y="285"/>
                    <a:pt x="0" y="631"/>
                  </a:cubicBezTo>
                  <a:cubicBezTo>
                    <a:pt x="0" y="980"/>
                    <a:pt x="281" y="1264"/>
                    <a:pt x="630" y="1264"/>
                  </a:cubicBezTo>
                  <a:cubicBezTo>
                    <a:pt x="979" y="1264"/>
                    <a:pt x="1260" y="980"/>
                    <a:pt x="1260" y="631"/>
                  </a:cubicBezTo>
                  <a:cubicBezTo>
                    <a:pt x="1260" y="285"/>
                    <a:pt x="979" y="1"/>
                    <a:pt x="630" y="1"/>
                  </a:cubicBezTo>
                  <a:close/>
                </a:path>
              </a:pathLst>
            </a:custGeom>
            <a:solidFill>
              <a:srgbClr val="F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86" name="Google Shape;1086;p44"/>
            <p:cNvSpPr/>
            <p:nvPr/>
          </p:nvSpPr>
          <p:spPr>
            <a:xfrm>
              <a:off x="7983982" y="3134472"/>
              <a:ext cx="40639" cy="40607"/>
            </a:xfrm>
            <a:custGeom>
              <a:avLst/>
              <a:gdLst/>
              <a:ahLst/>
              <a:cxnLst/>
              <a:rect l="l" t="t" r="r" b="b"/>
              <a:pathLst>
                <a:path w="1261" h="1260" extrusionOk="0">
                  <a:moveTo>
                    <a:pt x="631" y="0"/>
                  </a:moveTo>
                  <a:cubicBezTo>
                    <a:pt x="282" y="0"/>
                    <a:pt x="1" y="281"/>
                    <a:pt x="1" y="629"/>
                  </a:cubicBezTo>
                  <a:cubicBezTo>
                    <a:pt x="1" y="979"/>
                    <a:pt x="282" y="1260"/>
                    <a:pt x="631" y="1260"/>
                  </a:cubicBezTo>
                  <a:cubicBezTo>
                    <a:pt x="980" y="1260"/>
                    <a:pt x="1261" y="979"/>
                    <a:pt x="1261" y="629"/>
                  </a:cubicBezTo>
                  <a:cubicBezTo>
                    <a:pt x="1261" y="281"/>
                    <a:pt x="980" y="0"/>
                    <a:pt x="6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87" name="Google Shape;1087;p44"/>
            <p:cNvSpPr/>
            <p:nvPr/>
          </p:nvSpPr>
          <p:spPr>
            <a:xfrm>
              <a:off x="8017015" y="3175046"/>
              <a:ext cx="40639" cy="40768"/>
            </a:xfrm>
            <a:custGeom>
              <a:avLst/>
              <a:gdLst/>
              <a:ahLst/>
              <a:cxnLst/>
              <a:rect l="l" t="t" r="r" b="b"/>
              <a:pathLst>
                <a:path w="1261" h="1265" extrusionOk="0">
                  <a:moveTo>
                    <a:pt x="630" y="1"/>
                  </a:moveTo>
                  <a:cubicBezTo>
                    <a:pt x="281" y="1"/>
                    <a:pt x="0" y="286"/>
                    <a:pt x="0" y="631"/>
                  </a:cubicBezTo>
                  <a:cubicBezTo>
                    <a:pt x="0" y="979"/>
                    <a:pt x="281" y="1264"/>
                    <a:pt x="630" y="1264"/>
                  </a:cubicBezTo>
                  <a:cubicBezTo>
                    <a:pt x="979" y="1264"/>
                    <a:pt x="1260" y="979"/>
                    <a:pt x="1260" y="631"/>
                  </a:cubicBezTo>
                  <a:cubicBezTo>
                    <a:pt x="1260" y="286"/>
                    <a:pt x="979" y="1"/>
                    <a:pt x="63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88" name="Google Shape;1088;p44"/>
            <p:cNvSpPr/>
            <p:nvPr/>
          </p:nvSpPr>
          <p:spPr>
            <a:xfrm>
              <a:off x="8107381" y="3175046"/>
              <a:ext cx="40639" cy="40768"/>
            </a:xfrm>
            <a:custGeom>
              <a:avLst/>
              <a:gdLst/>
              <a:ahLst/>
              <a:cxnLst/>
              <a:rect l="l" t="t" r="r" b="b"/>
              <a:pathLst>
                <a:path w="1261" h="1265" extrusionOk="0">
                  <a:moveTo>
                    <a:pt x="630" y="1"/>
                  </a:moveTo>
                  <a:cubicBezTo>
                    <a:pt x="281" y="1"/>
                    <a:pt x="1" y="286"/>
                    <a:pt x="1" y="631"/>
                  </a:cubicBezTo>
                  <a:cubicBezTo>
                    <a:pt x="1" y="979"/>
                    <a:pt x="281" y="1264"/>
                    <a:pt x="630" y="1264"/>
                  </a:cubicBezTo>
                  <a:cubicBezTo>
                    <a:pt x="980" y="1264"/>
                    <a:pt x="1260" y="979"/>
                    <a:pt x="1260" y="631"/>
                  </a:cubicBezTo>
                  <a:cubicBezTo>
                    <a:pt x="1260" y="286"/>
                    <a:pt x="980" y="1"/>
                    <a:pt x="63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89" name="Google Shape;1089;p44"/>
            <p:cNvSpPr/>
            <p:nvPr/>
          </p:nvSpPr>
          <p:spPr>
            <a:xfrm>
              <a:off x="8064325" y="3195092"/>
              <a:ext cx="40639" cy="40768"/>
            </a:xfrm>
            <a:custGeom>
              <a:avLst/>
              <a:gdLst/>
              <a:ahLst/>
              <a:cxnLst/>
              <a:rect l="l" t="t" r="r" b="b"/>
              <a:pathLst>
                <a:path w="1261" h="1265" extrusionOk="0">
                  <a:moveTo>
                    <a:pt x="631" y="1"/>
                  </a:moveTo>
                  <a:cubicBezTo>
                    <a:pt x="281" y="1"/>
                    <a:pt x="1" y="286"/>
                    <a:pt x="1" y="634"/>
                  </a:cubicBezTo>
                  <a:cubicBezTo>
                    <a:pt x="1" y="979"/>
                    <a:pt x="281" y="1264"/>
                    <a:pt x="631" y="1264"/>
                  </a:cubicBezTo>
                  <a:cubicBezTo>
                    <a:pt x="980" y="1264"/>
                    <a:pt x="1260" y="979"/>
                    <a:pt x="1260" y="634"/>
                  </a:cubicBezTo>
                  <a:cubicBezTo>
                    <a:pt x="1260" y="286"/>
                    <a:pt x="980" y="1"/>
                    <a:pt x="63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90" name="Google Shape;1090;p44"/>
            <p:cNvSpPr/>
            <p:nvPr/>
          </p:nvSpPr>
          <p:spPr>
            <a:xfrm>
              <a:off x="8136483" y="3134472"/>
              <a:ext cx="40736" cy="40607"/>
            </a:xfrm>
            <a:custGeom>
              <a:avLst/>
              <a:gdLst/>
              <a:ahLst/>
              <a:cxnLst/>
              <a:rect l="l" t="t" r="r" b="b"/>
              <a:pathLst>
                <a:path w="1264" h="1260" extrusionOk="0">
                  <a:moveTo>
                    <a:pt x="630" y="0"/>
                  </a:moveTo>
                  <a:cubicBezTo>
                    <a:pt x="285" y="0"/>
                    <a:pt x="0" y="281"/>
                    <a:pt x="0" y="629"/>
                  </a:cubicBezTo>
                  <a:cubicBezTo>
                    <a:pt x="0" y="979"/>
                    <a:pt x="285" y="1260"/>
                    <a:pt x="630" y="1260"/>
                  </a:cubicBezTo>
                  <a:cubicBezTo>
                    <a:pt x="979" y="1260"/>
                    <a:pt x="1264" y="979"/>
                    <a:pt x="1264" y="629"/>
                  </a:cubicBezTo>
                  <a:cubicBezTo>
                    <a:pt x="1264" y="281"/>
                    <a:pt x="979" y="0"/>
                    <a:pt x="63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91" name="Google Shape;1091;p44"/>
            <p:cNvSpPr/>
            <p:nvPr/>
          </p:nvSpPr>
          <p:spPr>
            <a:xfrm>
              <a:off x="8157012" y="3089934"/>
              <a:ext cx="40768" cy="40768"/>
            </a:xfrm>
            <a:custGeom>
              <a:avLst/>
              <a:gdLst/>
              <a:ahLst/>
              <a:cxnLst/>
              <a:rect l="l" t="t" r="r" b="b"/>
              <a:pathLst>
                <a:path w="1265" h="1265" extrusionOk="0">
                  <a:moveTo>
                    <a:pt x="631" y="1"/>
                  </a:moveTo>
                  <a:cubicBezTo>
                    <a:pt x="286" y="1"/>
                    <a:pt x="1" y="286"/>
                    <a:pt x="1" y="631"/>
                  </a:cubicBezTo>
                  <a:cubicBezTo>
                    <a:pt x="1" y="980"/>
                    <a:pt x="286" y="1265"/>
                    <a:pt x="631" y="1265"/>
                  </a:cubicBezTo>
                  <a:cubicBezTo>
                    <a:pt x="979" y="1265"/>
                    <a:pt x="1264" y="980"/>
                    <a:pt x="1264" y="631"/>
                  </a:cubicBezTo>
                  <a:cubicBezTo>
                    <a:pt x="1264" y="286"/>
                    <a:pt x="979" y="1"/>
                    <a:pt x="63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92" name="Google Shape;1092;p44"/>
            <p:cNvSpPr/>
            <p:nvPr/>
          </p:nvSpPr>
          <p:spPr>
            <a:xfrm>
              <a:off x="8176703" y="3045589"/>
              <a:ext cx="40607" cy="40607"/>
            </a:xfrm>
            <a:custGeom>
              <a:avLst/>
              <a:gdLst/>
              <a:ahLst/>
              <a:cxnLst/>
              <a:rect l="l" t="t" r="r" b="b"/>
              <a:pathLst>
                <a:path w="1260" h="1260" extrusionOk="0">
                  <a:moveTo>
                    <a:pt x="631" y="0"/>
                  </a:moveTo>
                  <a:cubicBezTo>
                    <a:pt x="281" y="0"/>
                    <a:pt x="1" y="280"/>
                    <a:pt x="1" y="629"/>
                  </a:cubicBezTo>
                  <a:cubicBezTo>
                    <a:pt x="1" y="979"/>
                    <a:pt x="281" y="1259"/>
                    <a:pt x="631" y="1259"/>
                  </a:cubicBezTo>
                  <a:cubicBezTo>
                    <a:pt x="979" y="1259"/>
                    <a:pt x="1260" y="979"/>
                    <a:pt x="1260" y="629"/>
                  </a:cubicBezTo>
                  <a:cubicBezTo>
                    <a:pt x="1260" y="280"/>
                    <a:pt x="979" y="0"/>
                    <a:pt x="6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93" name="Google Shape;1093;p44"/>
            <p:cNvSpPr/>
            <p:nvPr/>
          </p:nvSpPr>
          <p:spPr>
            <a:xfrm>
              <a:off x="8192945" y="2994347"/>
              <a:ext cx="40671" cy="40736"/>
            </a:xfrm>
            <a:custGeom>
              <a:avLst/>
              <a:gdLst/>
              <a:ahLst/>
              <a:cxnLst/>
              <a:rect l="l" t="t" r="r" b="b"/>
              <a:pathLst>
                <a:path w="1262" h="1264" extrusionOk="0">
                  <a:moveTo>
                    <a:pt x="631" y="0"/>
                  </a:moveTo>
                  <a:cubicBezTo>
                    <a:pt x="282" y="0"/>
                    <a:pt x="1" y="284"/>
                    <a:pt x="1" y="629"/>
                  </a:cubicBezTo>
                  <a:cubicBezTo>
                    <a:pt x="1" y="979"/>
                    <a:pt x="282" y="1263"/>
                    <a:pt x="631" y="1263"/>
                  </a:cubicBezTo>
                  <a:cubicBezTo>
                    <a:pt x="976" y="1263"/>
                    <a:pt x="1261" y="979"/>
                    <a:pt x="1261" y="629"/>
                  </a:cubicBezTo>
                  <a:cubicBezTo>
                    <a:pt x="1261" y="284"/>
                    <a:pt x="976" y="0"/>
                    <a:pt x="6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94" name="Google Shape;1094;p44"/>
            <p:cNvSpPr/>
            <p:nvPr/>
          </p:nvSpPr>
          <p:spPr>
            <a:xfrm>
              <a:off x="8192945" y="2943717"/>
              <a:ext cx="40671" cy="40607"/>
            </a:xfrm>
            <a:custGeom>
              <a:avLst/>
              <a:gdLst/>
              <a:ahLst/>
              <a:cxnLst/>
              <a:rect l="l" t="t" r="r" b="b"/>
              <a:pathLst>
                <a:path w="1262" h="1260" extrusionOk="0">
                  <a:moveTo>
                    <a:pt x="631" y="0"/>
                  </a:moveTo>
                  <a:cubicBezTo>
                    <a:pt x="282" y="0"/>
                    <a:pt x="1" y="281"/>
                    <a:pt x="1" y="630"/>
                  </a:cubicBezTo>
                  <a:cubicBezTo>
                    <a:pt x="1" y="979"/>
                    <a:pt x="282" y="1260"/>
                    <a:pt x="631" y="1260"/>
                  </a:cubicBezTo>
                  <a:cubicBezTo>
                    <a:pt x="976" y="1260"/>
                    <a:pt x="1261" y="979"/>
                    <a:pt x="1261" y="630"/>
                  </a:cubicBezTo>
                  <a:cubicBezTo>
                    <a:pt x="1261" y="281"/>
                    <a:pt x="976" y="0"/>
                    <a:pt x="6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95" name="Google Shape;1095;p44"/>
            <p:cNvSpPr/>
            <p:nvPr/>
          </p:nvSpPr>
          <p:spPr>
            <a:xfrm>
              <a:off x="8172803" y="2898696"/>
              <a:ext cx="40736" cy="40768"/>
            </a:xfrm>
            <a:custGeom>
              <a:avLst/>
              <a:gdLst/>
              <a:ahLst/>
              <a:cxnLst/>
              <a:rect l="l" t="t" r="r" b="b"/>
              <a:pathLst>
                <a:path w="1264" h="1265" extrusionOk="0">
                  <a:moveTo>
                    <a:pt x="630" y="0"/>
                  </a:moveTo>
                  <a:cubicBezTo>
                    <a:pt x="285" y="0"/>
                    <a:pt x="0" y="285"/>
                    <a:pt x="0" y="631"/>
                  </a:cubicBezTo>
                  <a:cubicBezTo>
                    <a:pt x="0" y="979"/>
                    <a:pt x="285" y="1264"/>
                    <a:pt x="630" y="1264"/>
                  </a:cubicBezTo>
                  <a:cubicBezTo>
                    <a:pt x="979" y="1264"/>
                    <a:pt x="1263" y="979"/>
                    <a:pt x="1263" y="631"/>
                  </a:cubicBezTo>
                  <a:cubicBezTo>
                    <a:pt x="1263" y="285"/>
                    <a:pt x="979" y="0"/>
                    <a:pt x="630" y="0"/>
                  </a:cubicBezTo>
                  <a:close/>
                </a:path>
              </a:pathLst>
            </a:custGeom>
            <a:solidFill>
              <a:srgbClr val="FFE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96" name="Google Shape;1096;p44"/>
            <p:cNvSpPr/>
            <p:nvPr/>
          </p:nvSpPr>
          <p:spPr>
            <a:xfrm>
              <a:off x="8023493" y="2885257"/>
              <a:ext cx="200326" cy="46762"/>
            </a:xfrm>
            <a:custGeom>
              <a:avLst/>
              <a:gdLst/>
              <a:ahLst/>
              <a:cxnLst/>
              <a:rect l="l" t="t" r="r" b="b"/>
              <a:pathLst>
                <a:path w="6216" h="1451" extrusionOk="0">
                  <a:moveTo>
                    <a:pt x="501" y="0"/>
                  </a:moveTo>
                  <a:lnTo>
                    <a:pt x="0" y="46"/>
                  </a:lnTo>
                  <a:cubicBezTo>
                    <a:pt x="323" y="763"/>
                    <a:pt x="1056" y="1442"/>
                    <a:pt x="2664" y="1450"/>
                  </a:cubicBezTo>
                  <a:cubicBezTo>
                    <a:pt x="2675" y="1450"/>
                    <a:pt x="2685" y="1450"/>
                    <a:pt x="2696" y="1450"/>
                  </a:cubicBezTo>
                  <a:cubicBezTo>
                    <a:pt x="4273" y="1450"/>
                    <a:pt x="5432" y="923"/>
                    <a:pt x="6215" y="361"/>
                  </a:cubicBezTo>
                  <a:lnTo>
                    <a:pt x="5271" y="50"/>
                  </a:lnTo>
                  <a:cubicBezTo>
                    <a:pt x="5271" y="50"/>
                    <a:pt x="4433" y="801"/>
                    <a:pt x="3044" y="801"/>
                  </a:cubicBezTo>
                  <a:cubicBezTo>
                    <a:pt x="2329" y="801"/>
                    <a:pt x="1469" y="602"/>
                    <a:pt x="5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97" name="Google Shape;1097;p44"/>
            <p:cNvSpPr/>
            <p:nvPr/>
          </p:nvSpPr>
          <p:spPr>
            <a:xfrm>
              <a:off x="7802412" y="2896762"/>
              <a:ext cx="304260" cy="592889"/>
            </a:xfrm>
            <a:custGeom>
              <a:avLst/>
              <a:gdLst/>
              <a:ahLst/>
              <a:cxnLst/>
              <a:rect l="l" t="t" r="r" b="b"/>
              <a:pathLst>
                <a:path w="9441" h="18397" extrusionOk="0">
                  <a:moveTo>
                    <a:pt x="6454" y="0"/>
                  </a:moveTo>
                  <a:cubicBezTo>
                    <a:pt x="6454" y="0"/>
                    <a:pt x="4405" y="4732"/>
                    <a:pt x="2205" y="7373"/>
                  </a:cubicBezTo>
                  <a:cubicBezTo>
                    <a:pt x="1" y="10013"/>
                    <a:pt x="2258" y="18277"/>
                    <a:pt x="2258" y="18277"/>
                  </a:cubicBezTo>
                  <a:cubicBezTo>
                    <a:pt x="2262" y="18281"/>
                    <a:pt x="2265" y="18281"/>
                    <a:pt x="2270" y="18284"/>
                  </a:cubicBezTo>
                  <a:cubicBezTo>
                    <a:pt x="2388" y="18361"/>
                    <a:pt x="2518" y="18397"/>
                    <a:pt x="2645" y="18397"/>
                  </a:cubicBezTo>
                  <a:cubicBezTo>
                    <a:pt x="2986" y="18397"/>
                    <a:pt x="3307" y="18143"/>
                    <a:pt x="3340" y="17764"/>
                  </a:cubicBezTo>
                  <a:cubicBezTo>
                    <a:pt x="3491" y="16083"/>
                    <a:pt x="3973" y="14407"/>
                    <a:pt x="4687" y="12847"/>
                  </a:cubicBezTo>
                  <a:cubicBezTo>
                    <a:pt x="5480" y="11117"/>
                    <a:pt x="6094" y="9315"/>
                    <a:pt x="6508" y="7459"/>
                  </a:cubicBezTo>
                  <a:cubicBezTo>
                    <a:pt x="7365" y="3631"/>
                    <a:pt x="9441" y="1654"/>
                    <a:pt x="9441" y="1654"/>
                  </a:cubicBezTo>
                  <a:lnTo>
                    <a:pt x="6454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98" name="Google Shape;1098;p44"/>
            <p:cNvSpPr/>
            <p:nvPr/>
          </p:nvSpPr>
          <p:spPr>
            <a:xfrm>
              <a:off x="7992071" y="2886707"/>
              <a:ext cx="266940" cy="100324"/>
            </a:xfrm>
            <a:custGeom>
              <a:avLst/>
              <a:gdLst/>
              <a:ahLst/>
              <a:cxnLst/>
              <a:rect l="l" t="t" r="r" b="b"/>
              <a:pathLst>
                <a:path w="8283" h="3113" extrusionOk="0">
                  <a:moveTo>
                    <a:pt x="975" y="1"/>
                  </a:moveTo>
                  <a:lnTo>
                    <a:pt x="543" y="39"/>
                  </a:lnTo>
                  <a:cubicBezTo>
                    <a:pt x="543" y="39"/>
                    <a:pt x="0" y="3097"/>
                    <a:pt x="3419" y="3112"/>
                  </a:cubicBezTo>
                  <a:cubicBezTo>
                    <a:pt x="3429" y="3112"/>
                    <a:pt x="3440" y="3113"/>
                    <a:pt x="3450" y="3113"/>
                  </a:cubicBezTo>
                  <a:cubicBezTo>
                    <a:pt x="6846" y="3113"/>
                    <a:pt x="8283" y="677"/>
                    <a:pt x="8283" y="677"/>
                  </a:cubicBezTo>
                  <a:lnTo>
                    <a:pt x="7190" y="316"/>
                  </a:lnTo>
                  <a:cubicBezTo>
                    <a:pt x="6407" y="878"/>
                    <a:pt x="5248" y="1405"/>
                    <a:pt x="3671" y="1405"/>
                  </a:cubicBezTo>
                  <a:cubicBezTo>
                    <a:pt x="3660" y="1405"/>
                    <a:pt x="3650" y="1405"/>
                    <a:pt x="3639" y="1405"/>
                  </a:cubicBezTo>
                  <a:cubicBezTo>
                    <a:pt x="2031" y="1397"/>
                    <a:pt x="1298" y="718"/>
                    <a:pt x="975" y="1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217" name="Google Shape;1217;p44"/>
          <p:cNvGrpSpPr/>
          <p:nvPr/>
        </p:nvGrpSpPr>
        <p:grpSpPr>
          <a:xfrm>
            <a:off x="7814349" y="104329"/>
            <a:ext cx="1232861" cy="535014"/>
            <a:chOff x="554125" y="2675313"/>
            <a:chExt cx="1515875" cy="657750"/>
          </a:xfrm>
        </p:grpSpPr>
        <p:sp>
          <p:nvSpPr>
            <p:cNvPr id="1218" name="Google Shape;1218;p44"/>
            <p:cNvSpPr/>
            <p:nvPr/>
          </p:nvSpPr>
          <p:spPr>
            <a:xfrm>
              <a:off x="554125" y="2675313"/>
              <a:ext cx="1515875" cy="657750"/>
            </a:xfrm>
            <a:custGeom>
              <a:avLst/>
              <a:gdLst/>
              <a:ahLst/>
              <a:cxnLst/>
              <a:rect l="l" t="t" r="r" b="b"/>
              <a:pathLst>
                <a:path w="60635" h="26310" extrusionOk="0">
                  <a:moveTo>
                    <a:pt x="17431" y="0"/>
                  </a:moveTo>
                  <a:cubicBezTo>
                    <a:pt x="13515" y="0"/>
                    <a:pt x="10283" y="2929"/>
                    <a:pt x="9797" y="6716"/>
                  </a:cubicBezTo>
                  <a:cubicBezTo>
                    <a:pt x="9774" y="6716"/>
                    <a:pt x="9755" y="6712"/>
                    <a:pt x="9733" y="6712"/>
                  </a:cubicBezTo>
                  <a:cubicBezTo>
                    <a:pt x="4356" y="6712"/>
                    <a:pt x="0" y="11068"/>
                    <a:pt x="0" y="16445"/>
                  </a:cubicBezTo>
                  <a:cubicBezTo>
                    <a:pt x="0" y="16596"/>
                    <a:pt x="5" y="16744"/>
                    <a:pt x="12" y="16896"/>
                  </a:cubicBezTo>
                  <a:cubicBezTo>
                    <a:pt x="207" y="21178"/>
                    <a:pt x="3912" y="25275"/>
                    <a:pt x="8817" y="25275"/>
                  </a:cubicBezTo>
                  <a:cubicBezTo>
                    <a:pt x="12091" y="25275"/>
                    <a:pt x="15901" y="23450"/>
                    <a:pt x="19560" y="18637"/>
                  </a:cubicBezTo>
                  <a:lnTo>
                    <a:pt x="19560" y="18637"/>
                  </a:lnTo>
                  <a:cubicBezTo>
                    <a:pt x="19730" y="20781"/>
                    <a:pt x="17677" y="23577"/>
                    <a:pt x="16771" y="24267"/>
                  </a:cubicBezTo>
                  <a:cubicBezTo>
                    <a:pt x="17793" y="25371"/>
                    <a:pt x="20775" y="26310"/>
                    <a:pt x="24139" y="26310"/>
                  </a:cubicBezTo>
                  <a:cubicBezTo>
                    <a:pt x="27044" y="26310"/>
                    <a:pt x="30234" y="25609"/>
                    <a:pt x="32691" y="23710"/>
                  </a:cubicBezTo>
                  <a:cubicBezTo>
                    <a:pt x="34117" y="25228"/>
                    <a:pt x="36140" y="26176"/>
                    <a:pt x="38386" y="26176"/>
                  </a:cubicBezTo>
                  <a:cubicBezTo>
                    <a:pt x="41395" y="26176"/>
                    <a:pt x="44001" y="24477"/>
                    <a:pt x="45311" y="21987"/>
                  </a:cubicBezTo>
                  <a:cubicBezTo>
                    <a:pt x="53539" y="21153"/>
                    <a:pt x="60634" y="13050"/>
                    <a:pt x="60635" y="13049"/>
                  </a:cubicBezTo>
                  <a:lnTo>
                    <a:pt x="60635" y="13049"/>
                  </a:lnTo>
                  <a:cubicBezTo>
                    <a:pt x="60634" y="13049"/>
                    <a:pt x="57846" y="15464"/>
                    <a:pt x="54082" y="15464"/>
                  </a:cubicBezTo>
                  <a:cubicBezTo>
                    <a:pt x="52055" y="15464"/>
                    <a:pt x="49745" y="14764"/>
                    <a:pt x="47435" y="12608"/>
                  </a:cubicBezTo>
                  <a:cubicBezTo>
                    <a:pt x="44455" y="9827"/>
                    <a:pt x="41742" y="9065"/>
                    <a:pt x="39663" y="9065"/>
                  </a:cubicBezTo>
                  <a:cubicBezTo>
                    <a:pt x="37931" y="9065"/>
                    <a:pt x="36639" y="9593"/>
                    <a:pt x="35996" y="9926"/>
                  </a:cubicBezTo>
                  <a:cubicBezTo>
                    <a:pt x="35814" y="14142"/>
                    <a:pt x="33529" y="16049"/>
                    <a:pt x="33529" y="16049"/>
                  </a:cubicBezTo>
                  <a:cubicBezTo>
                    <a:pt x="34178" y="14657"/>
                    <a:pt x="34368" y="13352"/>
                    <a:pt x="34273" y="12172"/>
                  </a:cubicBezTo>
                  <a:cubicBezTo>
                    <a:pt x="34000" y="8704"/>
                    <a:pt x="31184" y="6018"/>
                    <a:pt x="27732" y="5597"/>
                  </a:cubicBezTo>
                  <a:cubicBezTo>
                    <a:pt x="27326" y="5544"/>
                    <a:pt x="26908" y="5521"/>
                    <a:pt x="26488" y="5521"/>
                  </a:cubicBezTo>
                  <a:cubicBezTo>
                    <a:pt x="25934" y="5521"/>
                    <a:pt x="25388" y="5567"/>
                    <a:pt x="24856" y="5654"/>
                  </a:cubicBezTo>
                  <a:cubicBezTo>
                    <a:pt x="23957" y="2395"/>
                    <a:pt x="20975" y="0"/>
                    <a:pt x="17431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219" name="Google Shape;1219;p44"/>
            <p:cNvSpPr/>
            <p:nvPr/>
          </p:nvSpPr>
          <p:spPr>
            <a:xfrm>
              <a:off x="1452575" y="2901913"/>
              <a:ext cx="617425" cy="182025"/>
            </a:xfrm>
            <a:custGeom>
              <a:avLst/>
              <a:gdLst/>
              <a:ahLst/>
              <a:cxnLst/>
              <a:rect l="l" t="t" r="r" b="b"/>
              <a:pathLst>
                <a:path w="24697" h="7281" extrusionOk="0">
                  <a:moveTo>
                    <a:pt x="3725" y="1"/>
                  </a:moveTo>
                  <a:cubicBezTo>
                    <a:pt x="1993" y="1"/>
                    <a:pt x="701" y="529"/>
                    <a:pt x="58" y="862"/>
                  </a:cubicBezTo>
                  <a:cubicBezTo>
                    <a:pt x="46" y="1127"/>
                    <a:pt x="27" y="1382"/>
                    <a:pt x="1" y="1628"/>
                  </a:cubicBezTo>
                  <a:cubicBezTo>
                    <a:pt x="697" y="1300"/>
                    <a:pt x="1891" y="880"/>
                    <a:pt x="3434" y="880"/>
                  </a:cubicBezTo>
                  <a:cubicBezTo>
                    <a:pt x="5513" y="880"/>
                    <a:pt x="8225" y="1643"/>
                    <a:pt x="11205" y="4425"/>
                  </a:cubicBezTo>
                  <a:cubicBezTo>
                    <a:pt x="13515" y="6580"/>
                    <a:pt x="15823" y="7281"/>
                    <a:pt x="17849" y="7281"/>
                  </a:cubicBezTo>
                  <a:cubicBezTo>
                    <a:pt x="19810" y="7281"/>
                    <a:pt x="21506" y="6624"/>
                    <a:pt x="22682" y="5996"/>
                  </a:cubicBezTo>
                  <a:cubicBezTo>
                    <a:pt x="23956" y="4827"/>
                    <a:pt x="24697" y="3985"/>
                    <a:pt x="24697" y="3985"/>
                  </a:cubicBezTo>
                  <a:lnTo>
                    <a:pt x="24697" y="3985"/>
                  </a:lnTo>
                  <a:cubicBezTo>
                    <a:pt x="24696" y="3985"/>
                    <a:pt x="21908" y="6400"/>
                    <a:pt x="18144" y="6400"/>
                  </a:cubicBezTo>
                  <a:cubicBezTo>
                    <a:pt x="16117" y="6400"/>
                    <a:pt x="13807" y="5700"/>
                    <a:pt x="11497" y="3544"/>
                  </a:cubicBezTo>
                  <a:cubicBezTo>
                    <a:pt x="8517" y="763"/>
                    <a:pt x="5804" y="1"/>
                    <a:pt x="37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220" name="Google Shape;1220;p44"/>
            <p:cNvSpPr/>
            <p:nvPr/>
          </p:nvSpPr>
          <p:spPr>
            <a:xfrm>
              <a:off x="563225" y="2843188"/>
              <a:ext cx="232700" cy="177325"/>
            </a:xfrm>
            <a:custGeom>
              <a:avLst/>
              <a:gdLst/>
              <a:ahLst/>
              <a:cxnLst/>
              <a:rect l="l" t="t" r="r" b="b"/>
              <a:pathLst>
                <a:path w="9308" h="7093" extrusionOk="0">
                  <a:moveTo>
                    <a:pt x="9307" y="1"/>
                  </a:moveTo>
                  <a:cubicBezTo>
                    <a:pt x="4872" y="28"/>
                    <a:pt x="1147" y="3018"/>
                    <a:pt x="0" y="7092"/>
                  </a:cubicBezTo>
                  <a:cubicBezTo>
                    <a:pt x="1412" y="3457"/>
                    <a:pt x="4940" y="878"/>
                    <a:pt x="9073" y="878"/>
                  </a:cubicBezTo>
                  <a:cubicBezTo>
                    <a:pt x="9095" y="878"/>
                    <a:pt x="9118" y="878"/>
                    <a:pt x="9141" y="881"/>
                  </a:cubicBezTo>
                  <a:cubicBezTo>
                    <a:pt x="9179" y="582"/>
                    <a:pt x="9236" y="286"/>
                    <a:pt x="93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221" name="Google Shape;1221;p44"/>
            <p:cNvSpPr/>
            <p:nvPr/>
          </p:nvSpPr>
          <p:spPr>
            <a:xfrm>
              <a:off x="803950" y="2675313"/>
              <a:ext cx="609100" cy="389500"/>
            </a:xfrm>
            <a:custGeom>
              <a:avLst/>
              <a:gdLst/>
              <a:ahLst/>
              <a:cxnLst/>
              <a:rect l="l" t="t" r="r" b="b"/>
              <a:pathLst>
                <a:path w="24364" h="15580" extrusionOk="0">
                  <a:moveTo>
                    <a:pt x="7438" y="0"/>
                  </a:moveTo>
                  <a:cubicBezTo>
                    <a:pt x="3871" y="0"/>
                    <a:pt x="874" y="2425"/>
                    <a:pt x="1" y="5719"/>
                  </a:cubicBezTo>
                  <a:cubicBezTo>
                    <a:pt x="1135" y="2884"/>
                    <a:pt x="3905" y="881"/>
                    <a:pt x="7145" y="881"/>
                  </a:cubicBezTo>
                  <a:cubicBezTo>
                    <a:pt x="10689" y="881"/>
                    <a:pt x="13672" y="3275"/>
                    <a:pt x="14567" y="6534"/>
                  </a:cubicBezTo>
                  <a:cubicBezTo>
                    <a:pt x="15102" y="6447"/>
                    <a:pt x="15645" y="6402"/>
                    <a:pt x="16202" y="6402"/>
                  </a:cubicBezTo>
                  <a:cubicBezTo>
                    <a:pt x="16624" y="6402"/>
                    <a:pt x="17037" y="6424"/>
                    <a:pt x="17447" y="6477"/>
                  </a:cubicBezTo>
                  <a:cubicBezTo>
                    <a:pt x="20899" y="6898"/>
                    <a:pt x="23715" y="9584"/>
                    <a:pt x="23988" y="13053"/>
                  </a:cubicBezTo>
                  <a:cubicBezTo>
                    <a:pt x="24049" y="13841"/>
                    <a:pt x="23981" y="14688"/>
                    <a:pt x="23737" y="15579"/>
                  </a:cubicBezTo>
                  <a:cubicBezTo>
                    <a:pt x="24223" y="14365"/>
                    <a:pt x="24364" y="13219"/>
                    <a:pt x="24280" y="12172"/>
                  </a:cubicBezTo>
                  <a:cubicBezTo>
                    <a:pt x="24007" y="8704"/>
                    <a:pt x="21191" y="6018"/>
                    <a:pt x="17739" y="5597"/>
                  </a:cubicBezTo>
                  <a:cubicBezTo>
                    <a:pt x="17333" y="5544"/>
                    <a:pt x="16915" y="5521"/>
                    <a:pt x="16495" y="5521"/>
                  </a:cubicBezTo>
                  <a:cubicBezTo>
                    <a:pt x="15941" y="5521"/>
                    <a:pt x="15395" y="5567"/>
                    <a:pt x="14863" y="5654"/>
                  </a:cubicBezTo>
                  <a:cubicBezTo>
                    <a:pt x="13964" y="2395"/>
                    <a:pt x="10982" y="0"/>
                    <a:pt x="74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222" name="Google Shape;1222;p44"/>
          <p:cNvGrpSpPr/>
          <p:nvPr/>
        </p:nvGrpSpPr>
        <p:grpSpPr>
          <a:xfrm flipH="1">
            <a:off x="96789" y="104329"/>
            <a:ext cx="1232861" cy="535014"/>
            <a:chOff x="554125" y="2675313"/>
            <a:chExt cx="1515875" cy="657750"/>
          </a:xfrm>
        </p:grpSpPr>
        <p:sp>
          <p:nvSpPr>
            <p:cNvPr id="1223" name="Google Shape;1223;p44"/>
            <p:cNvSpPr/>
            <p:nvPr/>
          </p:nvSpPr>
          <p:spPr>
            <a:xfrm>
              <a:off x="554125" y="2675313"/>
              <a:ext cx="1515875" cy="657750"/>
            </a:xfrm>
            <a:custGeom>
              <a:avLst/>
              <a:gdLst/>
              <a:ahLst/>
              <a:cxnLst/>
              <a:rect l="l" t="t" r="r" b="b"/>
              <a:pathLst>
                <a:path w="60635" h="26310" extrusionOk="0">
                  <a:moveTo>
                    <a:pt x="17431" y="0"/>
                  </a:moveTo>
                  <a:cubicBezTo>
                    <a:pt x="13515" y="0"/>
                    <a:pt x="10283" y="2929"/>
                    <a:pt x="9797" y="6716"/>
                  </a:cubicBezTo>
                  <a:cubicBezTo>
                    <a:pt x="9774" y="6716"/>
                    <a:pt x="9755" y="6712"/>
                    <a:pt x="9733" y="6712"/>
                  </a:cubicBezTo>
                  <a:cubicBezTo>
                    <a:pt x="4356" y="6712"/>
                    <a:pt x="0" y="11068"/>
                    <a:pt x="0" y="16445"/>
                  </a:cubicBezTo>
                  <a:cubicBezTo>
                    <a:pt x="0" y="16596"/>
                    <a:pt x="5" y="16744"/>
                    <a:pt x="12" y="16896"/>
                  </a:cubicBezTo>
                  <a:cubicBezTo>
                    <a:pt x="207" y="21178"/>
                    <a:pt x="3912" y="25275"/>
                    <a:pt x="8817" y="25275"/>
                  </a:cubicBezTo>
                  <a:cubicBezTo>
                    <a:pt x="12091" y="25275"/>
                    <a:pt x="15901" y="23450"/>
                    <a:pt x="19560" y="18637"/>
                  </a:cubicBezTo>
                  <a:lnTo>
                    <a:pt x="19560" y="18637"/>
                  </a:lnTo>
                  <a:cubicBezTo>
                    <a:pt x="19730" y="20781"/>
                    <a:pt x="17677" y="23577"/>
                    <a:pt x="16771" y="24267"/>
                  </a:cubicBezTo>
                  <a:cubicBezTo>
                    <a:pt x="17793" y="25371"/>
                    <a:pt x="20775" y="26310"/>
                    <a:pt x="24139" y="26310"/>
                  </a:cubicBezTo>
                  <a:cubicBezTo>
                    <a:pt x="27044" y="26310"/>
                    <a:pt x="30234" y="25609"/>
                    <a:pt x="32691" y="23710"/>
                  </a:cubicBezTo>
                  <a:cubicBezTo>
                    <a:pt x="34117" y="25228"/>
                    <a:pt x="36140" y="26176"/>
                    <a:pt x="38386" y="26176"/>
                  </a:cubicBezTo>
                  <a:cubicBezTo>
                    <a:pt x="41395" y="26176"/>
                    <a:pt x="44001" y="24477"/>
                    <a:pt x="45311" y="21987"/>
                  </a:cubicBezTo>
                  <a:cubicBezTo>
                    <a:pt x="53539" y="21153"/>
                    <a:pt x="60634" y="13050"/>
                    <a:pt x="60635" y="13049"/>
                  </a:cubicBezTo>
                  <a:lnTo>
                    <a:pt x="60635" y="13049"/>
                  </a:lnTo>
                  <a:cubicBezTo>
                    <a:pt x="60634" y="13049"/>
                    <a:pt x="57846" y="15464"/>
                    <a:pt x="54082" y="15464"/>
                  </a:cubicBezTo>
                  <a:cubicBezTo>
                    <a:pt x="52055" y="15464"/>
                    <a:pt x="49745" y="14764"/>
                    <a:pt x="47435" y="12608"/>
                  </a:cubicBezTo>
                  <a:cubicBezTo>
                    <a:pt x="44455" y="9827"/>
                    <a:pt x="41742" y="9065"/>
                    <a:pt x="39663" y="9065"/>
                  </a:cubicBezTo>
                  <a:cubicBezTo>
                    <a:pt x="37931" y="9065"/>
                    <a:pt x="36639" y="9593"/>
                    <a:pt x="35996" y="9926"/>
                  </a:cubicBezTo>
                  <a:cubicBezTo>
                    <a:pt x="35814" y="14142"/>
                    <a:pt x="33529" y="16049"/>
                    <a:pt x="33529" y="16049"/>
                  </a:cubicBezTo>
                  <a:cubicBezTo>
                    <a:pt x="34178" y="14657"/>
                    <a:pt x="34368" y="13352"/>
                    <a:pt x="34273" y="12172"/>
                  </a:cubicBezTo>
                  <a:cubicBezTo>
                    <a:pt x="34000" y="8704"/>
                    <a:pt x="31184" y="6018"/>
                    <a:pt x="27732" y="5597"/>
                  </a:cubicBezTo>
                  <a:cubicBezTo>
                    <a:pt x="27326" y="5544"/>
                    <a:pt x="26908" y="5521"/>
                    <a:pt x="26488" y="5521"/>
                  </a:cubicBezTo>
                  <a:cubicBezTo>
                    <a:pt x="25934" y="5521"/>
                    <a:pt x="25388" y="5567"/>
                    <a:pt x="24856" y="5654"/>
                  </a:cubicBezTo>
                  <a:cubicBezTo>
                    <a:pt x="23957" y="2395"/>
                    <a:pt x="20975" y="0"/>
                    <a:pt x="17431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224" name="Google Shape;1224;p44"/>
            <p:cNvSpPr/>
            <p:nvPr/>
          </p:nvSpPr>
          <p:spPr>
            <a:xfrm>
              <a:off x="1452575" y="2901913"/>
              <a:ext cx="617425" cy="182025"/>
            </a:xfrm>
            <a:custGeom>
              <a:avLst/>
              <a:gdLst/>
              <a:ahLst/>
              <a:cxnLst/>
              <a:rect l="l" t="t" r="r" b="b"/>
              <a:pathLst>
                <a:path w="24697" h="7281" extrusionOk="0">
                  <a:moveTo>
                    <a:pt x="3725" y="1"/>
                  </a:moveTo>
                  <a:cubicBezTo>
                    <a:pt x="1993" y="1"/>
                    <a:pt x="701" y="529"/>
                    <a:pt x="58" y="862"/>
                  </a:cubicBezTo>
                  <a:cubicBezTo>
                    <a:pt x="46" y="1127"/>
                    <a:pt x="27" y="1382"/>
                    <a:pt x="1" y="1628"/>
                  </a:cubicBezTo>
                  <a:cubicBezTo>
                    <a:pt x="697" y="1300"/>
                    <a:pt x="1891" y="880"/>
                    <a:pt x="3434" y="880"/>
                  </a:cubicBezTo>
                  <a:cubicBezTo>
                    <a:pt x="5513" y="880"/>
                    <a:pt x="8225" y="1643"/>
                    <a:pt x="11205" y="4425"/>
                  </a:cubicBezTo>
                  <a:cubicBezTo>
                    <a:pt x="13515" y="6580"/>
                    <a:pt x="15823" y="7281"/>
                    <a:pt x="17849" y="7281"/>
                  </a:cubicBezTo>
                  <a:cubicBezTo>
                    <a:pt x="19810" y="7281"/>
                    <a:pt x="21506" y="6624"/>
                    <a:pt x="22682" y="5996"/>
                  </a:cubicBezTo>
                  <a:cubicBezTo>
                    <a:pt x="23956" y="4827"/>
                    <a:pt x="24697" y="3985"/>
                    <a:pt x="24697" y="3985"/>
                  </a:cubicBezTo>
                  <a:lnTo>
                    <a:pt x="24697" y="3985"/>
                  </a:lnTo>
                  <a:cubicBezTo>
                    <a:pt x="24696" y="3985"/>
                    <a:pt x="21908" y="6400"/>
                    <a:pt x="18144" y="6400"/>
                  </a:cubicBezTo>
                  <a:cubicBezTo>
                    <a:pt x="16117" y="6400"/>
                    <a:pt x="13807" y="5700"/>
                    <a:pt x="11497" y="3544"/>
                  </a:cubicBezTo>
                  <a:cubicBezTo>
                    <a:pt x="8517" y="763"/>
                    <a:pt x="5804" y="1"/>
                    <a:pt x="37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225" name="Google Shape;1225;p44"/>
            <p:cNvSpPr/>
            <p:nvPr/>
          </p:nvSpPr>
          <p:spPr>
            <a:xfrm>
              <a:off x="563225" y="2843188"/>
              <a:ext cx="232700" cy="177325"/>
            </a:xfrm>
            <a:custGeom>
              <a:avLst/>
              <a:gdLst/>
              <a:ahLst/>
              <a:cxnLst/>
              <a:rect l="l" t="t" r="r" b="b"/>
              <a:pathLst>
                <a:path w="9308" h="7093" extrusionOk="0">
                  <a:moveTo>
                    <a:pt x="9307" y="1"/>
                  </a:moveTo>
                  <a:cubicBezTo>
                    <a:pt x="4872" y="28"/>
                    <a:pt x="1147" y="3018"/>
                    <a:pt x="0" y="7092"/>
                  </a:cubicBezTo>
                  <a:cubicBezTo>
                    <a:pt x="1412" y="3457"/>
                    <a:pt x="4940" y="878"/>
                    <a:pt x="9073" y="878"/>
                  </a:cubicBezTo>
                  <a:cubicBezTo>
                    <a:pt x="9095" y="878"/>
                    <a:pt x="9118" y="878"/>
                    <a:pt x="9141" y="881"/>
                  </a:cubicBezTo>
                  <a:cubicBezTo>
                    <a:pt x="9179" y="582"/>
                    <a:pt x="9236" y="286"/>
                    <a:pt x="93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226" name="Google Shape;1226;p44"/>
            <p:cNvSpPr/>
            <p:nvPr/>
          </p:nvSpPr>
          <p:spPr>
            <a:xfrm>
              <a:off x="803950" y="2675313"/>
              <a:ext cx="609100" cy="389500"/>
            </a:xfrm>
            <a:custGeom>
              <a:avLst/>
              <a:gdLst/>
              <a:ahLst/>
              <a:cxnLst/>
              <a:rect l="l" t="t" r="r" b="b"/>
              <a:pathLst>
                <a:path w="24364" h="15580" extrusionOk="0">
                  <a:moveTo>
                    <a:pt x="7438" y="0"/>
                  </a:moveTo>
                  <a:cubicBezTo>
                    <a:pt x="3871" y="0"/>
                    <a:pt x="874" y="2425"/>
                    <a:pt x="1" y="5719"/>
                  </a:cubicBezTo>
                  <a:cubicBezTo>
                    <a:pt x="1135" y="2884"/>
                    <a:pt x="3905" y="881"/>
                    <a:pt x="7145" y="881"/>
                  </a:cubicBezTo>
                  <a:cubicBezTo>
                    <a:pt x="10689" y="881"/>
                    <a:pt x="13672" y="3275"/>
                    <a:pt x="14567" y="6534"/>
                  </a:cubicBezTo>
                  <a:cubicBezTo>
                    <a:pt x="15102" y="6447"/>
                    <a:pt x="15645" y="6402"/>
                    <a:pt x="16202" y="6402"/>
                  </a:cubicBezTo>
                  <a:cubicBezTo>
                    <a:pt x="16624" y="6402"/>
                    <a:pt x="17037" y="6424"/>
                    <a:pt x="17447" y="6477"/>
                  </a:cubicBezTo>
                  <a:cubicBezTo>
                    <a:pt x="20899" y="6898"/>
                    <a:pt x="23715" y="9584"/>
                    <a:pt x="23988" y="13053"/>
                  </a:cubicBezTo>
                  <a:cubicBezTo>
                    <a:pt x="24049" y="13841"/>
                    <a:pt x="23981" y="14688"/>
                    <a:pt x="23737" y="15579"/>
                  </a:cubicBezTo>
                  <a:cubicBezTo>
                    <a:pt x="24223" y="14365"/>
                    <a:pt x="24364" y="13219"/>
                    <a:pt x="24280" y="12172"/>
                  </a:cubicBezTo>
                  <a:cubicBezTo>
                    <a:pt x="24007" y="8704"/>
                    <a:pt x="21191" y="6018"/>
                    <a:pt x="17739" y="5597"/>
                  </a:cubicBezTo>
                  <a:cubicBezTo>
                    <a:pt x="17333" y="5544"/>
                    <a:pt x="16915" y="5521"/>
                    <a:pt x="16495" y="5521"/>
                  </a:cubicBezTo>
                  <a:cubicBezTo>
                    <a:pt x="15941" y="5521"/>
                    <a:pt x="15395" y="5567"/>
                    <a:pt x="14863" y="5654"/>
                  </a:cubicBezTo>
                  <a:cubicBezTo>
                    <a:pt x="13964" y="2395"/>
                    <a:pt x="10982" y="0"/>
                    <a:pt x="74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628597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5" grpId="0"/>
      <p:bldP spid="1006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" name="Google Shape;651;p40"/>
          <p:cNvSpPr/>
          <p:nvPr/>
        </p:nvSpPr>
        <p:spPr>
          <a:xfrm>
            <a:off x="6211700" y="1576338"/>
            <a:ext cx="638700" cy="638700"/>
          </a:xfrm>
          <a:prstGeom prst="ellipse">
            <a:avLst/>
          </a:prstGeom>
          <a:solidFill>
            <a:schemeClr val="l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1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53" name="Google Shape;653;p40"/>
          <p:cNvSpPr/>
          <p:nvPr/>
        </p:nvSpPr>
        <p:spPr>
          <a:xfrm>
            <a:off x="3512425" y="1576338"/>
            <a:ext cx="638700" cy="638700"/>
          </a:xfrm>
          <a:prstGeom prst="ellipse">
            <a:avLst/>
          </a:prstGeom>
          <a:solidFill>
            <a:schemeClr val="l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1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55" name="Google Shape;655;p40"/>
          <p:cNvSpPr/>
          <p:nvPr/>
        </p:nvSpPr>
        <p:spPr>
          <a:xfrm>
            <a:off x="813150" y="1576338"/>
            <a:ext cx="638700" cy="638700"/>
          </a:xfrm>
          <a:prstGeom prst="ellipse">
            <a:avLst/>
          </a:prstGeom>
          <a:solidFill>
            <a:schemeClr val="l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1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56" name="Google Shape;656;p40"/>
          <p:cNvSpPr txBox="1">
            <a:spLocks noGrp="1"/>
          </p:cNvSpPr>
          <p:nvPr>
            <p:ph type="title"/>
          </p:nvPr>
        </p:nvSpPr>
        <p:spPr>
          <a:xfrm>
            <a:off x="720000" y="5395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b="1" dirty="0">
                <a:latin typeface="Cambria" panose="02040503050406030204" pitchFamily="18" charset="0"/>
                <a:ea typeface="Cambria" panose="02040503050406030204" pitchFamily="18" charset="0"/>
              </a:rPr>
              <a:t>MỤC TIÊU BÀI HỌC</a:t>
            </a:r>
            <a:endParaRPr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58" name="Google Shape;658;p40"/>
          <p:cNvSpPr txBox="1">
            <a:spLocks noGrp="1"/>
          </p:cNvSpPr>
          <p:nvPr>
            <p:ph type="subTitle" idx="1"/>
          </p:nvPr>
        </p:nvSpPr>
        <p:spPr>
          <a:xfrm>
            <a:off x="720000" y="2679175"/>
            <a:ext cx="2305500" cy="152111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>
                <a:solidFill>
                  <a:schemeClr val="bg1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 thông tin khái quát về văn bản</a:t>
            </a:r>
            <a:endParaRPr sz="1600" dirty="0">
              <a:solidFill>
                <a:schemeClr val="bg1">
                  <a:lumMod val="2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59" name="Google Shape;659;p40"/>
          <p:cNvSpPr txBox="1">
            <a:spLocks noGrp="1"/>
          </p:cNvSpPr>
          <p:nvPr>
            <p:ph type="subTitle" idx="2"/>
          </p:nvPr>
        </p:nvSpPr>
        <p:spPr>
          <a:xfrm>
            <a:off x="3419269" y="2679175"/>
            <a:ext cx="2305500" cy="152111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>
                <a:solidFill>
                  <a:schemeClr val="bg1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r>
              <a:rPr lang="en" sz="1600" dirty="0">
                <a:solidFill>
                  <a:schemeClr val="bg1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ách triển khai thông tin và ý nghĩa của các chi tiết có trong văn bản.</a:t>
            </a:r>
            <a:endParaRPr sz="1600" dirty="0">
              <a:solidFill>
                <a:schemeClr val="bg1">
                  <a:lumMod val="2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61" name="Google Shape;661;p40"/>
          <p:cNvSpPr txBox="1">
            <a:spLocks noGrp="1"/>
          </p:cNvSpPr>
          <p:nvPr>
            <p:ph type="subTitle" idx="5"/>
          </p:nvPr>
        </p:nvSpPr>
        <p:spPr>
          <a:xfrm>
            <a:off x="6118545" y="2679175"/>
            <a:ext cx="2305500" cy="152111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>
                <a:solidFill>
                  <a:schemeClr val="bg1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Ý nghĩa, vai trò của lễ hội rửa làng.</a:t>
            </a:r>
            <a:endParaRPr sz="1600" dirty="0">
              <a:solidFill>
                <a:schemeClr val="bg1">
                  <a:lumMod val="2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63" name="Google Shape;663;p40"/>
          <p:cNvSpPr txBox="1">
            <a:spLocks noGrp="1"/>
          </p:cNvSpPr>
          <p:nvPr>
            <p:ph type="title" idx="7"/>
          </p:nvPr>
        </p:nvSpPr>
        <p:spPr>
          <a:xfrm>
            <a:off x="720000" y="1648888"/>
            <a:ext cx="825000" cy="44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latin typeface="Cambria" panose="02040503050406030204" pitchFamily="18" charset="0"/>
                <a:ea typeface="Cambria" panose="02040503050406030204" pitchFamily="18" charset="0"/>
              </a:rPr>
              <a:t>01</a:t>
            </a:r>
            <a:endParaRPr sz="2400" b="1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65" name="Google Shape;665;p40"/>
          <p:cNvSpPr txBox="1">
            <a:spLocks noGrp="1"/>
          </p:cNvSpPr>
          <p:nvPr>
            <p:ph type="title" idx="9"/>
          </p:nvPr>
        </p:nvSpPr>
        <p:spPr>
          <a:xfrm>
            <a:off x="3419265" y="1648888"/>
            <a:ext cx="825000" cy="44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latin typeface="Cambria" panose="02040503050406030204" pitchFamily="18" charset="0"/>
                <a:ea typeface="Cambria" panose="02040503050406030204" pitchFamily="18" charset="0"/>
              </a:rPr>
              <a:t>02</a:t>
            </a:r>
            <a:endParaRPr sz="2400" b="1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67" name="Google Shape;667;p40"/>
          <p:cNvSpPr txBox="1">
            <a:spLocks noGrp="1"/>
          </p:cNvSpPr>
          <p:nvPr>
            <p:ph type="title" idx="14"/>
          </p:nvPr>
        </p:nvSpPr>
        <p:spPr>
          <a:xfrm>
            <a:off x="6118556" y="1648888"/>
            <a:ext cx="825000" cy="44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latin typeface="Cambria" panose="02040503050406030204" pitchFamily="18" charset="0"/>
                <a:ea typeface="Cambria" panose="02040503050406030204" pitchFamily="18" charset="0"/>
              </a:rPr>
              <a:t>03</a:t>
            </a:r>
            <a:endParaRPr sz="2400" b="1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69" name="Google Shape;669;p40"/>
          <p:cNvSpPr txBox="1">
            <a:spLocks noGrp="1"/>
          </p:cNvSpPr>
          <p:nvPr>
            <p:ph type="subTitle" idx="16"/>
          </p:nvPr>
        </p:nvSpPr>
        <p:spPr>
          <a:xfrm>
            <a:off x="720000" y="2132088"/>
            <a:ext cx="2305500" cy="39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>
                <a:solidFill>
                  <a:schemeClr val="bg1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Hs</a:t>
            </a:r>
            <a:r>
              <a:rPr lang="en" b="1" dirty="0">
                <a:solidFill>
                  <a:schemeClr val="bg1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trình bày được</a:t>
            </a:r>
            <a:endParaRPr b="1" dirty="0">
              <a:solidFill>
                <a:schemeClr val="bg1">
                  <a:lumMod val="2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70" name="Google Shape;670;p40"/>
          <p:cNvSpPr txBox="1">
            <a:spLocks noGrp="1"/>
          </p:cNvSpPr>
          <p:nvPr>
            <p:ph type="subTitle" idx="17"/>
          </p:nvPr>
        </p:nvSpPr>
        <p:spPr>
          <a:xfrm>
            <a:off x="3419275" y="2132088"/>
            <a:ext cx="2305500" cy="39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chemeClr val="bg1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Hs phân tích được</a:t>
            </a:r>
            <a:endParaRPr b="1" dirty="0">
              <a:solidFill>
                <a:schemeClr val="bg1">
                  <a:lumMod val="2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71" name="Google Shape;671;p40"/>
          <p:cNvSpPr txBox="1">
            <a:spLocks noGrp="1"/>
          </p:cNvSpPr>
          <p:nvPr>
            <p:ph type="subTitle" idx="18"/>
          </p:nvPr>
        </p:nvSpPr>
        <p:spPr>
          <a:xfrm>
            <a:off x="6118550" y="2132088"/>
            <a:ext cx="2305500" cy="39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chemeClr val="bg1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Hs đánh giá được</a:t>
            </a:r>
            <a:endParaRPr b="1" dirty="0">
              <a:solidFill>
                <a:schemeClr val="bg1">
                  <a:lumMod val="2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675" name="Google Shape;675;p40"/>
          <p:cNvGrpSpPr/>
          <p:nvPr/>
        </p:nvGrpSpPr>
        <p:grpSpPr>
          <a:xfrm>
            <a:off x="148550" y="259464"/>
            <a:ext cx="765443" cy="764269"/>
            <a:chOff x="112700" y="104639"/>
            <a:chExt cx="765443" cy="764269"/>
          </a:xfrm>
        </p:grpSpPr>
        <p:sp>
          <p:nvSpPr>
            <p:cNvPr id="676" name="Google Shape;676;p40"/>
            <p:cNvSpPr/>
            <p:nvPr/>
          </p:nvSpPr>
          <p:spPr>
            <a:xfrm>
              <a:off x="148790" y="140157"/>
              <a:ext cx="344254" cy="344254"/>
            </a:xfrm>
            <a:custGeom>
              <a:avLst/>
              <a:gdLst/>
              <a:ahLst/>
              <a:cxnLst/>
              <a:rect l="l" t="t" r="r" b="b"/>
              <a:pathLst>
                <a:path w="11437" h="11437" extrusionOk="0">
                  <a:moveTo>
                    <a:pt x="1" y="1"/>
                  </a:moveTo>
                  <a:lnTo>
                    <a:pt x="1" y="1"/>
                  </a:lnTo>
                  <a:cubicBezTo>
                    <a:pt x="43" y="6298"/>
                    <a:pt x="5139" y="11394"/>
                    <a:pt x="11436" y="11436"/>
                  </a:cubicBezTo>
                  <a:cubicBezTo>
                    <a:pt x="11394" y="5137"/>
                    <a:pt x="6300" y="42"/>
                    <a:pt x="1" y="1"/>
                  </a:cubicBezTo>
                  <a:close/>
                </a:path>
              </a:pathLst>
            </a:custGeom>
            <a:solidFill>
              <a:srgbClr val="771828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77" name="Google Shape;677;p40"/>
            <p:cNvSpPr/>
            <p:nvPr/>
          </p:nvSpPr>
          <p:spPr>
            <a:xfrm>
              <a:off x="153034" y="144402"/>
              <a:ext cx="335886" cy="335886"/>
            </a:xfrm>
            <a:custGeom>
              <a:avLst/>
              <a:gdLst/>
              <a:ahLst/>
              <a:cxnLst/>
              <a:rect l="l" t="t" r="r" b="b"/>
              <a:pathLst>
                <a:path w="11159" h="11159" extrusionOk="0">
                  <a:moveTo>
                    <a:pt x="0" y="0"/>
                  </a:moveTo>
                  <a:lnTo>
                    <a:pt x="0" y="0"/>
                  </a:lnTo>
                  <a:cubicBezTo>
                    <a:pt x="53" y="2956"/>
                    <a:pt x="1233" y="5733"/>
                    <a:pt x="3328" y="7828"/>
                  </a:cubicBezTo>
                  <a:cubicBezTo>
                    <a:pt x="5426" y="9922"/>
                    <a:pt x="8199" y="11101"/>
                    <a:pt x="11159" y="11158"/>
                  </a:cubicBezTo>
                  <a:cubicBezTo>
                    <a:pt x="11102" y="8199"/>
                    <a:pt x="9922" y="5425"/>
                    <a:pt x="7828" y="3327"/>
                  </a:cubicBezTo>
                  <a:cubicBezTo>
                    <a:pt x="5733" y="1233"/>
                    <a:pt x="2956" y="53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78" name="Google Shape;678;p40"/>
            <p:cNvSpPr/>
            <p:nvPr/>
          </p:nvSpPr>
          <p:spPr>
            <a:xfrm>
              <a:off x="148790" y="489167"/>
              <a:ext cx="344254" cy="344224"/>
            </a:xfrm>
            <a:custGeom>
              <a:avLst/>
              <a:gdLst/>
              <a:ahLst/>
              <a:cxnLst/>
              <a:rect l="l" t="t" r="r" b="b"/>
              <a:pathLst>
                <a:path w="11437" h="11436" extrusionOk="0">
                  <a:moveTo>
                    <a:pt x="11436" y="0"/>
                  </a:moveTo>
                  <a:lnTo>
                    <a:pt x="11436" y="0"/>
                  </a:lnTo>
                  <a:cubicBezTo>
                    <a:pt x="5139" y="42"/>
                    <a:pt x="43" y="5138"/>
                    <a:pt x="1" y="11436"/>
                  </a:cubicBezTo>
                  <a:cubicBezTo>
                    <a:pt x="6300" y="11394"/>
                    <a:pt x="11394" y="6295"/>
                    <a:pt x="11436" y="0"/>
                  </a:cubicBezTo>
                  <a:close/>
                </a:path>
              </a:pathLst>
            </a:custGeom>
            <a:solidFill>
              <a:srgbClr val="771828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79" name="Google Shape;679;p40"/>
            <p:cNvSpPr/>
            <p:nvPr/>
          </p:nvSpPr>
          <p:spPr>
            <a:xfrm>
              <a:off x="153034" y="493291"/>
              <a:ext cx="335886" cy="335886"/>
            </a:xfrm>
            <a:custGeom>
              <a:avLst/>
              <a:gdLst/>
              <a:ahLst/>
              <a:cxnLst/>
              <a:rect l="l" t="t" r="r" b="b"/>
              <a:pathLst>
                <a:path w="11159" h="11159" extrusionOk="0">
                  <a:moveTo>
                    <a:pt x="11159" y="0"/>
                  </a:moveTo>
                  <a:lnTo>
                    <a:pt x="11159" y="0"/>
                  </a:lnTo>
                  <a:cubicBezTo>
                    <a:pt x="8199" y="56"/>
                    <a:pt x="5426" y="1237"/>
                    <a:pt x="3328" y="3331"/>
                  </a:cubicBezTo>
                  <a:cubicBezTo>
                    <a:pt x="1233" y="5425"/>
                    <a:pt x="53" y="8203"/>
                    <a:pt x="0" y="11159"/>
                  </a:cubicBezTo>
                  <a:cubicBezTo>
                    <a:pt x="2956" y="11106"/>
                    <a:pt x="5733" y="9926"/>
                    <a:pt x="7828" y="7828"/>
                  </a:cubicBezTo>
                  <a:cubicBezTo>
                    <a:pt x="9922" y="5733"/>
                    <a:pt x="11102" y="2959"/>
                    <a:pt x="111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80" name="Google Shape;680;p40"/>
            <p:cNvSpPr/>
            <p:nvPr/>
          </p:nvSpPr>
          <p:spPr>
            <a:xfrm>
              <a:off x="497800" y="140157"/>
              <a:ext cx="344254" cy="344254"/>
            </a:xfrm>
            <a:custGeom>
              <a:avLst/>
              <a:gdLst/>
              <a:ahLst/>
              <a:cxnLst/>
              <a:rect l="l" t="t" r="r" b="b"/>
              <a:pathLst>
                <a:path w="11437" h="11437" extrusionOk="0">
                  <a:moveTo>
                    <a:pt x="11437" y="1"/>
                  </a:moveTo>
                  <a:lnTo>
                    <a:pt x="11437" y="1"/>
                  </a:lnTo>
                  <a:cubicBezTo>
                    <a:pt x="5138" y="42"/>
                    <a:pt x="43" y="5137"/>
                    <a:pt x="1" y="11436"/>
                  </a:cubicBezTo>
                  <a:cubicBezTo>
                    <a:pt x="6296" y="11394"/>
                    <a:pt x="11395" y="6298"/>
                    <a:pt x="11437" y="1"/>
                  </a:cubicBezTo>
                  <a:close/>
                </a:path>
              </a:pathLst>
            </a:custGeom>
            <a:solidFill>
              <a:srgbClr val="771828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81" name="Google Shape;681;p40"/>
            <p:cNvSpPr/>
            <p:nvPr/>
          </p:nvSpPr>
          <p:spPr>
            <a:xfrm>
              <a:off x="501924" y="144402"/>
              <a:ext cx="335886" cy="335886"/>
            </a:xfrm>
            <a:custGeom>
              <a:avLst/>
              <a:gdLst/>
              <a:ahLst/>
              <a:cxnLst/>
              <a:rect l="l" t="t" r="r" b="b"/>
              <a:pathLst>
                <a:path w="11159" h="11159" extrusionOk="0">
                  <a:moveTo>
                    <a:pt x="11159" y="0"/>
                  </a:moveTo>
                  <a:lnTo>
                    <a:pt x="11159" y="0"/>
                  </a:lnTo>
                  <a:cubicBezTo>
                    <a:pt x="8204" y="53"/>
                    <a:pt x="5427" y="1233"/>
                    <a:pt x="3332" y="3327"/>
                  </a:cubicBezTo>
                  <a:cubicBezTo>
                    <a:pt x="1238" y="5425"/>
                    <a:pt x="58" y="8199"/>
                    <a:pt x="0" y="11158"/>
                  </a:cubicBezTo>
                  <a:cubicBezTo>
                    <a:pt x="2960" y="11101"/>
                    <a:pt x="5733" y="9922"/>
                    <a:pt x="7828" y="7828"/>
                  </a:cubicBezTo>
                  <a:cubicBezTo>
                    <a:pt x="9926" y="5733"/>
                    <a:pt x="11106" y="2956"/>
                    <a:pt x="111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82" name="Google Shape;682;p40"/>
            <p:cNvSpPr/>
            <p:nvPr/>
          </p:nvSpPr>
          <p:spPr>
            <a:xfrm>
              <a:off x="497800" y="489167"/>
              <a:ext cx="344254" cy="344224"/>
            </a:xfrm>
            <a:custGeom>
              <a:avLst/>
              <a:gdLst/>
              <a:ahLst/>
              <a:cxnLst/>
              <a:rect l="l" t="t" r="r" b="b"/>
              <a:pathLst>
                <a:path w="11437" h="11436" extrusionOk="0">
                  <a:moveTo>
                    <a:pt x="1" y="0"/>
                  </a:moveTo>
                  <a:lnTo>
                    <a:pt x="1" y="0"/>
                  </a:lnTo>
                  <a:cubicBezTo>
                    <a:pt x="43" y="6295"/>
                    <a:pt x="5138" y="11394"/>
                    <a:pt x="11437" y="11436"/>
                  </a:cubicBezTo>
                  <a:cubicBezTo>
                    <a:pt x="11395" y="5138"/>
                    <a:pt x="6296" y="42"/>
                    <a:pt x="1" y="0"/>
                  </a:cubicBezTo>
                  <a:close/>
                </a:path>
              </a:pathLst>
            </a:custGeom>
            <a:solidFill>
              <a:srgbClr val="771828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83" name="Google Shape;683;p40"/>
            <p:cNvSpPr/>
            <p:nvPr/>
          </p:nvSpPr>
          <p:spPr>
            <a:xfrm>
              <a:off x="501924" y="493291"/>
              <a:ext cx="335886" cy="335886"/>
            </a:xfrm>
            <a:custGeom>
              <a:avLst/>
              <a:gdLst/>
              <a:ahLst/>
              <a:cxnLst/>
              <a:rect l="l" t="t" r="r" b="b"/>
              <a:pathLst>
                <a:path w="11159" h="11159" extrusionOk="0">
                  <a:moveTo>
                    <a:pt x="0" y="0"/>
                  </a:moveTo>
                  <a:lnTo>
                    <a:pt x="0" y="0"/>
                  </a:lnTo>
                  <a:cubicBezTo>
                    <a:pt x="58" y="2959"/>
                    <a:pt x="1238" y="5733"/>
                    <a:pt x="3332" y="7828"/>
                  </a:cubicBezTo>
                  <a:cubicBezTo>
                    <a:pt x="5427" y="9926"/>
                    <a:pt x="8204" y="11106"/>
                    <a:pt x="11159" y="11159"/>
                  </a:cubicBezTo>
                  <a:cubicBezTo>
                    <a:pt x="11106" y="8203"/>
                    <a:pt x="9926" y="5425"/>
                    <a:pt x="7828" y="3331"/>
                  </a:cubicBezTo>
                  <a:cubicBezTo>
                    <a:pt x="5733" y="1237"/>
                    <a:pt x="2960" y="56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84" name="Google Shape;684;p40"/>
            <p:cNvSpPr/>
            <p:nvPr/>
          </p:nvSpPr>
          <p:spPr>
            <a:xfrm>
              <a:off x="305491" y="104639"/>
              <a:ext cx="382029" cy="380916"/>
            </a:xfrm>
            <a:custGeom>
              <a:avLst/>
              <a:gdLst/>
              <a:ahLst/>
              <a:cxnLst/>
              <a:rect l="l" t="t" r="r" b="b"/>
              <a:pathLst>
                <a:path w="12692" h="12655" extrusionOk="0">
                  <a:moveTo>
                    <a:pt x="6347" y="1"/>
                  </a:moveTo>
                  <a:cubicBezTo>
                    <a:pt x="2868" y="1"/>
                    <a:pt x="38" y="2809"/>
                    <a:pt x="19" y="6291"/>
                  </a:cubicBezTo>
                  <a:cubicBezTo>
                    <a:pt x="1" y="9786"/>
                    <a:pt x="2816" y="12635"/>
                    <a:pt x="6310" y="12654"/>
                  </a:cubicBezTo>
                  <a:cubicBezTo>
                    <a:pt x="6322" y="12654"/>
                    <a:pt x="6333" y="12654"/>
                    <a:pt x="6344" y="12654"/>
                  </a:cubicBezTo>
                  <a:cubicBezTo>
                    <a:pt x="9823" y="12654"/>
                    <a:pt x="12654" y="9847"/>
                    <a:pt x="12673" y="6363"/>
                  </a:cubicBezTo>
                  <a:cubicBezTo>
                    <a:pt x="12692" y="2869"/>
                    <a:pt x="9876" y="20"/>
                    <a:pt x="6382" y="1"/>
                  </a:cubicBezTo>
                  <a:cubicBezTo>
                    <a:pt x="6371" y="1"/>
                    <a:pt x="6359" y="1"/>
                    <a:pt x="634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85" name="Google Shape;685;p40"/>
            <p:cNvSpPr/>
            <p:nvPr/>
          </p:nvSpPr>
          <p:spPr>
            <a:xfrm>
              <a:off x="309825" y="108763"/>
              <a:ext cx="373601" cy="372668"/>
            </a:xfrm>
            <a:custGeom>
              <a:avLst/>
              <a:gdLst/>
              <a:ahLst/>
              <a:cxnLst/>
              <a:rect l="l" t="t" r="r" b="b"/>
              <a:pathLst>
                <a:path w="12412" h="12381" extrusionOk="0">
                  <a:moveTo>
                    <a:pt x="6200" y="0"/>
                  </a:moveTo>
                  <a:cubicBezTo>
                    <a:pt x="2808" y="0"/>
                    <a:pt x="31" y="2758"/>
                    <a:pt x="12" y="6154"/>
                  </a:cubicBezTo>
                  <a:cubicBezTo>
                    <a:pt x="1" y="7809"/>
                    <a:pt x="638" y="9368"/>
                    <a:pt x="1799" y="10540"/>
                  </a:cubicBezTo>
                  <a:cubicBezTo>
                    <a:pt x="2964" y="11716"/>
                    <a:pt x="4512" y="12369"/>
                    <a:pt x="6166" y="12381"/>
                  </a:cubicBezTo>
                  <a:lnTo>
                    <a:pt x="6204" y="12381"/>
                  </a:lnTo>
                  <a:cubicBezTo>
                    <a:pt x="9596" y="12381"/>
                    <a:pt x="12373" y="9618"/>
                    <a:pt x="12392" y="6226"/>
                  </a:cubicBezTo>
                  <a:cubicBezTo>
                    <a:pt x="12411" y="2811"/>
                    <a:pt x="9649" y="19"/>
                    <a:pt x="623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86" name="Google Shape;686;p40"/>
            <p:cNvSpPr/>
            <p:nvPr/>
          </p:nvSpPr>
          <p:spPr>
            <a:xfrm>
              <a:off x="303324" y="488023"/>
              <a:ext cx="382029" cy="380885"/>
            </a:xfrm>
            <a:custGeom>
              <a:avLst/>
              <a:gdLst/>
              <a:ahLst/>
              <a:cxnLst/>
              <a:rect l="l" t="t" r="r" b="b"/>
              <a:pathLst>
                <a:path w="12692" h="12654" extrusionOk="0">
                  <a:moveTo>
                    <a:pt x="6347" y="0"/>
                  </a:moveTo>
                  <a:cubicBezTo>
                    <a:pt x="2868" y="0"/>
                    <a:pt x="38" y="2808"/>
                    <a:pt x="19" y="6292"/>
                  </a:cubicBezTo>
                  <a:cubicBezTo>
                    <a:pt x="0" y="9786"/>
                    <a:pt x="2816" y="12635"/>
                    <a:pt x="6310" y="12654"/>
                  </a:cubicBezTo>
                  <a:cubicBezTo>
                    <a:pt x="6322" y="12654"/>
                    <a:pt x="6334" y="12654"/>
                    <a:pt x="6346" y="12654"/>
                  </a:cubicBezTo>
                  <a:cubicBezTo>
                    <a:pt x="9824" y="12654"/>
                    <a:pt x="12654" y="9846"/>
                    <a:pt x="12673" y="6363"/>
                  </a:cubicBezTo>
                  <a:cubicBezTo>
                    <a:pt x="12692" y="2869"/>
                    <a:pt x="9876" y="19"/>
                    <a:pt x="6382" y="0"/>
                  </a:cubicBezTo>
                  <a:cubicBezTo>
                    <a:pt x="6371" y="0"/>
                    <a:pt x="6359" y="0"/>
                    <a:pt x="634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87" name="Google Shape;687;p40"/>
            <p:cNvSpPr/>
            <p:nvPr/>
          </p:nvSpPr>
          <p:spPr>
            <a:xfrm>
              <a:off x="307658" y="492117"/>
              <a:ext cx="373240" cy="372698"/>
            </a:xfrm>
            <a:custGeom>
              <a:avLst/>
              <a:gdLst/>
              <a:ahLst/>
              <a:cxnLst/>
              <a:rect l="l" t="t" r="r" b="b"/>
              <a:pathLst>
                <a:path w="12400" h="12382" extrusionOk="0">
                  <a:moveTo>
                    <a:pt x="6200" y="1"/>
                  </a:moveTo>
                  <a:cubicBezTo>
                    <a:pt x="2808" y="1"/>
                    <a:pt x="31" y="2764"/>
                    <a:pt x="12" y="6156"/>
                  </a:cubicBezTo>
                  <a:cubicBezTo>
                    <a:pt x="1" y="7809"/>
                    <a:pt x="638" y="9369"/>
                    <a:pt x="1799" y="10545"/>
                  </a:cubicBezTo>
                  <a:cubicBezTo>
                    <a:pt x="2964" y="11721"/>
                    <a:pt x="4512" y="12374"/>
                    <a:pt x="6166" y="12381"/>
                  </a:cubicBezTo>
                  <a:lnTo>
                    <a:pt x="6204" y="12381"/>
                  </a:lnTo>
                  <a:cubicBezTo>
                    <a:pt x="9596" y="12381"/>
                    <a:pt x="12373" y="9619"/>
                    <a:pt x="12392" y="6227"/>
                  </a:cubicBezTo>
                  <a:cubicBezTo>
                    <a:pt x="12400" y="4573"/>
                    <a:pt x="11767" y="3014"/>
                    <a:pt x="10606" y="1837"/>
                  </a:cubicBezTo>
                  <a:cubicBezTo>
                    <a:pt x="9440" y="665"/>
                    <a:pt x="7888" y="13"/>
                    <a:pt x="623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88" name="Google Shape;688;p40"/>
            <p:cNvSpPr/>
            <p:nvPr/>
          </p:nvSpPr>
          <p:spPr>
            <a:xfrm>
              <a:off x="112700" y="295233"/>
              <a:ext cx="382059" cy="380916"/>
            </a:xfrm>
            <a:custGeom>
              <a:avLst/>
              <a:gdLst/>
              <a:ahLst/>
              <a:cxnLst/>
              <a:rect l="l" t="t" r="r" b="b"/>
              <a:pathLst>
                <a:path w="12693" h="12655" extrusionOk="0">
                  <a:moveTo>
                    <a:pt x="6348" y="1"/>
                  </a:moveTo>
                  <a:cubicBezTo>
                    <a:pt x="2869" y="1"/>
                    <a:pt x="39" y="2809"/>
                    <a:pt x="20" y="6291"/>
                  </a:cubicBezTo>
                  <a:cubicBezTo>
                    <a:pt x="1" y="9786"/>
                    <a:pt x="2816" y="12636"/>
                    <a:pt x="6310" y="12655"/>
                  </a:cubicBezTo>
                  <a:cubicBezTo>
                    <a:pt x="6322" y="12655"/>
                    <a:pt x="6334" y="12655"/>
                    <a:pt x="6346" y="12655"/>
                  </a:cubicBezTo>
                  <a:cubicBezTo>
                    <a:pt x="9824" y="12655"/>
                    <a:pt x="12654" y="9846"/>
                    <a:pt x="12674" y="6363"/>
                  </a:cubicBezTo>
                  <a:cubicBezTo>
                    <a:pt x="12693" y="2869"/>
                    <a:pt x="9877" y="20"/>
                    <a:pt x="6383" y="1"/>
                  </a:cubicBezTo>
                  <a:cubicBezTo>
                    <a:pt x="6371" y="1"/>
                    <a:pt x="6360" y="1"/>
                    <a:pt x="634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89" name="Google Shape;689;p40"/>
            <p:cNvSpPr/>
            <p:nvPr/>
          </p:nvSpPr>
          <p:spPr>
            <a:xfrm>
              <a:off x="117065" y="299356"/>
              <a:ext cx="373601" cy="372698"/>
            </a:xfrm>
            <a:custGeom>
              <a:avLst/>
              <a:gdLst/>
              <a:ahLst/>
              <a:cxnLst/>
              <a:rect l="l" t="t" r="r" b="b"/>
              <a:pathLst>
                <a:path w="12412" h="12382" extrusionOk="0">
                  <a:moveTo>
                    <a:pt x="6200" y="1"/>
                  </a:moveTo>
                  <a:cubicBezTo>
                    <a:pt x="2808" y="1"/>
                    <a:pt x="31" y="2762"/>
                    <a:pt x="11" y="6154"/>
                  </a:cubicBezTo>
                  <a:cubicBezTo>
                    <a:pt x="1" y="7809"/>
                    <a:pt x="638" y="9368"/>
                    <a:pt x="1799" y="10544"/>
                  </a:cubicBezTo>
                  <a:cubicBezTo>
                    <a:pt x="2960" y="11717"/>
                    <a:pt x="4512" y="12373"/>
                    <a:pt x="6165" y="12381"/>
                  </a:cubicBezTo>
                  <a:lnTo>
                    <a:pt x="6200" y="12381"/>
                  </a:lnTo>
                  <a:cubicBezTo>
                    <a:pt x="9596" y="12381"/>
                    <a:pt x="12373" y="9618"/>
                    <a:pt x="12392" y="6226"/>
                  </a:cubicBezTo>
                  <a:cubicBezTo>
                    <a:pt x="12411" y="2812"/>
                    <a:pt x="9648" y="20"/>
                    <a:pt x="623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90" name="Google Shape;690;p40"/>
            <p:cNvSpPr/>
            <p:nvPr/>
          </p:nvSpPr>
          <p:spPr>
            <a:xfrm>
              <a:off x="496114" y="297400"/>
              <a:ext cx="382029" cy="380916"/>
            </a:xfrm>
            <a:custGeom>
              <a:avLst/>
              <a:gdLst/>
              <a:ahLst/>
              <a:cxnLst/>
              <a:rect l="l" t="t" r="r" b="b"/>
              <a:pathLst>
                <a:path w="12692" h="12655" extrusionOk="0">
                  <a:moveTo>
                    <a:pt x="6346" y="1"/>
                  </a:moveTo>
                  <a:cubicBezTo>
                    <a:pt x="2868" y="1"/>
                    <a:pt x="37" y="2809"/>
                    <a:pt x="19" y="6291"/>
                  </a:cubicBezTo>
                  <a:cubicBezTo>
                    <a:pt x="0" y="9786"/>
                    <a:pt x="2815" y="12635"/>
                    <a:pt x="6310" y="12655"/>
                  </a:cubicBezTo>
                  <a:cubicBezTo>
                    <a:pt x="6322" y="12655"/>
                    <a:pt x="6333" y="12655"/>
                    <a:pt x="6345" y="12655"/>
                  </a:cubicBezTo>
                  <a:cubicBezTo>
                    <a:pt x="9823" y="12655"/>
                    <a:pt x="12654" y="9846"/>
                    <a:pt x="12672" y="6364"/>
                  </a:cubicBezTo>
                  <a:cubicBezTo>
                    <a:pt x="12691" y="2869"/>
                    <a:pt x="9877" y="20"/>
                    <a:pt x="6382" y="1"/>
                  </a:cubicBezTo>
                  <a:cubicBezTo>
                    <a:pt x="6370" y="1"/>
                    <a:pt x="6358" y="1"/>
                    <a:pt x="634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91" name="Google Shape;691;p40"/>
            <p:cNvSpPr/>
            <p:nvPr/>
          </p:nvSpPr>
          <p:spPr>
            <a:xfrm>
              <a:off x="500208" y="301524"/>
              <a:ext cx="373812" cy="372668"/>
            </a:xfrm>
            <a:custGeom>
              <a:avLst/>
              <a:gdLst/>
              <a:ahLst/>
              <a:cxnLst/>
              <a:rect l="l" t="t" r="r" b="b"/>
              <a:pathLst>
                <a:path w="12419" h="12381" extrusionOk="0">
                  <a:moveTo>
                    <a:pt x="6207" y="0"/>
                  </a:moveTo>
                  <a:cubicBezTo>
                    <a:pt x="2815" y="0"/>
                    <a:pt x="38" y="2762"/>
                    <a:pt x="20" y="6154"/>
                  </a:cubicBezTo>
                  <a:cubicBezTo>
                    <a:pt x="1" y="9569"/>
                    <a:pt x="2763" y="12362"/>
                    <a:pt x="6174" y="12381"/>
                  </a:cubicBezTo>
                  <a:lnTo>
                    <a:pt x="6212" y="12381"/>
                  </a:lnTo>
                  <a:cubicBezTo>
                    <a:pt x="9604" y="12381"/>
                    <a:pt x="12381" y="9619"/>
                    <a:pt x="12400" y="6227"/>
                  </a:cubicBezTo>
                  <a:cubicBezTo>
                    <a:pt x="12419" y="2812"/>
                    <a:pt x="9657" y="20"/>
                    <a:pt x="624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92" name="Google Shape;692;p40"/>
            <p:cNvSpPr/>
            <p:nvPr/>
          </p:nvSpPr>
          <p:spPr>
            <a:xfrm>
              <a:off x="294745" y="286112"/>
              <a:ext cx="199322" cy="199292"/>
            </a:xfrm>
            <a:custGeom>
              <a:avLst/>
              <a:gdLst/>
              <a:ahLst/>
              <a:cxnLst/>
              <a:rect l="l" t="t" r="r" b="b"/>
              <a:pathLst>
                <a:path w="6622" h="6621" extrusionOk="0">
                  <a:moveTo>
                    <a:pt x="1" y="1"/>
                  </a:moveTo>
                  <a:cubicBezTo>
                    <a:pt x="24" y="3647"/>
                    <a:pt x="2976" y="6594"/>
                    <a:pt x="6622" y="6621"/>
                  </a:cubicBezTo>
                  <a:cubicBezTo>
                    <a:pt x="6595" y="2975"/>
                    <a:pt x="3647" y="23"/>
                    <a:pt x="1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93" name="Google Shape;693;p40"/>
            <p:cNvSpPr/>
            <p:nvPr/>
          </p:nvSpPr>
          <p:spPr>
            <a:xfrm>
              <a:off x="297153" y="288490"/>
              <a:ext cx="194506" cy="194536"/>
            </a:xfrm>
            <a:custGeom>
              <a:avLst/>
              <a:gdLst/>
              <a:ahLst/>
              <a:cxnLst/>
              <a:rect l="l" t="t" r="r" b="b"/>
              <a:pathLst>
                <a:path w="6462" h="6463" extrusionOk="0">
                  <a:moveTo>
                    <a:pt x="0" y="1"/>
                  </a:moveTo>
                  <a:lnTo>
                    <a:pt x="0" y="1"/>
                  </a:lnTo>
                  <a:cubicBezTo>
                    <a:pt x="35" y="1712"/>
                    <a:pt x="718" y="3321"/>
                    <a:pt x="1928" y="4535"/>
                  </a:cubicBezTo>
                  <a:cubicBezTo>
                    <a:pt x="3142" y="5745"/>
                    <a:pt x="4751" y="6428"/>
                    <a:pt x="6462" y="6463"/>
                  </a:cubicBezTo>
                  <a:cubicBezTo>
                    <a:pt x="6428" y="4752"/>
                    <a:pt x="5745" y="3143"/>
                    <a:pt x="4535" y="1929"/>
                  </a:cubicBezTo>
                  <a:cubicBezTo>
                    <a:pt x="3320" y="714"/>
                    <a:pt x="1712" y="36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94" name="Google Shape;694;p40"/>
            <p:cNvSpPr/>
            <p:nvPr/>
          </p:nvSpPr>
          <p:spPr>
            <a:xfrm>
              <a:off x="294745" y="488113"/>
              <a:ext cx="199322" cy="199322"/>
            </a:xfrm>
            <a:custGeom>
              <a:avLst/>
              <a:gdLst/>
              <a:ahLst/>
              <a:cxnLst/>
              <a:rect l="l" t="t" r="r" b="b"/>
              <a:pathLst>
                <a:path w="6622" h="6622" extrusionOk="0">
                  <a:moveTo>
                    <a:pt x="6622" y="1"/>
                  </a:moveTo>
                  <a:lnTo>
                    <a:pt x="6622" y="1"/>
                  </a:lnTo>
                  <a:cubicBezTo>
                    <a:pt x="2976" y="24"/>
                    <a:pt x="24" y="2976"/>
                    <a:pt x="1" y="6622"/>
                  </a:cubicBezTo>
                  <a:cubicBezTo>
                    <a:pt x="3647" y="6595"/>
                    <a:pt x="6595" y="3648"/>
                    <a:pt x="6622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95" name="Google Shape;695;p40"/>
            <p:cNvSpPr/>
            <p:nvPr/>
          </p:nvSpPr>
          <p:spPr>
            <a:xfrm>
              <a:off x="297153" y="490521"/>
              <a:ext cx="194506" cy="194536"/>
            </a:xfrm>
            <a:custGeom>
              <a:avLst/>
              <a:gdLst/>
              <a:ahLst/>
              <a:cxnLst/>
              <a:rect l="l" t="t" r="r" b="b"/>
              <a:pathLst>
                <a:path w="6462" h="6463" extrusionOk="0">
                  <a:moveTo>
                    <a:pt x="6462" y="1"/>
                  </a:moveTo>
                  <a:lnTo>
                    <a:pt x="6462" y="1"/>
                  </a:lnTo>
                  <a:cubicBezTo>
                    <a:pt x="4751" y="31"/>
                    <a:pt x="3142" y="714"/>
                    <a:pt x="1928" y="1929"/>
                  </a:cubicBezTo>
                  <a:cubicBezTo>
                    <a:pt x="718" y="3143"/>
                    <a:pt x="35" y="4752"/>
                    <a:pt x="0" y="6463"/>
                  </a:cubicBezTo>
                  <a:cubicBezTo>
                    <a:pt x="1712" y="6428"/>
                    <a:pt x="3320" y="5745"/>
                    <a:pt x="4535" y="4535"/>
                  </a:cubicBezTo>
                  <a:cubicBezTo>
                    <a:pt x="5745" y="3321"/>
                    <a:pt x="6428" y="1712"/>
                    <a:pt x="646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96" name="Google Shape;696;p40"/>
            <p:cNvSpPr/>
            <p:nvPr/>
          </p:nvSpPr>
          <p:spPr>
            <a:xfrm>
              <a:off x="496776" y="286112"/>
              <a:ext cx="199322" cy="199292"/>
            </a:xfrm>
            <a:custGeom>
              <a:avLst/>
              <a:gdLst/>
              <a:ahLst/>
              <a:cxnLst/>
              <a:rect l="l" t="t" r="r" b="b"/>
              <a:pathLst>
                <a:path w="6622" h="6621" extrusionOk="0">
                  <a:moveTo>
                    <a:pt x="6622" y="1"/>
                  </a:moveTo>
                  <a:lnTo>
                    <a:pt x="6622" y="1"/>
                  </a:lnTo>
                  <a:cubicBezTo>
                    <a:pt x="2975" y="23"/>
                    <a:pt x="24" y="2975"/>
                    <a:pt x="1" y="6621"/>
                  </a:cubicBezTo>
                  <a:cubicBezTo>
                    <a:pt x="3647" y="6594"/>
                    <a:pt x="6595" y="3647"/>
                    <a:pt x="6622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97" name="Google Shape;697;p40"/>
            <p:cNvSpPr/>
            <p:nvPr/>
          </p:nvSpPr>
          <p:spPr>
            <a:xfrm>
              <a:off x="499184" y="288490"/>
              <a:ext cx="194506" cy="194536"/>
            </a:xfrm>
            <a:custGeom>
              <a:avLst/>
              <a:gdLst/>
              <a:ahLst/>
              <a:cxnLst/>
              <a:rect l="l" t="t" r="r" b="b"/>
              <a:pathLst>
                <a:path w="6462" h="6463" extrusionOk="0">
                  <a:moveTo>
                    <a:pt x="6462" y="1"/>
                  </a:moveTo>
                  <a:cubicBezTo>
                    <a:pt x="4751" y="36"/>
                    <a:pt x="3142" y="714"/>
                    <a:pt x="1928" y="1929"/>
                  </a:cubicBezTo>
                  <a:cubicBezTo>
                    <a:pt x="714" y="3143"/>
                    <a:pt x="35" y="4752"/>
                    <a:pt x="0" y="6463"/>
                  </a:cubicBezTo>
                  <a:cubicBezTo>
                    <a:pt x="1711" y="6428"/>
                    <a:pt x="3320" y="5745"/>
                    <a:pt x="4534" y="4535"/>
                  </a:cubicBezTo>
                  <a:cubicBezTo>
                    <a:pt x="5745" y="3321"/>
                    <a:pt x="6428" y="1712"/>
                    <a:pt x="646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98" name="Google Shape;698;p40"/>
            <p:cNvSpPr/>
            <p:nvPr/>
          </p:nvSpPr>
          <p:spPr>
            <a:xfrm>
              <a:off x="496776" y="488113"/>
              <a:ext cx="199322" cy="199322"/>
            </a:xfrm>
            <a:custGeom>
              <a:avLst/>
              <a:gdLst/>
              <a:ahLst/>
              <a:cxnLst/>
              <a:rect l="l" t="t" r="r" b="b"/>
              <a:pathLst>
                <a:path w="6622" h="6622" extrusionOk="0">
                  <a:moveTo>
                    <a:pt x="1" y="1"/>
                  </a:moveTo>
                  <a:lnTo>
                    <a:pt x="1" y="1"/>
                  </a:lnTo>
                  <a:cubicBezTo>
                    <a:pt x="24" y="3648"/>
                    <a:pt x="2975" y="6595"/>
                    <a:pt x="6622" y="6622"/>
                  </a:cubicBezTo>
                  <a:cubicBezTo>
                    <a:pt x="6595" y="2976"/>
                    <a:pt x="3647" y="24"/>
                    <a:pt x="1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99" name="Google Shape;699;p40"/>
            <p:cNvSpPr/>
            <p:nvPr/>
          </p:nvSpPr>
          <p:spPr>
            <a:xfrm>
              <a:off x="499184" y="490521"/>
              <a:ext cx="194506" cy="194536"/>
            </a:xfrm>
            <a:custGeom>
              <a:avLst/>
              <a:gdLst/>
              <a:ahLst/>
              <a:cxnLst/>
              <a:rect l="l" t="t" r="r" b="b"/>
              <a:pathLst>
                <a:path w="6462" h="6463" extrusionOk="0">
                  <a:moveTo>
                    <a:pt x="0" y="1"/>
                  </a:moveTo>
                  <a:cubicBezTo>
                    <a:pt x="35" y="1712"/>
                    <a:pt x="714" y="3321"/>
                    <a:pt x="1928" y="4535"/>
                  </a:cubicBezTo>
                  <a:cubicBezTo>
                    <a:pt x="3142" y="5745"/>
                    <a:pt x="4751" y="6428"/>
                    <a:pt x="6462" y="6463"/>
                  </a:cubicBezTo>
                  <a:cubicBezTo>
                    <a:pt x="6428" y="4752"/>
                    <a:pt x="5745" y="3143"/>
                    <a:pt x="4534" y="1929"/>
                  </a:cubicBezTo>
                  <a:cubicBezTo>
                    <a:pt x="3320" y="714"/>
                    <a:pt x="1711" y="31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00" name="Google Shape;700;p40"/>
            <p:cNvSpPr/>
            <p:nvPr/>
          </p:nvSpPr>
          <p:spPr>
            <a:xfrm>
              <a:off x="429383" y="420750"/>
              <a:ext cx="132079" cy="132049"/>
            </a:xfrm>
            <a:custGeom>
              <a:avLst/>
              <a:gdLst/>
              <a:ahLst/>
              <a:cxnLst/>
              <a:rect l="l" t="t" r="r" b="b"/>
              <a:pathLst>
                <a:path w="4388" h="4387" extrusionOk="0">
                  <a:moveTo>
                    <a:pt x="2194" y="1"/>
                  </a:moveTo>
                  <a:cubicBezTo>
                    <a:pt x="984" y="1"/>
                    <a:pt x="1" y="983"/>
                    <a:pt x="1" y="2193"/>
                  </a:cubicBezTo>
                  <a:cubicBezTo>
                    <a:pt x="1" y="3404"/>
                    <a:pt x="984" y="4387"/>
                    <a:pt x="2194" y="4387"/>
                  </a:cubicBezTo>
                  <a:cubicBezTo>
                    <a:pt x="3405" y="4387"/>
                    <a:pt x="4387" y="3404"/>
                    <a:pt x="4387" y="2193"/>
                  </a:cubicBezTo>
                  <a:cubicBezTo>
                    <a:pt x="4387" y="983"/>
                    <a:pt x="3405" y="1"/>
                    <a:pt x="2194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701" name="Google Shape;701;p40"/>
          <p:cNvGrpSpPr/>
          <p:nvPr/>
        </p:nvGrpSpPr>
        <p:grpSpPr>
          <a:xfrm>
            <a:off x="8263100" y="259464"/>
            <a:ext cx="765443" cy="764269"/>
            <a:chOff x="112700" y="104639"/>
            <a:chExt cx="765443" cy="764269"/>
          </a:xfrm>
        </p:grpSpPr>
        <p:sp>
          <p:nvSpPr>
            <p:cNvPr id="702" name="Google Shape;702;p40"/>
            <p:cNvSpPr/>
            <p:nvPr/>
          </p:nvSpPr>
          <p:spPr>
            <a:xfrm>
              <a:off x="148790" y="140157"/>
              <a:ext cx="344254" cy="344254"/>
            </a:xfrm>
            <a:custGeom>
              <a:avLst/>
              <a:gdLst/>
              <a:ahLst/>
              <a:cxnLst/>
              <a:rect l="l" t="t" r="r" b="b"/>
              <a:pathLst>
                <a:path w="11437" h="11437" extrusionOk="0">
                  <a:moveTo>
                    <a:pt x="1" y="1"/>
                  </a:moveTo>
                  <a:lnTo>
                    <a:pt x="1" y="1"/>
                  </a:lnTo>
                  <a:cubicBezTo>
                    <a:pt x="43" y="6298"/>
                    <a:pt x="5139" y="11394"/>
                    <a:pt x="11436" y="11436"/>
                  </a:cubicBezTo>
                  <a:cubicBezTo>
                    <a:pt x="11394" y="5137"/>
                    <a:pt x="6300" y="42"/>
                    <a:pt x="1" y="1"/>
                  </a:cubicBezTo>
                  <a:close/>
                </a:path>
              </a:pathLst>
            </a:custGeom>
            <a:solidFill>
              <a:srgbClr val="771828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03" name="Google Shape;703;p40"/>
            <p:cNvSpPr/>
            <p:nvPr/>
          </p:nvSpPr>
          <p:spPr>
            <a:xfrm>
              <a:off x="153034" y="144402"/>
              <a:ext cx="335886" cy="335886"/>
            </a:xfrm>
            <a:custGeom>
              <a:avLst/>
              <a:gdLst/>
              <a:ahLst/>
              <a:cxnLst/>
              <a:rect l="l" t="t" r="r" b="b"/>
              <a:pathLst>
                <a:path w="11159" h="11159" extrusionOk="0">
                  <a:moveTo>
                    <a:pt x="0" y="0"/>
                  </a:moveTo>
                  <a:lnTo>
                    <a:pt x="0" y="0"/>
                  </a:lnTo>
                  <a:cubicBezTo>
                    <a:pt x="53" y="2956"/>
                    <a:pt x="1233" y="5733"/>
                    <a:pt x="3328" y="7828"/>
                  </a:cubicBezTo>
                  <a:cubicBezTo>
                    <a:pt x="5426" y="9922"/>
                    <a:pt x="8199" y="11101"/>
                    <a:pt x="11159" y="11158"/>
                  </a:cubicBezTo>
                  <a:cubicBezTo>
                    <a:pt x="11102" y="8199"/>
                    <a:pt x="9922" y="5425"/>
                    <a:pt x="7828" y="3327"/>
                  </a:cubicBezTo>
                  <a:cubicBezTo>
                    <a:pt x="5733" y="1233"/>
                    <a:pt x="2956" y="53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04" name="Google Shape;704;p40"/>
            <p:cNvSpPr/>
            <p:nvPr/>
          </p:nvSpPr>
          <p:spPr>
            <a:xfrm>
              <a:off x="148790" y="489167"/>
              <a:ext cx="344254" cy="344224"/>
            </a:xfrm>
            <a:custGeom>
              <a:avLst/>
              <a:gdLst/>
              <a:ahLst/>
              <a:cxnLst/>
              <a:rect l="l" t="t" r="r" b="b"/>
              <a:pathLst>
                <a:path w="11437" h="11436" extrusionOk="0">
                  <a:moveTo>
                    <a:pt x="11436" y="0"/>
                  </a:moveTo>
                  <a:lnTo>
                    <a:pt x="11436" y="0"/>
                  </a:lnTo>
                  <a:cubicBezTo>
                    <a:pt x="5139" y="42"/>
                    <a:pt x="43" y="5138"/>
                    <a:pt x="1" y="11436"/>
                  </a:cubicBezTo>
                  <a:cubicBezTo>
                    <a:pt x="6300" y="11394"/>
                    <a:pt x="11394" y="6295"/>
                    <a:pt x="11436" y="0"/>
                  </a:cubicBezTo>
                  <a:close/>
                </a:path>
              </a:pathLst>
            </a:custGeom>
            <a:solidFill>
              <a:srgbClr val="771828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05" name="Google Shape;705;p40"/>
            <p:cNvSpPr/>
            <p:nvPr/>
          </p:nvSpPr>
          <p:spPr>
            <a:xfrm>
              <a:off x="153034" y="493291"/>
              <a:ext cx="335886" cy="335886"/>
            </a:xfrm>
            <a:custGeom>
              <a:avLst/>
              <a:gdLst/>
              <a:ahLst/>
              <a:cxnLst/>
              <a:rect l="l" t="t" r="r" b="b"/>
              <a:pathLst>
                <a:path w="11159" h="11159" extrusionOk="0">
                  <a:moveTo>
                    <a:pt x="11159" y="0"/>
                  </a:moveTo>
                  <a:lnTo>
                    <a:pt x="11159" y="0"/>
                  </a:lnTo>
                  <a:cubicBezTo>
                    <a:pt x="8199" y="56"/>
                    <a:pt x="5426" y="1237"/>
                    <a:pt x="3328" y="3331"/>
                  </a:cubicBezTo>
                  <a:cubicBezTo>
                    <a:pt x="1233" y="5425"/>
                    <a:pt x="53" y="8203"/>
                    <a:pt x="0" y="11159"/>
                  </a:cubicBezTo>
                  <a:cubicBezTo>
                    <a:pt x="2956" y="11106"/>
                    <a:pt x="5733" y="9926"/>
                    <a:pt x="7828" y="7828"/>
                  </a:cubicBezTo>
                  <a:cubicBezTo>
                    <a:pt x="9922" y="5733"/>
                    <a:pt x="11102" y="2959"/>
                    <a:pt x="111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06" name="Google Shape;706;p40"/>
            <p:cNvSpPr/>
            <p:nvPr/>
          </p:nvSpPr>
          <p:spPr>
            <a:xfrm>
              <a:off x="497800" y="140157"/>
              <a:ext cx="344254" cy="344254"/>
            </a:xfrm>
            <a:custGeom>
              <a:avLst/>
              <a:gdLst/>
              <a:ahLst/>
              <a:cxnLst/>
              <a:rect l="l" t="t" r="r" b="b"/>
              <a:pathLst>
                <a:path w="11437" h="11437" extrusionOk="0">
                  <a:moveTo>
                    <a:pt x="11437" y="1"/>
                  </a:moveTo>
                  <a:lnTo>
                    <a:pt x="11437" y="1"/>
                  </a:lnTo>
                  <a:cubicBezTo>
                    <a:pt x="5138" y="42"/>
                    <a:pt x="43" y="5137"/>
                    <a:pt x="1" y="11436"/>
                  </a:cubicBezTo>
                  <a:cubicBezTo>
                    <a:pt x="6296" y="11394"/>
                    <a:pt x="11395" y="6298"/>
                    <a:pt x="11437" y="1"/>
                  </a:cubicBezTo>
                  <a:close/>
                </a:path>
              </a:pathLst>
            </a:custGeom>
            <a:solidFill>
              <a:srgbClr val="771828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07" name="Google Shape;707;p40"/>
            <p:cNvSpPr/>
            <p:nvPr/>
          </p:nvSpPr>
          <p:spPr>
            <a:xfrm>
              <a:off x="501924" y="144402"/>
              <a:ext cx="335886" cy="335886"/>
            </a:xfrm>
            <a:custGeom>
              <a:avLst/>
              <a:gdLst/>
              <a:ahLst/>
              <a:cxnLst/>
              <a:rect l="l" t="t" r="r" b="b"/>
              <a:pathLst>
                <a:path w="11159" h="11159" extrusionOk="0">
                  <a:moveTo>
                    <a:pt x="11159" y="0"/>
                  </a:moveTo>
                  <a:lnTo>
                    <a:pt x="11159" y="0"/>
                  </a:lnTo>
                  <a:cubicBezTo>
                    <a:pt x="8204" y="53"/>
                    <a:pt x="5427" y="1233"/>
                    <a:pt x="3332" y="3327"/>
                  </a:cubicBezTo>
                  <a:cubicBezTo>
                    <a:pt x="1238" y="5425"/>
                    <a:pt x="58" y="8199"/>
                    <a:pt x="0" y="11158"/>
                  </a:cubicBezTo>
                  <a:cubicBezTo>
                    <a:pt x="2960" y="11101"/>
                    <a:pt x="5733" y="9922"/>
                    <a:pt x="7828" y="7828"/>
                  </a:cubicBezTo>
                  <a:cubicBezTo>
                    <a:pt x="9926" y="5733"/>
                    <a:pt x="11106" y="2956"/>
                    <a:pt x="111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08" name="Google Shape;708;p40"/>
            <p:cNvSpPr/>
            <p:nvPr/>
          </p:nvSpPr>
          <p:spPr>
            <a:xfrm>
              <a:off x="497800" y="489167"/>
              <a:ext cx="344254" cy="344224"/>
            </a:xfrm>
            <a:custGeom>
              <a:avLst/>
              <a:gdLst/>
              <a:ahLst/>
              <a:cxnLst/>
              <a:rect l="l" t="t" r="r" b="b"/>
              <a:pathLst>
                <a:path w="11437" h="11436" extrusionOk="0">
                  <a:moveTo>
                    <a:pt x="1" y="0"/>
                  </a:moveTo>
                  <a:lnTo>
                    <a:pt x="1" y="0"/>
                  </a:lnTo>
                  <a:cubicBezTo>
                    <a:pt x="43" y="6295"/>
                    <a:pt x="5138" y="11394"/>
                    <a:pt x="11437" y="11436"/>
                  </a:cubicBezTo>
                  <a:cubicBezTo>
                    <a:pt x="11395" y="5138"/>
                    <a:pt x="6296" y="42"/>
                    <a:pt x="1" y="0"/>
                  </a:cubicBezTo>
                  <a:close/>
                </a:path>
              </a:pathLst>
            </a:custGeom>
            <a:solidFill>
              <a:srgbClr val="771828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09" name="Google Shape;709;p40"/>
            <p:cNvSpPr/>
            <p:nvPr/>
          </p:nvSpPr>
          <p:spPr>
            <a:xfrm>
              <a:off x="501924" y="493291"/>
              <a:ext cx="335886" cy="335886"/>
            </a:xfrm>
            <a:custGeom>
              <a:avLst/>
              <a:gdLst/>
              <a:ahLst/>
              <a:cxnLst/>
              <a:rect l="l" t="t" r="r" b="b"/>
              <a:pathLst>
                <a:path w="11159" h="11159" extrusionOk="0">
                  <a:moveTo>
                    <a:pt x="0" y="0"/>
                  </a:moveTo>
                  <a:lnTo>
                    <a:pt x="0" y="0"/>
                  </a:lnTo>
                  <a:cubicBezTo>
                    <a:pt x="58" y="2959"/>
                    <a:pt x="1238" y="5733"/>
                    <a:pt x="3332" y="7828"/>
                  </a:cubicBezTo>
                  <a:cubicBezTo>
                    <a:pt x="5427" y="9926"/>
                    <a:pt x="8204" y="11106"/>
                    <a:pt x="11159" y="11159"/>
                  </a:cubicBezTo>
                  <a:cubicBezTo>
                    <a:pt x="11106" y="8203"/>
                    <a:pt x="9926" y="5425"/>
                    <a:pt x="7828" y="3331"/>
                  </a:cubicBezTo>
                  <a:cubicBezTo>
                    <a:pt x="5733" y="1237"/>
                    <a:pt x="2960" y="56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10" name="Google Shape;710;p40"/>
            <p:cNvSpPr/>
            <p:nvPr/>
          </p:nvSpPr>
          <p:spPr>
            <a:xfrm>
              <a:off x="305491" y="104639"/>
              <a:ext cx="382029" cy="380916"/>
            </a:xfrm>
            <a:custGeom>
              <a:avLst/>
              <a:gdLst/>
              <a:ahLst/>
              <a:cxnLst/>
              <a:rect l="l" t="t" r="r" b="b"/>
              <a:pathLst>
                <a:path w="12692" h="12655" extrusionOk="0">
                  <a:moveTo>
                    <a:pt x="6347" y="1"/>
                  </a:moveTo>
                  <a:cubicBezTo>
                    <a:pt x="2868" y="1"/>
                    <a:pt x="38" y="2809"/>
                    <a:pt x="19" y="6291"/>
                  </a:cubicBezTo>
                  <a:cubicBezTo>
                    <a:pt x="1" y="9786"/>
                    <a:pt x="2816" y="12635"/>
                    <a:pt x="6310" y="12654"/>
                  </a:cubicBezTo>
                  <a:cubicBezTo>
                    <a:pt x="6322" y="12654"/>
                    <a:pt x="6333" y="12654"/>
                    <a:pt x="6344" y="12654"/>
                  </a:cubicBezTo>
                  <a:cubicBezTo>
                    <a:pt x="9823" y="12654"/>
                    <a:pt x="12654" y="9847"/>
                    <a:pt x="12673" y="6363"/>
                  </a:cubicBezTo>
                  <a:cubicBezTo>
                    <a:pt x="12692" y="2869"/>
                    <a:pt x="9876" y="20"/>
                    <a:pt x="6382" y="1"/>
                  </a:cubicBezTo>
                  <a:cubicBezTo>
                    <a:pt x="6371" y="1"/>
                    <a:pt x="6359" y="1"/>
                    <a:pt x="634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11" name="Google Shape;711;p40"/>
            <p:cNvSpPr/>
            <p:nvPr/>
          </p:nvSpPr>
          <p:spPr>
            <a:xfrm>
              <a:off x="309825" y="108763"/>
              <a:ext cx="373601" cy="372668"/>
            </a:xfrm>
            <a:custGeom>
              <a:avLst/>
              <a:gdLst/>
              <a:ahLst/>
              <a:cxnLst/>
              <a:rect l="l" t="t" r="r" b="b"/>
              <a:pathLst>
                <a:path w="12412" h="12381" extrusionOk="0">
                  <a:moveTo>
                    <a:pt x="6200" y="0"/>
                  </a:moveTo>
                  <a:cubicBezTo>
                    <a:pt x="2808" y="0"/>
                    <a:pt x="31" y="2758"/>
                    <a:pt x="12" y="6154"/>
                  </a:cubicBezTo>
                  <a:cubicBezTo>
                    <a:pt x="1" y="7809"/>
                    <a:pt x="638" y="9368"/>
                    <a:pt x="1799" y="10540"/>
                  </a:cubicBezTo>
                  <a:cubicBezTo>
                    <a:pt x="2964" y="11716"/>
                    <a:pt x="4512" y="12369"/>
                    <a:pt x="6166" y="12381"/>
                  </a:cubicBezTo>
                  <a:lnTo>
                    <a:pt x="6204" y="12381"/>
                  </a:lnTo>
                  <a:cubicBezTo>
                    <a:pt x="9596" y="12381"/>
                    <a:pt x="12373" y="9618"/>
                    <a:pt x="12392" y="6226"/>
                  </a:cubicBezTo>
                  <a:cubicBezTo>
                    <a:pt x="12411" y="2811"/>
                    <a:pt x="9649" y="19"/>
                    <a:pt x="623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12" name="Google Shape;712;p40"/>
            <p:cNvSpPr/>
            <p:nvPr/>
          </p:nvSpPr>
          <p:spPr>
            <a:xfrm>
              <a:off x="303324" y="488023"/>
              <a:ext cx="382029" cy="380885"/>
            </a:xfrm>
            <a:custGeom>
              <a:avLst/>
              <a:gdLst/>
              <a:ahLst/>
              <a:cxnLst/>
              <a:rect l="l" t="t" r="r" b="b"/>
              <a:pathLst>
                <a:path w="12692" h="12654" extrusionOk="0">
                  <a:moveTo>
                    <a:pt x="6347" y="0"/>
                  </a:moveTo>
                  <a:cubicBezTo>
                    <a:pt x="2868" y="0"/>
                    <a:pt x="38" y="2808"/>
                    <a:pt x="19" y="6292"/>
                  </a:cubicBezTo>
                  <a:cubicBezTo>
                    <a:pt x="0" y="9786"/>
                    <a:pt x="2816" y="12635"/>
                    <a:pt x="6310" y="12654"/>
                  </a:cubicBezTo>
                  <a:cubicBezTo>
                    <a:pt x="6322" y="12654"/>
                    <a:pt x="6334" y="12654"/>
                    <a:pt x="6346" y="12654"/>
                  </a:cubicBezTo>
                  <a:cubicBezTo>
                    <a:pt x="9824" y="12654"/>
                    <a:pt x="12654" y="9846"/>
                    <a:pt x="12673" y="6363"/>
                  </a:cubicBezTo>
                  <a:cubicBezTo>
                    <a:pt x="12692" y="2869"/>
                    <a:pt x="9876" y="19"/>
                    <a:pt x="6382" y="0"/>
                  </a:cubicBezTo>
                  <a:cubicBezTo>
                    <a:pt x="6371" y="0"/>
                    <a:pt x="6359" y="0"/>
                    <a:pt x="634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13" name="Google Shape;713;p40"/>
            <p:cNvSpPr/>
            <p:nvPr/>
          </p:nvSpPr>
          <p:spPr>
            <a:xfrm>
              <a:off x="307658" y="492117"/>
              <a:ext cx="373240" cy="372698"/>
            </a:xfrm>
            <a:custGeom>
              <a:avLst/>
              <a:gdLst/>
              <a:ahLst/>
              <a:cxnLst/>
              <a:rect l="l" t="t" r="r" b="b"/>
              <a:pathLst>
                <a:path w="12400" h="12382" extrusionOk="0">
                  <a:moveTo>
                    <a:pt x="6200" y="1"/>
                  </a:moveTo>
                  <a:cubicBezTo>
                    <a:pt x="2808" y="1"/>
                    <a:pt x="31" y="2764"/>
                    <a:pt x="12" y="6156"/>
                  </a:cubicBezTo>
                  <a:cubicBezTo>
                    <a:pt x="1" y="7809"/>
                    <a:pt x="638" y="9369"/>
                    <a:pt x="1799" y="10545"/>
                  </a:cubicBezTo>
                  <a:cubicBezTo>
                    <a:pt x="2964" y="11721"/>
                    <a:pt x="4512" y="12374"/>
                    <a:pt x="6166" y="12381"/>
                  </a:cubicBezTo>
                  <a:lnTo>
                    <a:pt x="6204" y="12381"/>
                  </a:lnTo>
                  <a:cubicBezTo>
                    <a:pt x="9596" y="12381"/>
                    <a:pt x="12373" y="9619"/>
                    <a:pt x="12392" y="6227"/>
                  </a:cubicBezTo>
                  <a:cubicBezTo>
                    <a:pt x="12400" y="4573"/>
                    <a:pt x="11767" y="3014"/>
                    <a:pt x="10606" y="1837"/>
                  </a:cubicBezTo>
                  <a:cubicBezTo>
                    <a:pt x="9440" y="665"/>
                    <a:pt x="7888" y="13"/>
                    <a:pt x="623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14" name="Google Shape;714;p40"/>
            <p:cNvSpPr/>
            <p:nvPr/>
          </p:nvSpPr>
          <p:spPr>
            <a:xfrm>
              <a:off x="112700" y="295233"/>
              <a:ext cx="382059" cy="380916"/>
            </a:xfrm>
            <a:custGeom>
              <a:avLst/>
              <a:gdLst/>
              <a:ahLst/>
              <a:cxnLst/>
              <a:rect l="l" t="t" r="r" b="b"/>
              <a:pathLst>
                <a:path w="12693" h="12655" extrusionOk="0">
                  <a:moveTo>
                    <a:pt x="6348" y="1"/>
                  </a:moveTo>
                  <a:cubicBezTo>
                    <a:pt x="2869" y="1"/>
                    <a:pt x="39" y="2809"/>
                    <a:pt x="20" y="6291"/>
                  </a:cubicBezTo>
                  <a:cubicBezTo>
                    <a:pt x="1" y="9786"/>
                    <a:pt x="2816" y="12636"/>
                    <a:pt x="6310" y="12655"/>
                  </a:cubicBezTo>
                  <a:cubicBezTo>
                    <a:pt x="6322" y="12655"/>
                    <a:pt x="6334" y="12655"/>
                    <a:pt x="6346" y="12655"/>
                  </a:cubicBezTo>
                  <a:cubicBezTo>
                    <a:pt x="9824" y="12655"/>
                    <a:pt x="12654" y="9846"/>
                    <a:pt x="12674" y="6363"/>
                  </a:cubicBezTo>
                  <a:cubicBezTo>
                    <a:pt x="12693" y="2869"/>
                    <a:pt x="9877" y="20"/>
                    <a:pt x="6383" y="1"/>
                  </a:cubicBezTo>
                  <a:cubicBezTo>
                    <a:pt x="6371" y="1"/>
                    <a:pt x="6360" y="1"/>
                    <a:pt x="634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15" name="Google Shape;715;p40"/>
            <p:cNvSpPr/>
            <p:nvPr/>
          </p:nvSpPr>
          <p:spPr>
            <a:xfrm>
              <a:off x="117065" y="299356"/>
              <a:ext cx="373601" cy="372698"/>
            </a:xfrm>
            <a:custGeom>
              <a:avLst/>
              <a:gdLst/>
              <a:ahLst/>
              <a:cxnLst/>
              <a:rect l="l" t="t" r="r" b="b"/>
              <a:pathLst>
                <a:path w="12412" h="12382" extrusionOk="0">
                  <a:moveTo>
                    <a:pt x="6200" y="1"/>
                  </a:moveTo>
                  <a:cubicBezTo>
                    <a:pt x="2808" y="1"/>
                    <a:pt x="31" y="2762"/>
                    <a:pt x="11" y="6154"/>
                  </a:cubicBezTo>
                  <a:cubicBezTo>
                    <a:pt x="1" y="7809"/>
                    <a:pt x="638" y="9368"/>
                    <a:pt x="1799" y="10544"/>
                  </a:cubicBezTo>
                  <a:cubicBezTo>
                    <a:pt x="2960" y="11717"/>
                    <a:pt x="4512" y="12373"/>
                    <a:pt x="6165" y="12381"/>
                  </a:cubicBezTo>
                  <a:lnTo>
                    <a:pt x="6200" y="12381"/>
                  </a:lnTo>
                  <a:cubicBezTo>
                    <a:pt x="9596" y="12381"/>
                    <a:pt x="12373" y="9618"/>
                    <a:pt x="12392" y="6226"/>
                  </a:cubicBezTo>
                  <a:cubicBezTo>
                    <a:pt x="12411" y="2812"/>
                    <a:pt x="9648" y="20"/>
                    <a:pt x="623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16" name="Google Shape;716;p40"/>
            <p:cNvSpPr/>
            <p:nvPr/>
          </p:nvSpPr>
          <p:spPr>
            <a:xfrm>
              <a:off x="496114" y="297400"/>
              <a:ext cx="382029" cy="380916"/>
            </a:xfrm>
            <a:custGeom>
              <a:avLst/>
              <a:gdLst/>
              <a:ahLst/>
              <a:cxnLst/>
              <a:rect l="l" t="t" r="r" b="b"/>
              <a:pathLst>
                <a:path w="12692" h="12655" extrusionOk="0">
                  <a:moveTo>
                    <a:pt x="6346" y="1"/>
                  </a:moveTo>
                  <a:cubicBezTo>
                    <a:pt x="2868" y="1"/>
                    <a:pt x="37" y="2809"/>
                    <a:pt x="19" y="6291"/>
                  </a:cubicBezTo>
                  <a:cubicBezTo>
                    <a:pt x="0" y="9786"/>
                    <a:pt x="2815" y="12635"/>
                    <a:pt x="6310" y="12655"/>
                  </a:cubicBezTo>
                  <a:cubicBezTo>
                    <a:pt x="6322" y="12655"/>
                    <a:pt x="6333" y="12655"/>
                    <a:pt x="6345" y="12655"/>
                  </a:cubicBezTo>
                  <a:cubicBezTo>
                    <a:pt x="9823" y="12655"/>
                    <a:pt x="12654" y="9846"/>
                    <a:pt x="12672" y="6364"/>
                  </a:cubicBezTo>
                  <a:cubicBezTo>
                    <a:pt x="12691" y="2869"/>
                    <a:pt x="9877" y="20"/>
                    <a:pt x="6382" y="1"/>
                  </a:cubicBezTo>
                  <a:cubicBezTo>
                    <a:pt x="6370" y="1"/>
                    <a:pt x="6358" y="1"/>
                    <a:pt x="634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17" name="Google Shape;717;p40"/>
            <p:cNvSpPr/>
            <p:nvPr/>
          </p:nvSpPr>
          <p:spPr>
            <a:xfrm>
              <a:off x="500208" y="301524"/>
              <a:ext cx="373812" cy="372668"/>
            </a:xfrm>
            <a:custGeom>
              <a:avLst/>
              <a:gdLst/>
              <a:ahLst/>
              <a:cxnLst/>
              <a:rect l="l" t="t" r="r" b="b"/>
              <a:pathLst>
                <a:path w="12419" h="12381" extrusionOk="0">
                  <a:moveTo>
                    <a:pt x="6207" y="0"/>
                  </a:moveTo>
                  <a:cubicBezTo>
                    <a:pt x="2815" y="0"/>
                    <a:pt x="38" y="2762"/>
                    <a:pt x="20" y="6154"/>
                  </a:cubicBezTo>
                  <a:cubicBezTo>
                    <a:pt x="1" y="9569"/>
                    <a:pt x="2763" y="12362"/>
                    <a:pt x="6174" y="12381"/>
                  </a:cubicBezTo>
                  <a:lnTo>
                    <a:pt x="6212" y="12381"/>
                  </a:lnTo>
                  <a:cubicBezTo>
                    <a:pt x="9604" y="12381"/>
                    <a:pt x="12381" y="9619"/>
                    <a:pt x="12400" y="6227"/>
                  </a:cubicBezTo>
                  <a:cubicBezTo>
                    <a:pt x="12419" y="2812"/>
                    <a:pt x="9657" y="20"/>
                    <a:pt x="624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18" name="Google Shape;718;p40"/>
            <p:cNvSpPr/>
            <p:nvPr/>
          </p:nvSpPr>
          <p:spPr>
            <a:xfrm>
              <a:off x="294745" y="286112"/>
              <a:ext cx="199322" cy="199292"/>
            </a:xfrm>
            <a:custGeom>
              <a:avLst/>
              <a:gdLst/>
              <a:ahLst/>
              <a:cxnLst/>
              <a:rect l="l" t="t" r="r" b="b"/>
              <a:pathLst>
                <a:path w="6622" h="6621" extrusionOk="0">
                  <a:moveTo>
                    <a:pt x="1" y="1"/>
                  </a:moveTo>
                  <a:cubicBezTo>
                    <a:pt x="24" y="3647"/>
                    <a:pt x="2976" y="6594"/>
                    <a:pt x="6622" y="6621"/>
                  </a:cubicBezTo>
                  <a:cubicBezTo>
                    <a:pt x="6595" y="2975"/>
                    <a:pt x="3647" y="23"/>
                    <a:pt x="1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19" name="Google Shape;719;p40"/>
            <p:cNvSpPr/>
            <p:nvPr/>
          </p:nvSpPr>
          <p:spPr>
            <a:xfrm>
              <a:off x="297153" y="288490"/>
              <a:ext cx="194506" cy="194536"/>
            </a:xfrm>
            <a:custGeom>
              <a:avLst/>
              <a:gdLst/>
              <a:ahLst/>
              <a:cxnLst/>
              <a:rect l="l" t="t" r="r" b="b"/>
              <a:pathLst>
                <a:path w="6462" h="6463" extrusionOk="0">
                  <a:moveTo>
                    <a:pt x="0" y="1"/>
                  </a:moveTo>
                  <a:lnTo>
                    <a:pt x="0" y="1"/>
                  </a:lnTo>
                  <a:cubicBezTo>
                    <a:pt x="35" y="1712"/>
                    <a:pt x="718" y="3321"/>
                    <a:pt x="1928" y="4535"/>
                  </a:cubicBezTo>
                  <a:cubicBezTo>
                    <a:pt x="3142" y="5745"/>
                    <a:pt x="4751" y="6428"/>
                    <a:pt x="6462" y="6463"/>
                  </a:cubicBezTo>
                  <a:cubicBezTo>
                    <a:pt x="6428" y="4752"/>
                    <a:pt x="5745" y="3143"/>
                    <a:pt x="4535" y="1929"/>
                  </a:cubicBezTo>
                  <a:cubicBezTo>
                    <a:pt x="3320" y="714"/>
                    <a:pt x="1712" y="36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20" name="Google Shape;720;p40"/>
            <p:cNvSpPr/>
            <p:nvPr/>
          </p:nvSpPr>
          <p:spPr>
            <a:xfrm>
              <a:off x="294745" y="488113"/>
              <a:ext cx="199322" cy="199322"/>
            </a:xfrm>
            <a:custGeom>
              <a:avLst/>
              <a:gdLst/>
              <a:ahLst/>
              <a:cxnLst/>
              <a:rect l="l" t="t" r="r" b="b"/>
              <a:pathLst>
                <a:path w="6622" h="6622" extrusionOk="0">
                  <a:moveTo>
                    <a:pt x="6622" y="1"/>
                  </a:moveTo>
                  <a:lnTo>
                    <a:pt x="6622" y="1"/>
                  </a:lnTo>
                  <a:cubicBezTo>
                    <a:pt x="2976" y="24"/>
                    <a:pt x="24" y="2976"/>
                    <a:pt x="1" y="6622"/>
                  </a:cubicBezTo>
                  <a:cubicBezTo>
                    <a:pt x="3647" y="6595"/>
                    <a:pt x="6595" y="3648"/>
                    <a:pt x="6622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21" name="Google Shape;721;p40"/>
            <p:cNvSpPr/>
            <p:nvPr/>
          </p:nvSpPr>
          <p:spPr>
            <a:xfrm>
              <a:off x="297153" y="490521"/>
              <a:ext cx="194506" cy="194536"/>
            </a:xfrm>
            <a:custGeom>
              <a:avLst/>
              <a:gdLst/>
              <a:ahLst/>
              <a:cxnLst/>
              <a:rect l="l" t="t" r="r" b="b"/>
              <a:pathLst>
                <a:path w="6462" h="6463" extrusionOk="0">
                  <a:moveTo>
                    <a:pt x="6462" y="1"/>
                  </a:moveTo>
                  <a:lnTo>
                    <a:pt x="6462" y="1"/>
                  </a:lnTo>
                  <a:cubicBezTo>
                    <a:pt x="4751" y="31"/>
                    <a:pt x="3142" y="714"/>
                    <a:pt x="1928" y="1929"/>
                  </a:cubicBezTo>
                  <a:cubicBezTo>
                    <a:pt x="718" y="3143"/>
                    <a:pt x="35" y="4752"/>
                    <a:pt x="0" y="6463"/>
                  </a:cubicBezTo>
                  <a:cubicBezTo>
                    <a:pt x="1712" y="6428"/>
                    <a:pt x="3320" y="5745"/>
                    <a:pt x="4535" y="4535"/>
                  </a:cubicBezTo>
                  <a:cubicBezTo>
                    <a:pt x="5745" y="3321"/>
                    <a:pt x="6428" y="1712"/>
                    <a:pt x="646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22" name="Google Shape;722;p40"/>
            <p:cNvSpPr/>
            <p:nvPr/>
          </p:nvSpPr>
          <p:spPr>
            <a:xfrm>
              <a:off x="496776" y="286112"/>
              <a:ext cx="199322" cy="199292"/>
            </a:xfrm>
            <a:custGeom>
              <a:avLst/>
              <a:gdLst/>
              <a:ahLst/>
              <a:cxnLst/>
              <a:rect l="l" t="t" r="r" b="b"/>
              <a:pathLst>
                <a:path w="6622" h="6621" extrusionOk="0">
                  <a:moveTo>
                    <a:pt x="6622" y="1"/>
                  </a:moveTo>
                  <a:lnTo>
                    <a:pt x="6622" y="1"/>
                  </a:lnTo>
                  <a:cubicBezTo>
                    <a:pt x="2975" y="23"/>
                    <a:pt x="24" y="2975"/>
                    <a:pt x="1" y="6621"/>
                  </a:cubicBezTo>
                  <a:cubicBezTo>
                    <a:pt x="3647" y="6594"/>
                    <a:pt x="6595" y="3647"/>
                    <a:pt x="6622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23" name="Google Shape;723;p40"/>
            <p:cNvSpPr/>
            <p:nvPr/>
          </p:nvSpPr>
          <p:spPr>
            <a:xfrm>
              <a:off x="499184" y="288490"/>
              <a:ext cx="194506" cy="194536"/>
            </a:xfrm>
            <a:custGeom>
              <a:avLst/>
              <a:gdLst/>
              <a:ahLst/>
              <a:cxnLst/>
              <a:rect l="l" t="t" r="r" b="b"/>
              <a:pathLst>
                <a:path w="6462" h="6463" extrusionOk="0">
                  <a:moveTo>
                    <a:pt x="6462" y="1"/>
                  </a:moveTo>
                  <a:cubicBezTo>
                    <a:pt x="4751" y="36"/>
                    <a:pt x="3142" y="714"/>
                    <a:pt x="1928" y="1929"/>
                  </a:cubicBezTo>
                  <a:cubicBezTo>
                    <a:pt x="714" y="3143"/>
                    <a:pt x="35" y="4752"/>
                    <a:pt x="0" y="6463"/>
                  </a:cubicBezTo>
                  <a:cubicBezTo>
                    <a:pt x="1711" y="6428"/>
                    <a:pt x="3320" y="5745"/>
                    <a:pt x="4534" y="4535"/>
                  </a:cubicBezTo>
                  <a:cubicBezTo>
                    <a:pt x="5745" y="3321"/>
                    <a:pt x="6428" y="1712"/>
                    <a:pt x="646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24" name="Google Shape;724;p40"/>
            <p:cNvSpPr/>
            <p:nvPr/>
          </p:nvSpPr>
          <p:spPr>
            <a:xfrm>
              <a:off x="496776" y="488113"/>
              <a:ext cx="199322" cy="199322"/>
            </a:xfrm>
            <a:custGeom>
              <a:avLst/>
              <a:gdLst/>
              <a:ahLst/>
              <a:cxnLst/>
              <a:rect l="l" t="t" r="r" b="b"/>
              <a:pathLst>
                <a:path w="6622" h="6622" extrusionOk="0">
                  <a:moveTo>
                    <a:pt x="1" y="1"/>
                  </a:moveTo>
                  <a:lnTo>
                    <a:pt x="1" y="1"/>
                  </a:lnTo>
                  <a:cubicBezTo>
                    <a:pt x="24" y="3648"/>
                    <a:pt x="2975" y="6595"/>
                    <a:pt x="6622" y="6622"/>
                  </a:cubicBezTo>
                  <a:cubicBezTo>
                    <a:pt x="6595" y="2976"/>
                    <a:pt x="3647" y="24"/>
                    <a:pt x="1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25" name="Google Shape;725;p40"/>
            <p:cNvSpPr/>
            <p:nvPr/>
          </p:nvSpPr>
          <p:spPr>
            <a:xfrm>
              <a:off x="499184" y="490521"/>
              <a:ext cx="194506" cy="194536"/>
            </a:xfrm>
            <a:custGeom>
              <a:avLst/>
              <a:gdLst/>
              <a:ahLst/>
              <a:cxnLst/>
              <a:rect l="l" t="t" r="r" b="b"/>
              <a:pathLst>
                <a:path w="6462" h="6463" extrusionOk="0">
                  <a:moveTo>
                    <a:pt x="0" y="1"/>
                  </a:moveTo>
                  <a:cubicBezTo>
                    <a:pt x="35" y="1712"/>
                    <a:pt x="714" y="3321"/>
                    <a:pt x="1928" y="4535"/>
                  </a:cubicBezTo>
                  <a:cubicBezTo>
                    <a:pt x="3142" y="5745"/>
                    <a:pt x="4751" y="6428"/>
                    <a:pt x="6462" y="6463"/>
                  </a:cubicBezTo>
                  <a:cubicBezTo>
                    <a:pt x="6428" y="4752"/>
                    <a:pt x="5745" y="3143"/>
                    <a:pt x="4534" y="1929"/>
                  </a:cubicBezTo>
                  <a:cubicBezTo>
                    <a:pt x="3320" y="714"/>
                    <a:pt x="1711" y="31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26" name="Google Shape;726;p40"/>
            <p:cNvSpPr/>
            <p:nvPr/>
          </p:nvSpPr>
          <p:spPr>
            <a:xfrm>
              <a:off x="429383" y="420750"/>
              <a:ext cx="132079" cy="132049"/>
            </a:xfrm>
            <a:custGeom>
              <a:avLst/>
              <a:gdLst/>
              <a:ahLst/>
              <a:cxnLst/>
              <a:rect l="l" t="t" r="r" b="b"/>
              <a:pathLst>
                <a:path w="4388" h="4387" extrusionOk="0">
                  <a:moveTo>
                    <a:pt x="2194" y="1"/>
                  </a:moveTo>
                  <a:cubicBezTo>
                    <a:pt x="984" y="1"/>
                    <a:pt x="1" y="983"/>
                    <a:pt x="1" y="2193"/>
                  </a:cubicBezTo>
                  <a:cubicBezTo>
                    <a:pt x="1" y="3404"/>
                    <a:pt x="984" y="4387"/>
                    <a:pt x="2194" y="4387"/>
                  </a:cubicBezTo>
                  <a:cubicBezTo>
                    <a:pt x="3405" y="4387"/>
                    <a:pt x="4387" y="3404"/>
                    <a:pt x="4387" y="2193"/>
                  </a:cubicBezTo>
                  <a:cubicBezTo>
                    <a:pt x="4387" y="983"/>
                    <a:pt x="3405" y="1"/>
                    <a:pt x="2194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6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6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6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6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6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6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6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6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1" grpId="0" animBg="1"/>
      <p:bldP spid="653" grpId="0" animBg="1"/>
      <p:bldP spid="655" grpId="0" animBg="1"/>
      <p:bldP spid="656" grpId="0"/>
      <p:bldP spid="658" grpId="0" build="p"/>
      <p:bldP spid="659" grpId="0" build="p"/>
      <p:bldP spid="661" grpId="0" build="p"/>
      <p:bldP spid="663" grpId="0"/>
      <p:bldP spid="665" grpId="0"/>
      <p:bldP spid="667" grpId="0"/>
      <p:bldP spid="669" grpId="0" build="p"/>
      <p:bldP spid="670" grpId="0" build="p"/>
      <p:bldP spid="671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8" name="Google Shape;908;p42"/>
          <p:cNvSpPr/>
          <p:nvPr/>
        </p:nvSpPr>
        <p:spPr>
          <a:xfrm>
            <a:off x="3868799" y="555365"/>
            <a:ext cx="1406400" cy="1406400"/>
          </a:xfrm>
          <a:prstGeom prst="ellipse">
            <a:avLst/>
          </a:prstGeom>
          <a:solidFill>
            <a:schemeClr val="l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09" name="Google Shape;909;p42"/>
          <p:cNvSpPr txBox="1">
            <a:spLocks noGrp="1"/>
          </p:cNvSpPr>
          <p:nvPr>
            <p:ph type="title"/>
          </p:nvPr>
        </p:nvSpPr>
        <p:spPr>
          <a:xfrm>
            <a:off x="2038200" y="1872800"/>
            <a:ext cx="5067600" cy="16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Đ</a:t>
            </a:r>
            <a:r>
              <a:rPr lang="en" b="1" dirty="0">
                <a:latin typeface="Cambria" panose="02040503050406030204" pitchFamily="18" charset="0"/>
                <a:ea typeface="Cambria" panose="02040503050406030204" pitchFamily="18" charset="0"/>
              </a:rPr>
              <a:t>ỌC – TÌM HIỂU CHUNG</a:t>
            </a:r>
            <a:endParaRPr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10" name="Google Shape;910;p42"/>
          <p:cNvSpPr txBox="1">
            <a:spLocks noGrp="1"/>
          </p:cNvSpPr>
          <p:nvPr>
            <p:ph type="title" idx="2"/>
          </p:nvPr>
        </p:nvSpPr>
        <p:spPr>
          <a:xfrm>
            <a:off x="3868801" y="837675"/>
            <a:ext cx="14064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latin typeface="Cambria" panose="02040503050406030204" pitchFamily="18" charset="0"/>
                <a:ea typeface="Cambria" panose="02040503050406030204" pitchFamily="18" charset="0"/>
              </a:rPr>
              <a:t>I.</a:t>
            </a:r>
            <a:endParaRPr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912" name="Google Shape;912;p42"/>
          <p:cNvGrpSpPr/>
          <p:nvPr/>
        </p:nvGrpSpPr>
        <p:grpSpPr>
          <a:xfrm flipH="1">
            <a:off x="-263524" y="861549"/>
            <a:ext cx="2038852" cy="884674"/>
            <a:chOff x="554125" y="2675313"/>
            <a:chExt cx="1515875" cy="657750"/>
          </a:xfrm>
        </p:grpSpPr>
        <p:sp>
          <p:nvSpPr>
            <p:cNvPr id="913" name="Google Shape;913;p42"/>
            <p:cNvSpPr/>
            <p:nvPr/>
          </p:nvSpPr>
          <p:spPr>
            <a:xfrm>
              <a:off x="554125" y="2675313"/>
              <a:ext cx="1515875" cy="657750"/>
            </a:xfrm>
            <a:custGeom>
              <a:avLst/>
              <a:gdLst/>
              <a:ahLst/>
              <a:cxnLst/>
              <a:rect l="l" t="t" r="r" b="b"/>
              <a:pathLst>
                <a:path w="60635" h="26310" extrusionOk="0">
                  <a:moveTo>
                    <a:pt x="17431" y="0"/>
                  </a:moveTo>
                  <a:cubicBezTo>
                    <a:pt x="13515" y="0"/>
                    <a:pt x="10283" y="2929"/>
                    <a:pt x="9797" y="6716"/>
                  </a:cubicBezTo>
                  <a:cubicBezTo>
                    <a:pt x="9774" y="6716"/>
                    <a:pt x="9755" y="6712"/>
                    <a:pt x="9733" y="6712"/>
                  </a:cubicBezTo>
                  <a:cubicBezTo>
                    <a:pt x="4356" y="6712"/>
                    <a:pt x="0" y="11068"/>
                    <a:pt x="0" y="16445"/>
                  </a:cubicBezTo>
                  <a:cubicBezTo>
                    <a:pt x="0" y="16596"/>
                    <a:pt x="5" y="16744"/>
                    <a:pt x="12" y="16896"/>
                  </a:cubicBezTo>
                  <a:cubicBezTo>
                    <a:pt x="207" y="21178"/>
                    <a:pt x="3912" y="25275"/>
                    <a:pt x="8817" y="25275"/>
                  </a:cubicBezTo>
                  <a:cubicBezTo>
                    <a:pt x="12091" y="25275"/>
                    <a:pt x="15901" y="23450"/>
                    <a:pt x="19560" y="18637"/>
                  </a:cubicBezTo>
                  <a:lnTo>
                    <a:pt x="19560" y="18637"/>
                  </a:lnTo>
                  <a:cubicBezTo>
                    <a:pt x="19730" y="20781"/>
                    <a:pt x="17677" y="23577"/>
                    <a:pt x="16771" y="24267"/>
                  </a:cubicBezTo>
                  <a:cubicBezTo>
                    <a:pt x="17793" y="25371"/>
                    <a:pt x="20775" y="26310"/>
                    <a:pt x="24139" y="26310"/>
                  </a:cubicBezTo>
                  <a:cubicBezTo>
                    <a:pt x="27044" y="26310"/>
                    <a:pt x="30234" y="25609"/>
                    <a:pt x="32691" y="23710"/>
                  </a:cubicBezTo>
                  <a:cubicBezTo>
                    <a:pt x="34117" y="25228"/>
                    <a:pt x="36140" y="26176"/>
                    <a:pt x="38386" y="26176"/>
                  </a:cubicBezTo>
                  <a:cubicBezTo>
                    <a:pt x="41395" y="26176"/>
                    <a:pt x="44001" y="24477"/>
                    <a:pt x="45311" y="21987"/>
                  </a:cubicBezTo>
                  <a:cubicBezTo>
                    <a:pt x="53539" y="21153"/>
                    <a:pt x="60634" y="13050"/>
                    <a:pt x="60635" y="13049"/>
                  </a:cubicBezTo>
                  <a:lnTo>
                    <a:pt x="60635" y="13049"/>
                  </a:lnTo>
                  <a:cubicBezTo>
                    <a:pt x="60634" y="13049"/>
                    <a:pt x="57846" y="15464"/>
                    <a:pt x="54082" y="15464"/>
                  </a:cubicBezTo>
                  <a:cubicBezTo>
                    <a:pt x="52055" y="15464"/>
                    <a:pt x="49745" y="14764"/>
                    <a:pt x="47435" y="12608"/>
                  </a:cubicBezTo>
                  <a:cubicBezTo>
                    <a:pt x="44455" y="9827"/>
                    <a:pt x="41742" y="9065"/>
                    <a:pt x="39663" y="9065"/>
                  </a:cubicBezTo>
                  <a:cubicBezTo>
                    <a:pt x="37931" y="9065"/>
                    <a:pt x="36639" y="9593"/>
                    <a:pt x="35996" y="9926"/>
                  </a:cubicBezTo>
                  <a:cubicBezTo>
                    <a:pt x="35814" y="14142"/>
                    <a:pt x="33529" y="16049"/>
                    <a:pt x="33529" y="16049"/>
                  </a:cubicBezTo>
                  <a:cubicBezTo>
                    <a:pt x="34178" y="14657"/>
                    <a:pt x="34368" y="13352"/>
                    <a:pt x="34273" y="12172"/>
                  </a:cubicBezTo>
                  <a:cubicBezTo>
                    <a:pt x="34000" y="8704"/>
                    <a:pt x="31184" y="6018"/>
                    <a:pt x="27732" y="5597"/>
                  </a:cubicBezTo>
                  <a:cubicBezTo>
                    <a:pt x="27326" y="5544"/>
                    <a:pt x="26908" y="5521"/>
                    <a:pt x="26488" y="5521"/>
                  </a:cubicBezTo>
                  <a:cubicBezTo>
                    <a:pt x="25934" y="5521"/>
                    <a:pt x="25388" y="5567"/>
                    <a:pt x="24856" y="5654"/>
                  </a:cubicBezTo>
                  <a:cubicBezTo>
                    <a:pt x="23957" y="2395"/>
                    <a:pt x="20975" y="0"/>
                    <a:pt x="17431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14" name="Google Shape;914;p42"/>
            <p:cNvSpPr/>
            <p:nvPr/>
          </p:nvSpPr>
          <p:spPr>
            <a:xfrm>
              <a:off x="1452575" y="2901913"/>
              <a:ext cx="617425" cy="182025"/>
            </a:xfrm>
            <a:custGeom>
              <a:avLst/>
              <a:gdLst/>
              <a:ahLst/>
              <a:cxnLst/>
              <a:rect l="l" t="t" r="r" b="b"/>
              <a:pathLst>
                <a:path w="24697" h="7281" extrusionOk="0">
                  <a:moveTo>
                    <a:pt x="3725" y="1"/>
                  </a:moveTo>
                  <a:cubicBezTo>
                    <a:pt x="1993" y="1"/>
                    <a:pt x="701" y="529"/>
                    <a:pt x="58" y="862"/>
                  </a:cubicBezTo>
                  <a:cubicBezTo>
                    <a:pt x="46" y="1127"/>
                    <a:pt x="27" y="1382"/>
                    <a:pt x="1" y="1628"/>
                  </a:cubicBezTo>
                  <a:cubicBezTo>
                    <a:pt x="697" y="1300"/>
                    <a:pt x="1891" y="880"/>
                    <a:pt x="3434" y="880"/>
                  </a:cubicBezTo>
                  <a:cubicBezTo>
                    <a:pt x="5513" y="880"/>
                    <a:pt x="8225" y="1643"/>
                    <a:pt x="11205" y="4425"/>
                  </a:cubicBezTo>
                  <a:cubicBezTo>
                    <a:pt x="13515" y="6580"/>
                    <a:pt x="15823" y="7281"/>
                    <a:pt x="17849" y="7281"/>
                  </a:cubicBezTo>
                  <a:cubicBezTo>
                    <a:pt x="19810" y="7281"/>
                    <a:pt x="21506" y="6624"/>
                    <a:pt x="22682" y="5996"/>
                  </a:cubicBezTo>
                  <a:cubicBezTo>
                    <a:pt x="23956" y="4827"/>
                    <a:pt x="24697" y="3985"/>
                    <a:pt x="24697" y="3985"/>
                  </a:cubicBezTo>
                  <a:lnTo>
                    <a:pt x="24697" y="3985"/>
                  </a:lnTo>
                  <a:cubicBezTo>
                    <a:pt x="24696" y="3985"/>
                    <a:pt x="21908" y="6400"/>
                    <a:pt x="18144" y="6400"/>
                  </a:cubicBezTo>
                  <a:cubicBezTo>
                    <a:pt x="16117" y="6400"/>
                    <a:pt x="13807" y="5700"/>
                    <a:pt x="11497" y="3544"/>
                  </a:cubicBezTo>
                  <a:cubicBezTo>
                    <a:pt x="8517" y="763"/>
                    <a:pt x="5804" y="1"/>
                    <a:pt x="37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15" name="Google Shape;915;p42"/>
            <p:cNvSpPr/>
            <p:nvPr/>
          </p:nvSpPr>
          <p:spPr>
            <a:xfrm>
              <a:off x="563225" y="2843188"/>
              <a:ext cx="232700" cy="177325"/>
            </a:xfrm>
            <a:custGeom>
              <a:avLst/>
              <a:gdLst/>
              <a:ahLst/>
              <a:cxnLst/>
              <a:rect l="l" t="t" r="r" b="b"/>
              <a:pathLst>
                <a:path w="9308" h="7093" extrusionOk="0">
                  <a:moveTo>
                    <a:pt x="9307" y="1"/>
                  </a:moveTo>
                  <a:cubicBezTo>
                    <a:pt x="4872" y="28"/>
                    <a:pt x="1147" y="3018"/>
                    <a:pt x="0" y="7092"/>
                  </a:cubicBezTo>
                  <a:cubicBezTo>
                    <a:pt x="1412" y="3457"/>
                    <a:pt x="4940" y="878"/>
                    <a:pt x="9073" y="878"/>
                  </a:cubicBezTo>
                  <a:cubicBezTo>
                    <a:pt x="9095" y="878"/>
                    <a:pt x="9118" y="878"/>
                    <a:pt x="9141" y="881"/>
                  </a:cubicBezTo>
                  <a:cubicBezTo>
                    <a:pt x="9179" y="582"/>
                    <a:pt x="9236" y="286"/>
                    <a:pt x="93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16" name="Google Shape;916;p42"/>
            <p:cNvSpPr/>
            <p:nvPr/>
          </p:nvSpPr>
          <p:spPr>
            <a:xfrm>
              <a:off x="803950" y="2675313"/>
              <a:ext cx="609100" cy="389500"/>
            </a:xfrm>
            <a:custGeom>
              <a:avLst/>
              <a:gdLst/>
              <a:ahLst/>
              <a:cxnLst/>
              <a:rect l="l" t="t" r="r" b="b"/>
              <a:pathLst>
                <a:path w="24364" h="15580" extrusionOk="0">
                  <a:moveTo>
                    <a:pt x="7438" y="0"/>
                  </a:moveTo>
                  <a:cubicBezTo>
                    <a:pt x="3871" y="0"/>
                    <a:pt x="874" y="2425"/>
                    <a:pt x="1" y="5719"/>
                  </a:cubicBezTo>
                  <a:cubicBezTo>
                    <a:pt x="1135" y="2884"/>
                    <a:pt x="3905" y="881"/>
                    <a:pt x="7145" y="881"/>
                  </a:cubicBezTo>
                  <a:cubicBezTo>
                    <a:pt x="10689" y="881"/>
                    <a:pt x="13672" y="3275"/>
                    <a:pt x="14567" y="6534"/>
                  </a:cubicBezTo>
                  <a:cubicBezTo>
                    <a:pt x="15102" y="6447"/>
                    <a:pt x="15645" y="6402"/>
                    <a:pt x="16202" y="6402"/>
                  </a:cubicBezTo>
                  <a:cubicBezTo>
                    <a:pt x="16624" y="6402"/>
                    <a:pt x="17037" y="6424"/>
                    <a:pt x="17447" y="6477"/>
                  </a:cubicBezTo>
                  <a:cubicBezTo>
                    <a:pt x="20899" y="6898"/>
                    <a:pt x="23715" y="9584"/>
                    <a:pt x="23988" y="13053"/>
                  </a:cubicBezTo>
                  <a:cubicBezTo>
                    <a:pt x="24049" y="13841"/>
                    <a:pt x="23981" y="14688"/>
                    <a:pt x="23737" y="15579"/>
                  </a:cubicBezTo>
                  <a:cubicBezTo>
                    <a:pt x="24223" y="14365"/>
                    <a:pt x="24364" y="13219"/>
                    <a:pt x="24280" y="12172"/>
                  </a:cubicBezTo>
                  <a:cubicBezTo>
                    <a:pt x="24007" y="8704"/>
                    <a:pt x="21191" y="6018"/>
                    <a:pt x="17739" y="5597"/>
                  </a:cubicBezTo>
                  <a:cubicBezTo>
                    <a:pt x="17333" y="5544"/>
                    <a:pt x="16915" y="5521"/>
                    <a:pt x="16495" y="5521"/>
                  </a:cubicBezTo>
                  <a:cubicBezTo>
                    <a:pt x="15941" y="5521"/>
                    <a:pt x="15395" y="5567"/>
                    <a:pt x="14863" y="5654"/>
                  </a:cubicBezTo>
                  <a:cubicBezTo>
                    <a:pt x="13964" y="2395"/>
                    <a:pt x="10982" y="0"/>
                    <a:pt x="74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917" name="Google Shape;917;p42"/>
          <p:cNvGrpSpPr/>
          <p:nvPr/>
        </p:nvGrpSpPr>
        <p:grpSpPr>
          <a:xfrm>
            <a:off x="7052017" y="2968812"/>
            <a:ext cx="2189681" cy="950120"/>
            <a:chOff x="554125" y="2675313"/>
            <a:chExt cx="1515875" cy="657750"/>
          </a:xfrm>
        </p:grpSpPr>
        <p:sp>
          <p:nvSpPr>
            <p:cNvPr id="918" name="Google Shape;918;p42"/>
            <p:cNvSpPr/>
            <p:nvPr/>
          </p:nvSpPr>
          <p:spPr>
            <a:xfrm>
              <a:off x="554125" y="2675313"/>
              <a:ext cx="1515875" cy="657750"/>
            </a:xfrm>
            <a:custGeom>
              <a:avLst/>
              <a:gdLst/>
              <a:ahLst/>
              <a:cxnLst/>
              <a:rect l="l" t="t" r="r" b="b"/>
              <a:pathLst>
                <a:path w="60635" h="26310" extrusionOk="0">
                  <a:moveTo>
                    <a:pt x="17431" y="0"/>
                  </a:moveTo>
                  <a:cubicBezTo>
                    <a:pt x="13515" y="0"/>
                    <a:pt x="10283" y="2929"/>
                    <a:pt x="9797" y="6716"/>
                  </a:cubicBezTo>
                  <a:cubicBezTo>
                    <a:pt x="9774" y="6716"/>
                    <a:pt x="9755" y="6712"/>
                    <a:pt x="9733" y="6712"/>
                  </a:cubicBezTo>
                  <a:cubicBezTo>
                    <a:pt x="4356" y="6712"/>
                    <a:pt x="0" y="11068"/>
                    <a:pt x="0" y="16445"/>
                  </a:cubicBezTo>
                  <a:cubicBezTo>
                    <a:pt x="0" y="16596"/>
                    <a:pt x="5" y="16744"/>
                    <a:pt x="12" y="16896"/>
                  </a:cubicBezTo>
                  <a:cubicBezTo>
                    <a:pt x="207" y="21178"/>
                    <a:pt x="3912" y="25275"/>
                    <a:pt x="8817" y="25275"/>
                  </a:cubicBezTo>
                  <a:cubicBezTo>
                    <a:pt x="12091" y="25275"/>
                    <a:pt x="15901" y="23450"/>
                    <a:pt x="19560" y="18637"/>
                  </a:cubicBezTo>
                  <a:lnTo>
                    <a:pt x="19560" y="18637"/>
                  </a:lnTo>
                  <a:cubicBezTo>
                    <a:pt x="19730" y="20781"/>
                    <a:pt x="17677" y="23577"/>
                    <a:pt x="16771" y="24267"/>
                  </a:cubicBezTo>
                  <a:cubicBezTo>
                    <a:pt x="17793" y="25371"/>
                    <a:pt x="20775" y="26310"/>
                    <a:pt x="24139" y="26310"/>
                  </a:cubicBezTo>
                  <a:cubicBezTo>
                    <a:pt x="27044" y="26310"/>
                    <a:pt x="30234" y="25609"/>
                    <a:pt x="32691" y="23710"/>
                  </a:cubicBezTo>
                  <a:cubicBezTo>
                    <a:pt x="34117" y="25228"/>
                    <a:pt x="36140" y="26176"/>
                    <a:pt x="38386" y="26176"/>
                  </a:cubicBezTo>
                  <a:cubicBezTo>
                    <a:pt x="41395" y="26176"/>
                    <a:pt x="44001" y="24477"/>
                    <a:pt x="45311" y="21987"/>
                  </a:cubicBezTo>
                  <a:cubicBezTo>
                    <a:pt x="53539" y="21153"/>
                    <a:pt x="60634" y="13050"/>
                    <a:pt x="60635" y="13049"/>
                  </a:cubicBezTo>
                  <a:lnTo>
                    <a:pt x="60635" y="13049"/>
                  </a:lnTo>
                  <a:cubicBezTo>
                    <a:pt x="60634" y="13049"/>
                    <a:pt x="57846" y="15464"/>
                    <a:pt x="54082" y="15464"/>
                  </a:cubicBezTo>
                  <a:cubicBezTo>
                    <a:pt x="52055" y="15464"/>
                    <a:pt x="49745" y="14764"/>
                    <a:pt x="47435" y="12608"/>
                  </a:cubicBezTo>
                  <a:cubicBezTo>
                    <a:pt x="44455" y="9827"/>
                    <a:pt x="41742" y="9065"/>
                    <a:pt x="39663" y="9065"/>
                  </a:cubicBezTo>
                  <a:cubicBezTo>
                    <a:pt x="37931" y="9065"/>
                    <a:pt x="36639" y="9593"/>
                    <a:pt x="35996" y="9926"/>
                  </a:cubicBezTo>
                  <a:cubicBezTo>
                    <a:pt x="35814" y="14142"/>
                    <a:pt x="33529" y="16049"/>
                    <a:pt x="33529" y="16049"/>
                  </a:cubicBezTo>
                  <a:cubicBezTo>
                    <a:pt x="34178" y="14657"/>
                    <a:pt x="34368" y="13352"/>
                    <a:pt x="34273" y="12172"/>
                  </a:cubicBezTo>
                  <a:cubicBezTo>
                    <a:pt x="34000" y="8704"/>
                    <a:pt x="31184" y="6018"/>
                    <a:pt x="27732" y="5597"/>
                  </a:cubicBezTo>
                  <a:cubicBezTo>
                    <a:pt x="27326" y="5544"/>
                    <a:pt x="26908" y="5521"/>
                    <a:pt x="26488" y="5521"/>
                  </a:cubicBezTo>
                  <a:cubicBezTo>
                    <a:pt x="25934" y="5521"/>
                    <a:pt x="25388" y="5567"/>
                    <a:pt x="24856" y="5654"/>
                  </a:cubicBezTo>
                  <a:cubicBezTo>
                    <a:pt x="23957" y="2395"/>
                    <a:pt x="20975" y="0"/>
                    <a:pt x="17431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19" name="Google Shape;919;p42"/>
            <p:cNvSpPr/>
            <p:nvPr/>
          </p:nvSpPr>
          <p:spPr>
            <a:xfrm>
              <a:off x="1452575" y="2901913"/>
              <a:ext cx="617425" cy="182025"/>
            </a:xfrm>
            <a:custGeom>
              <a:avLst/>
              <a:gdLst/>
              <a:ahLst/>
              <a:cxnLst/>
              <a:rect l="l" t="t" r="r" b="b"/>
              <a:pathLst>
                <a:path w="24697" h="7281" extrusionOk="0">
                  <a:moveTo>
                    <a:pt x="3725" y="1"/>
                  </a:moveTo>
                  <a:cubicBezTo>
                    <a:pt x="1993" y="1"/>
                    <a:pt x="701" y="529"/>
                    <a:pt x="58" y="862"/>
                  </a:cubicBezTo>
                  <a:cubicBezTo>
                    <a:pt x="46" y="1127"/>
                    <a:pt x="27" y="1382"/>
                    <a:pt x="1" y="1628"/>
                  </a:cubicBezTo>
                  <a:cubicBezTo>
                    <a:pt x="697" y="1300"/>
                    <a:pt x="1891" y="880"/>
                    <a:pt x="3434" y="880"/>
                  </a:cubicBezTo>
                  <a:cubicBezTo>
                    <a:pt x="5513" y="880"/>
                    <a:pt x="8225" y="1643"/>
                    <a:pt x="11205" y="4425"/>
                  </a:cubicBezTo>
                  <a:cubicBezTo>
                    <a:pt x="13515" y="6580"/>
                    <a:pt x="15823" y="7281"/>
                    <a:pt x="17849" y="7281"/>
                  </a:cubicBezTo>
                  <a:cubicBezTo>
                    <a:pt x="19810" y="7281"/>
                    <a:pt x="21506" y="6624"/>
                    <a:pt x="22682" y="5996"/>
                  </a:cubicBezTo>
                  <a:cubicBezTo>
                    <a:pt x="23956" y="4827"/>
                    <a:pt x="24697" y="3985"/>
                    <a:pt x="24697" y="3985"/>
                  </a:cubicBezTo>
                  <a:lnTo>
                    <a:pt x="24697" y="3985"/>
                  </a:lnTo>
                  <a:cubicBezTo>
                    <a:pt x="24696" y="3985"/>
                    <a:pt x="21908" y="6400"/>
                    <a:pt x="18144" y="6400"/>
                  </a:cubicBezTo>
                  <a:cubicBezTo>
                    <a:pt x="16117" y="6400"/>
                    <a:pt x="13807" y="5700"/>
                    <a:pt x="11497" y="3544"/>
                  </a:cubicBezTo>
                  <a:cubicBezTo>
                    <a:pt x="8517" y="763"/>
                    <a:pt x="5804" y="1"/>
                    <a:pt x="37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20" name="Google Shape;920;p42"/>
            <p:cNvSpPr/>
            <p:nvPr/>
          </p:nvSpPr>
          <p:spPr>
            <a:xfrm>
              <a:off x="563225" y="2843188"/>
              <a:ext cx="232700" cy="177325"/>
            </a:xfrm>
            <a:custGeom>
              <a:avLst/>
              <a:gdLst/>
              <a:ahLst/>
              <a:cxnLst/>
              <a:rect l="l" t="t" r="r" b="b"/>
              <a:pathLst>
                <a:path w="9308" h="7093" extrusionOk="0">
                  <a:moveTo>
                    <a:pt x="9307" y="1"/>
                  </a:moveTo>
                  <a:cubicBezTo>
                    <a:pt x="4872" y="28"/>
                    <a:pt x="1147" y="3018"/>
                    <a:pt x="0" y="7092"/>
                  </a:cubicBezTo>
                  <a:cubicBezTo>
                    <a:pt x="1412" y="3457"/>
                    <a:pt x="4940" y="878"/>
                    <a:pt x="9073" y="878"/>
                  </a:cubicBezTo>
                  <a:cubicBezTo>
                    <a:pt x="9095" y="878"/>
                    <a:pt x="9118" y="878"/>
                    <a:pt x="9141" y="881"/>
                  </a:cubicBezTo>
                  <a:cubicBezTo>
                    <a:pt x="9179" y="582"/>
                    <a:pt x="9236" y="286"/>
                    <a:pt x="93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21" name="Google Shape;921;p42"/>
            <p:cNvSpPr/>
            <p:nvPr/>
          </p:nvSpPr>
          <p:spPr>
            <a:xfrm>
              <a:off x="803950" y="2675313"/>
              <a:ext cx="609100" cy="389500"/>
            </a:xfrm>
            <a:custGeom>
              <a:avLst/>
              <a:gdLst/>
              <a:ahLst/>
              <a:cxnLst/>
              <a:rect l="l" t="t" r="r" b="b"/>
              <a:pathLst>
                <a:path w="24364" h="15580" extrusionOk="0">
                  <a:moveTo>
                    <a:pt x="7438" y="0"/>
                  </a:moveTo>
                  <a:cubicBezTo>
                    <a:pt x="3871" y="0"/>
                    <a:pt x="874" y="2425"/>
                    <a:pt x="1" y="5719"/>
                  </a:cubicBezTo>
                  <a:cubicBezTo>
                    <a:pt x="1135" y="2884"/>
                    <a:pt x="3905" y="881"/>
                    <a:pt x="7145" y="881"/>
                  </a:cubicBezTo>
                  <a:cubicBezTo>
                    <a:pt x="10689" y="881"/>
                    <a:pt x="13672" y="3275"/>
                    <a:pt x="14567" y="6534"/>
                  </a:cubicBezTo>
                  <a:cubicBezTo>
                    <a:pt x="15102" y="6447"/>
                    <a:pt x="15645" y="6402"/>
                    <a:pt x="16202" y="6402"/>
                  </a:cubicBezTo>
                  <a:cubicBezTo>
                    <a:pt x="16624" y="6402"/>
                    <a:pt x="17037" y="6424"/>
                    <a:pt x="17447" y="6477"/>
                  </a:cubicBezTo>
                  <a:cubicBezTo>
                    <a:pt x="20899" y="6898"/>
                    <a:pt x="23715" y="9584"/>
                    <a:pt x="23988" y="13053"/>
                  </a:cubicBezTo>
                  <a:cubicBezTo>
                    <a:pt x="24049" y="13841"/>
                    <a:pt x="23981" y="14688"/>
                    <a:pt x="23737" y="15579"/>
                  </a:cubicBezTo>
                  <a:cubicBezTo>
                    <a:pt x="24223" y="14365"/>
                    <a:pt x="24364" y="13219"/>
                    <a:pt x="24280" y="12172"/>
                  </a:cubicBezTo>
                  <a:cubicBezTo>
                    <a:pt x="24007" y="8704"/>
                    <a:pt x="21191" y="6018"/>
                    <a:pt x="17739" y="5597"/>
                  </a:cubicBezTo>
                  <a:cubicBezTo>
                    <a:pt x="17333" y="5544"/>
                    <a:pt x="16915" y="5521"/>
                    <a:pt x="16495" y="5521"/>
                  </a:cubicBezTo>
                  <a:cubicBezTo>
                    <a:pt x="15941" y="5521"/>
                    <a:pt x="15395" y="5567"/>
                    <a:pt x="14863" y="5654"/>
                  </a:cubicBezTo>
                  <a:cubicBezTo>
                    <a:pt x="13964" y="2395"/>
                    <a:pt x="10982" y="0"/>
                    <a:pt x="74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922" name="Google Shape;922;p42"/>
          <p:cNvGrpSpPr/>
          <p:nvPr/>
        </p:nvGrpSpPr>
        <p:grpSpPr>
          <a:xfrm>
            <a:off x="387010" y="3220917"/>
            <a:ext cx="1608647" cy="698004"/>
            <a:chOff x="554125" y="2675313"/>
            <a:chExt cx="1515875" cy="657750"/>
          </a:xfrm>
        </p:grpSpPr>
        <p:sp>
          <p:nvSpPr>
            <p:cNvPr id="923" name="Google Shape;923;p42"/>
            <p:cNvSpPr/>
            <p:nvPr/>
          </p:nvSpPr>
          <p:spPr>
            <a:xfrm>
              <a:off x="554125" y="2675313"/>
              <a:ext cx="1515875" cy="657750"/>
            </a:xfrm>
            <a:custGeom>
              <a:avLst/>
              <a:gdLst/>
              <a:ahLst/>
              <a:cxnLst/>
              <a:rect l="l" t="t" r="r" b="b"/>
              <a:pathLst>
                <a:path w="60635" h="26310" extrusionOk="0">
                  <a:moveTo>
                    <a:pt x="17431" y="0"/>
                  </a:moveTo>
                  <a:cubicBezTo>
                    <a:pt x="13515" y="0"/>
                    <a:pt x="10283" y="2929"/>
                    <a:pt x="9797" y="6716"/>
                  </a:cubicBezTo>
                  <a:cubicBezTo>
                    <a:pt x="9774" y="6716"/>
                    <a:pt x="9755" y="6712"/>
                    <a:pt x="9733" y="6712"/>
                  </a:cubicBezTo>
                  <a:cubicBezTo>
                    <a:pt x="4356" y="6712"/>
                    <a:pt x="0" y="11068"/>
                    <a:pt x="0" y="16445"/>
                  </a:cubicBezTo>
                  <a:cubicBezTo>
                    <a:pt x="0" y="16596"/>
                    <a:pt x="5" y="16744"/>
                    <a:pt x="12" y="16896"/>
                  </a:cubicBezTo>
                  <a:cubicBezTo>
                    <a:pt x="207" y="21178"/>
                    <a:pt x="3912" y="25275"/>
                    <a:pt x="8817" y="25275"/>
                  </a:cubicBezTo>
                  <a:cubicBezTo>
                    <a:pt x="12091" y="25275"/>
                    <a:pt x="15901" y="23450"/>
                    <a:pt x="19560" y="18637"/>
                  </a:cubicBezTo>
                  <a:lnTo>
                    <a:pt x="19560" y="18637"/>
                  </a:lnTo>
                  <a:cubicBezTo>
                    <a:pt x="19730" y="20781"/>
                    <a:pt x="17677" y="23577"/>
                    <a:pt x="16771" y="24267"/>
                  </a:cubicBezTo>
                  <a:cubicBezTo>
                    <a:pt x="17793" y="25371"/>
                    <a:pt x="20775" y="26310"/>
                    <a:pt x="24139" y="26310"/>
                  </a:cubicBezTo>
                  <a:cubicBezTo>
                    <a:pt x="27044" y="26310"/>
                    <a:pt x="30234" y="25609"/>
                    <a:pt x="32691" y="23710"/>
                  </a:cubicBezTo>
                  <a:cubicBezTo>
                    <a:pt x="34117" y="25228"/>
                    <a:pt x="36140" y="26176"/>
                    <a:pt x="38386" y="26176"/>
                  </a:cubicBezTo>
                  <a:cubicBezTo>
                    <a:pt x="41395" y="26176"/>
                    <a:pt x="44001" y="24477"/>
                    <a:pt x="45311" y="21987"/>
                  </a:cubicBezTo>
                  <a:cubicBezTo>
                    <a:pt x="53539" y="21153"/>
                    <a:pt x="60634" y="13050"/>
                    <a:pt x="60635" y="13049"/>
                  </a:cubicBezTo>
                  <a:lnTo>
                    <a:pt x="60635" y="13049"/>
                  </a:lnTo>
                  <a:cubicBezTo>
                    <a:pt x="60634" y="13049"/>
                    <a:pt x="57846" y="15464"/>
                    <a:pt x="54082" y="15464"/>
                  </a:cubicBezTo>
                  <a:cubicBezTo>
                    <a:pt x="52055" y="15464"/>
                    <a:pt x="49745" y="14764"/>
                    <a:pt x="47435" y="12608"/>
                  </a:cubicBezTo>
                  <a:cubicBezTo>
                    <a:pt x="44455" y="9827"/>
                    <a:pt x="41742" y="9065"/>
                    <a:pt x="39663" y="9065"/>
                  </a:cubicBezTo>
                  <a:cubicBezTo>
                    <a:pt x="37931" y="9065"/>
                    <a:pt x="36639" y="9593"/>
                    <a:pt x="35996" y="9926"/>
                  </a:cubicBezTo>
                  <a:cubicBezTo>
                    <a:pt x="35814" y="14142"/>
                    <a:pt x="33529" y="16049"/>
                    <a:pt x="33529" y="16049"/>
                  </a:cubicBezTo>
                  <a:cubicBezTo>
                    <a:pt x="34178" y="14657"/>
                    <a:pt x="34368" y="13352"/>
                    <a:pt x="34273" y="12172"/>
                  </a:cubicBezTo>
                  <a:cubicBezTo>
                    <a:pt x="34000" y="8704"/>
                    <a:pt x="31184" y="6018"/>
                    <a:pt x="27732" y="5597"/>
                  </a:cubicBezTo>
                  <a:cubicBezTo>
                    <a:pt x="27326" y="5544"/>
                    <a:pt x="26908" y="5521"/>
                    <a:pt x="26488" y="5521"/>
                  </a:cubicBezTo>
                  <a:cubicBezTo>
                    <a:pt x="25934" y="5521"/>
                    <a:pt x="25388" y="5567"/>
                    <a:pt x="24856" y="5654"/>
                  </a:cubicBezTo>
                  <a:cubicBezTo>
                    <a:pt x="23957" y="2395"/>
                    <a:pt x="20975" y="0"/>
                    <a:pt x="17431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24" name="Google Shape;924;p42"/>
            <p:cNvSpPr/>
            <p:nvPr/>
          </p:nvSpPr>
          <p:spPr>
            <a:xfrm>
              <a:off x="1452575" y="2901913"/>
              <a:ext cx="617425" cy="182025"/>
            </a:xfrm>
            <a:custGeom>
              <a:avLst/>
              <a:gdLst/>
              <a:ahLst/>
              <a:cxnLst/>
              <a:rect l="l" t="t" r="r" b="b"/>
              <a:pathLst>
                <a:path w="24697" h="7281" extrusionOk="0">
                  <a:moveTo>
                    <a:pt x="3725" y="1"/>
                  </a:moveTo>
                  <a:cubicBezTo>
                    <a:pt x="1993" y="1"/>
                    <a:pt x="701" y="529"/>
                    <a:pt x="58" y="862"/>
                  </a:cubicBezTo>
                  <a:cubicBezTo>
                    <a:pt x="46" y="1127"/>
                    <a:pt x="27" y="1382"/>
                    <a:pt x="1" y="1628"/>
                  </a:cubicBezTo>
                  <a:cubicBezTo>
                    <a:pt x="697" y="1300"/>
                    <a:pt x="1891" y="880"/>
                    <a:pt x="3434" y="880"/>
                  </a:cubicBezTo>
                  <a:cubicBezTo>
                    <a:pt x="5513" y="880"/>
                    <a:pt x="8225" y="1643"/>
                    <a:pt x="11205" y="4425"/>
                  </a:cubicBezTo>
                  <a:cubicBezTo>
                    <a:pt x="13515" y="6580"/>
                    <a:pt x="15823" y="7281"/>
                    <a:pt x="17849" y="7281"/>
                  </a:cubicBezTo>
                  <a:cubicBezTo>
                    <a:pt x="19810" y="7281"/>
                    <a:pt x="21506" y="6624"/>
                    <a:pt x="22682" y="5996"/>
                  </a:cubicBezTo>
                  <a:cubicBezTo>
                    <a:pt x="23956" y="4827"/>
                    <a:pt x="24697" y="3985"/>
                    <a:pt x="24697" y="3985"/>
                  </a:cubicBezTo>
                  <a:lnTo>
                    <a:pt x="24697" y="3985"/>
                  </a:lnTo>
                  <a:cubicBezTo>
                    <a:pt x="24696" y="3985"/>
                    <a:pt x="21908" y="6400"/>
                    <a:pt x="18144" y="6400"/>
                  </a:cubicBezTo>
                  <a:cubicBezTo>
                    <a:pt x="16117" y="6400"/>
                    <a:pt x="13807" y="5700"/>
                    <a:pt x="11497" y="3544"/>
                  </a:cubicBezTo>
                  <a:cubicBezTo>
                    <a:pt x="8517" y="763"/>
                    <a:pt x="5804" y="1"/>
                    <a:pt x="37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25" name="Google Shape;925;p42"/>
            <p:cNvSpPr/>
            <p:nvPr/>
          </p:nvSpPr>
          <p:spPr>
            <a:xfrm>
              <a:off x="563225" y="2843188"/>
              <a:ext cx="232700" cy="177325"/>
            </a:xfrm>
            <a:custGeom>
              <a:avLst/>
              <a:gdLst/>
              <a:ahLst/>
              <a:cxnLst/>
              <a:rect l="l" t="t" r="r" b="b"/>
              <a:pathLst>
                <a:path w="9308" h="7093" extrusionOk="0">
                  <a:moveTo>
                    <a:pt x="9307" y="1"/>
                  </a:moveTo>
                  <a:cubicBezTo>
                    <a:pt x="4872" y="28"/>
                    <a:pt x="1147" y="3018"/>
                    <a:pt x="0" y="7092"/>
                  </a:cubicBezTo>
                  <a:cubicBezTo>
                    <a:pt x="1412" y="3457"/>
                    <a:pt x="4940" y="878"/>
                    <a:pt x="9073" y="878"/>
                  </a:cubicBezTo>
                  <a:cubicBezTo>
                    <a:pt x="9095" y="878"/>
                    <a:pt x="9118" y="878"/>
                    <a:pt x="9141" y="881"/>
                  </a:cubicBezTo>
                  <a:cubicBezTo>
                    <a:pt x="9179" y="582"/>
                    <a:pt x="9236" y="286"/>
                    <a:pt x="93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26" name="Google Shape;926;p42"/>
            <p:cNvSpPr/>
            <p:nvPr/>
          </p:nvSpPr>
          <p:spPr>
            <a:xfrm>
              <a:off x="803950" y="2675313"/>
              <a:ext cx="609100" cy="389500"/>
            </a:xfrm>
            <a:custGeom>
              <a:avLst/>
              <a:gdLst/>
              <a:ahLst/>
              <a:cxnLst/>
              <a:rect l="l" t="t" r="r" b="b"/>
              <a:pathLst>
                <a:path w="24364" h="15580" extrusionOk="0">
                  <a:moveTo>
                    <a:pt x="7438" y="0"/>
                  </a:moveTo>
                  <a:cubicBezTo>
                    <a:pt x="3871" y="0"/>
                    <a:pt x="874" y="2425"/>
                    <a:pt x="1" y="5719"/>
                  </a:cubicBezTo>
                  <a:cubicBezTo>
                    <a:pt x="1135" y="2884"/>
                    <a:pt x="3905" y="881"/>
                    <a:pt x="7145" y="881"/>
                  </a:cubicBezTo>
                  <a:cubicBezTo>
                    <a:pt x="10689" y="881"/>
                    <a:pt x="13672" y="3275"/>
                    <a:pt x="14567" y="6534"/>
                  </a:cubicBezTo>
                  <a:cubicBezTo>
                    <a:pt x="15102" y="6447"/>
                    <a:pt x="15645" y="6402"/>
                    <a:pt x="16202" y="6402"/>
                  </a:cubicBezTo>
                  <a:cubicBezTo>
                    <a:pt x="16624" y="6402"/>
                    <a:pt x="17037" y="6424"/>
                    <a:pt x="17447" y="6477"/>
                  </a:cubicBezTo>
                  <a:cubicBezTo>
                    <a:pt x="20899" y="6898"/>
                    <a:pt x="23715" y="9584"/>
                    <a:pt x="23988" y="13053"/>
                  </a:cubicBezTo>
                  <a:cubicBezTo>
                    <a:pt x="24049" y="13841"/>
                    <a:pt x="23981" y="14688"/>
                    <a:pt x="23737" y="15579"/>
                  </a:cubicBezTo>
                  <a:cubicBezTo>
                    <a:pt x="24223" y="14365"/>
                    <a:pt x="24364" y="13219"/>
                    <a:pt x="24280" y="12172"/>
                  </a:cubicBezTo>
                  <a:cubicBezTo>
                    <a:pt x="24007" y="8704"/>
                    <a:pt x="21191" y="6018"/>
                    <a:pt x="17739" y="5597"/>
                  </a:cubicBezTo>
                  <a:cubicBezTo>
                    <a:pt x="17333" y="5544"/>
                    <a:pt x="16915" y="5521"/>
                    <a:pt x="16495" y="5521"/>
                  </a:cubicBezTo>
                  <a:cubicBezTo>
                    <a:pt x="15941" y="5521"/>
                    <a:pt x="15395" y="5567"/>
                    <a:pt x="14863" y="5654"/>
                  </a:cubicBezTo>
                  <a:cubicBezTo>
                    <a:pt x="13964" y="2395"/>
                    <a:pt x="10982" y="0"/>
                    <a:pt x="74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927" name="Google Shape;927;p42"/>
          <p:cNvGrpSpPr/>
          <p:nvPr/>
        </p:nvGrpSpPr>
        <p:grpSpPr>
          <a:xfrm flipH="1">
            <a:off x="7216278" y="1048222"/>
            <a:ext cx="1608495" cy="698004"/>
            <a:chOff x="554125" y="2675313"/>
            <a:chExt cx="1515875" cy="657750"/>
          </a:xfrm>
        </p:grpSpPr>
        <p:sp>
          <p:nvSpPr>
            <p:cNvPr id="928" name="Google Shape;928;p42"/>
            <p:cNvSpPr/>
            <p:nvPr/>
          </p:nvSpPr>
          <p:spPr>
            <a:xfrm>
              <a:off x="554125" y="2675313"/>
              <a:ext cx="1515875" cy="657750"/>
            </a:xfrm>
            <a:custGeom>
              <a:avLst/>
              <a:gdLst/>
              <a:ahLst/>
              <a:cxnLst/>
              <a:rect l="l" t="t" r="r" b="b"/>
              <a:pathLst>
                <a:path w="60635" h="26310" extrusionOk="0">
                  <a:moveTo>
                    <a:pt x="17431" y="0"/>
                  </a:moveTo>
                  <a:cubicBezTo>
                    <a:pt x="13515" y="0"/>
                    <a:pt x="10283" y="2929"/>
                    <a:pt x="9797" y="6716"/>
                  </a:cubicBezTo>
                  <a:cubicBezTo>
                    <a:pt x="9774" y="6716"/>
                    <a:pt x="9755" y="6712"/>
                    <a:pt x="9733" y="6712"/>
                  </a:cubicBezTo>
                  <a:cubicBezTo>
                    <a:pt x="4356" y="6712"/>
                    <a:pt x="0" y="11068"/>
                    <a:pt x="0" y="16445"/>
                  </a:cubicBezTo>
                  <a:cubicBezTo>
                    <a:pt x="0" y="16596"/>
                    <a:pt x="5" y="16744"/>
                    <a:pt x="12" y="16896"/>
                  </a:cubicBezTo>
                  <a:cubicBezTo>
                    <a:pt x="207" y="21178"/>
                    <a:pt x="3912" y="25275"/>
                    <a:pt x="8817" y="25275"/>
                  </a:cubicBezTo>
                  <a:cubicBezTo>
                    <a:pt x="12091" y="25275"/>
                    <a:pt x="15901" y="23450"/>
                    <a:pt x="19560" y="18637"/>
                  </a:cubicBezTo>
                  <a:lnTo>
                    <a:pt x="19560" y="18637"/>
                  </a:lnTo>
                  <a:cubicBezTo>
                    <a:pt x="19730" y="20781"/>
                    <a:pt x="17677" y="23577"/>
                    <a:pt x="16771" y="24267"/>
                  </a:cubicBezTo>
                  <a:cubicBezTo>
                    <a:pt x="17793" y="25371"/>
                    <a:pt x="20775" y="26310"/>
                    <a:pt x="24139" y="26310"/>
                  </a:cubicBezTo>
                  <a:cubicBezTo>
                    <a:pt x="27044" y="26310"/>
                    <a:pt x="30234" y="25609"/>
                    <a:pt x="32691" y="23710"/>
                  </a:cubicBezTo>
                  <a:cubicBezTo>
                    <a:pt x="34117" y="25228"/>
                    <a:pt x="36140" y="26176"/>
                    <a:pt x="38386" y="26176"/>
                  </a:cubicBezTo>
                  <a:cubicBezTo>
                    <a:pt x="41395" y="26176"/>
                    <a:pt x="44001" y="24477"/>
                    <a:pt x="45311" y="21987"/>
                  </a:cubicBezTo>
                  <a:cubicBezTo>
                    <a:pt x="53539" y="21153"/>
                    <a:pt x="60634" y="13050"/>
                    <a:pt x="60635" y="13049"/>
                  </a:cubicBezTo>
                  <a:lnTo>
                    <a:pt x="60635" y="13049"/>
                  </a:lnTo>
                  <a:cubicBezTo>
                    <a:pt x="60634" y="13049"/>
                    <a:pt x="57846" y="15464"/>
                    <a:pt x="54082" y="15464"/>
                  </a:cubicBezTo>
                  <a:cubicBezTo>
                    <a:pt x="52055" y="15464"/>
                    <a:pt x="49745" y="14764"/>
                    <a:pt x="47435" y="12608"/>
                  </a:cubicBezTo>
                  <a:cubicBezTo>
                    <a:pt x="44455" y="9827"/>
                    <a:pt x="41742" y="9065"/>
                    <a:pt x="39663" y="9065"/>
                  </a:cubicBezTo>
                  <a:cubicBezTo>
                    <a:pt x="37931" y="9065"/>
                    <a:pt x="36639" y="9593"/>
                    <a:pt x="35996" y="9926"/>
                  </a:cubicBezTo>
                  <a:cubicBezTo>
                    <a:pt x="35814" y="14142"/>
                    <a:pt x="33529" y="16049"/>
                    <a:pt x="33529" y="16049"/>
                  </a:cubicBezTo>
                  <a:cubicBezTo>
                    <a:pt x="34178" y="14657"/>
                    <a:pt x="34368" y="13352"/>
                    <a:pt x="34273" y="12172"/>
                  </a:cubicBezTo>
                  <a:cubicBezTo>
                    <a:pt x="34000" y="8704"/>
                    <a:pt x="31184" y="6018"/>
                    <a:pt x="27732" y="5597"/>
                  </a:cubicBezTo>
                  <a:cubicBezTo>
                    <a:pt x="27326" y="5544"/>
                    <a:pt x="26908" y="5521"/>
                    <a:pt x="26488" y="5521"/>
                  </a:cubicBezTo>
                  <a:cubicBezTo>
                    <a:pt x="25934" y="5521"/>
                    <a:pt x="25388" y="5567"/>
                    <a:pt x="24856" y="5654"/>
                  </a:cubicBezTo>
                  <a:cubicBezTo>
                    <a:pt x="23957" y="2395"/>
                    <a:pt x="20975" y="0"/>
                    <a:pt x="17431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29" name="Google Shape;929;p42"/>
            <p:cNvSpPr/>
            <p:nvPr/>
          </p:nvSpPr>
          <p:spPr>
            <a:xfrm>
              <a:off x="1452575" y="2901913"/>
              <a:ext cx="617425" cy="182025"/>
            </a:xfrm>
            <a:custGeom>
              <a:avLst/>
              <a:gdLst/>
              <a:ahLst/>
              <a:cxnLst/>
              <a:rect l="l" t="t" r="r" b="b"/>
              <a:pathLst>
                <a:path w="24697" h="7281" extrusionOk="0">
                  <a:moveTo>
                    <a:pt x="3725" y="1"/>
                  </a:moveTo>
                  <a:cubicBezTo>
                    <a:pt x="1993" y="1"/>
                    <a:pt x="701" y="529"/>
                    <a:pt x="58" y="862"/>
                  </a:cubicBezTo>
                  <a:cubicBezTo>
                    <a:pt x="46" y="1127"/>
                    <a:pt x="27" y="1382"/>
                    <a:pt x="1" y="1628"/>
                  </a:cubicBezTo>
                  <a:cubicBezTo>
                    <a:pt x="697" y="1300"/>
                    <a:pt x="1891" y="880"/>
                    <a:pt x="3434" y="880"/>
                  </a:cubicBezTo>
                  <a:cubicBezTo>
                    <a:pt x="5513" y="880"/>
                    <a:pt x="8225" y="1643"/>
                    <a:pt x="11205" y="4425"/>
                  </a:cubicBezTo>
                  <a:cubicBezTo>
                    <a:pt x="13515" y="6580"/>
                    <a:pt x="15823" y="7281"/>
                    <a:pt x="17849" y="7281"/>
                  </a:cubicBezTo>
                  <a:cubicBezTo>
                    <a:pt x="19810" y="7281"/>
                    <a:pt x="21506" y="6624"/>
                    <a:pt x="22682" y="5996"/>
                  </a:cubicBezTo>
                  <a:cubicBezTo>
                    <a:pt x="23956" y="4827"/>
                    <a:pt x="24697" y="3985"/>
                    <a:pt x="24697" y="3985"/>
                  </a:cubicBezTo>
                  <a:lnTo>
                    <a:pt x="24697" y="3985"/>
                  </a:lnTo>
                  <a:cubicBezTo>
                    <a:pt x="24696" y="3985"/>
                    <a:pt x="21908" y="6400"/>
                    <a:pt x="18144" y="6400"/>
                  </a:cubicBezTo>
                  <a:cubicBezTo>
                    <a:pt x="16117" y="6400"/>
                    <a:pt x="13807" y="5700"/>
                    <a:pt x="11497" y="3544"/>
                  </a:cubicBezTo>
                  <a:cubicBezTo>
                    <a:pt x="8517" y="763"/>
                    <a:pt x="5804" y="1"/>
                    <a:pt x="37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30" name="Google Shape;930;p42"/>
            <p:cNvSpPr/>
            <p:nvPr/>
          </p:nvSpPr>
          <p:spPr>
            <a:xfrm>
              <a:off x="563225" y="2843188"/>
              <a:ext cx="232700" cy="177325"/>
            </a:xfrm>
            <a:custGeom>
              <a:avLst/>
              <a:gdLst/>
              <a:ahLst/>
              <a:cxnLst/>
              <a:rect l="l" t="t" r="r" b="b"/>
              <a:pathLst>
                <a:path w="9308" h="7093" extrusionOk="0">
                  <a:moveTo>
                    <a:pt x="9307" y="1"/>
                  </a:moveTo>
                  <a:cubicBezTo>
                    <a:pt x="4872" y="28"/>
                    <a:pt x="1147" y="3018"/>
                    <a:pt x="0" y="7092"/>
                  </a:cubicBezTo>
                  <a:cubicBezTo>
                    <a:pt x="1412" y="3457"/>
                    <a:pt x="4940" y="878"/>
                    <a:pt x="9073" y="878"/>
                  </a:cubicBezTo>
                  <a:cubicBezTo>
                    <a:pt x="9095" y="878"/>
                    <a:pt x="9118" y="878"/>
                    <a:pt x="9141" y="881"/>
                  </a:cubicBezTo>
                  <a:cubicBezTo>
                    <a:pt x="9179" y="582"/>
                    <a:pt x="9236" y="286"/>
                    <a:pt x="93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31" name="Google Shape;931;p42"/>
            <p:cNvSpPr/>
            <p:nvPr/>
          </p:nvSpPr>
          <p:spPr>
            <a:xfrm>
              <a:off x="803950" y="2675313"/>
              <a:ext cx="609100" cy="389500"/>
            </a:xfrm>
            <a:custGeom>
              <a:avLst/>
              <a:gdLst/>
              <a:ahLst/>
              <a:cxnLst/>
              <a:rect l="l" t="t" r="r" b="b"/>
              <a:pathLst>
                <a:path w="24364" h="15580" extrusionOk="0">
                  <a:moveTo>
                    <a:pt x="7438" y="0"/>
                  </a:moveTo>
                  <a:cubicBezTo>
                    <a:pt x="3871" y="0"/>
                    <a:pt x="874" y="2425"/>
                    <a:pt x="1" y="5719"/>
                  </a:cubicBezTo>
                  <a:cubicBezTo>
                    <a:pt x="1135" y="2884"/>
                    <a:pt x="3905" y="881"/>
                    <a:pt x="7145" y="881"/>
                  </a:cubicBezTo>
                  <a:cubicBezTo>
                    <a:pt x="10689" y="881"/>
                    <a:pt x="13672" y="3275"/>
                    <a:pt x="14567" y="6534"/>
                  </a:cubicBezTo>
                  <a:cubicBezTo>
                    <a:pt x="15102" y="6447"/>
                    <a:pt x="15645" y="6402"/>
                    <a:pt x="16202" y="6402"/>
                  </a:cubicBezTo>
                  <a:cubicBezTo>
                    <a:pt x="16624" y="6402"/>
                    <a:pt x="17037" y="6424"/>
                    <a:pt x="17447" y="6477"/>
                  </a:cubicBezTo>
                  <a:cubicBezTo>
                    <a:pt x="20899" y="6898"/>
                    <a:pt x="23715" y="9584"/>
                    <a:pt x="23988" y="13053"/>
                  </a:cubicBezTo>
                  <a:cubicBezTo>
                    <a:pt x="24049" y="13841"/>
                    <a:pt x="23981" y="14688"/>
                    <a:pt x="23737" y="15579"/>
                  </a:cubicBezTo>
                  <a:cubicBezTo>
                    <a:pt x="24223" y="14365"/>
                    <a:pt x="24364" y="13219"/>
                    <a:pt x="24280" y="12172"/>
                  </a:cubicBezTo>
                  <a:cubicBezTo>
                    <a:pt x="24007" y="8704"/>
                    <a:pt x="21191" y="6018"/>
                    <a:pt x="17739" y="5597"/>
                  </a:cubicBezTo>
                  <a:cubicBezTo>
                    <a:pt x="17333" y="5544"/>
                    <a:pt x="16915" y="5521"/>
                    <a:pt x="16495" y="5521"/>
                  </a:cubicBezTo>
                  <a:cubicBezTo>
                    <a:pt x="15941" y="5521"/>
                    <a:pt x="15395" y="5567"/>
                    <a:pt x="14863" y="5654"/>
                  </a:cubicBezTo>
                  <a:cubicBezTo>
                    <a:pt x="13964" y="2395"/>
                    <a:pt x="10982" y="0"/>
                    <a:pt x="74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932" name="Google Shape;932;p42"/>
          <p:cNvGrpSpPr/>
          <p:nvPr/>
        </p:nvGrpSpPr>
        <p:grpSpPr>
          <a:xfrm rot="-1999559">
            <a:off x="6246661" y="927195"/>
            <a:ext cx="504488" cy="503651"/>
            <a:chOff x="112700" y="104639"/>
            <a:chExt cx="765443" cy="764269"/>
          </a:xfrm>
        </p:grpSpPr>
        <p:sp>
          <p:nvSpPr>
            <p:cNvPr id="933" name="Google Shape;933;p42"/>
            <p:cNvSpPr/>
            <p:nvPr/>
          </p:nvSpPr>
          <p:spPr>
            <a:xfrm>
              <a:off x="148790" y="140157"/>
              <a:ext cx="344254" cy="344254"/>
            </a:xfrm>
            <a:custGeom>
              <a:avLst/>
              <a:gdLst/>
              <a:ahLst/>
              <a:cxnLst/>
              <a:rect l="l" t="t" r="r" b="b"/>
              <a:pathLst>
                <a:path w="11437" h="11437" extrusionOk="0">
                  <a:moveTo>
                    <a:pt x="1" y="1"/>
                  </a:moveTo>
                  <a:lnTo>
                    <a:pt x="1" y="1"/>
                  </a:lnTo>
                  <a:cubicBezTo>
                    <a:pt x="43" y="6298"/>
                    <a:pt x="5139" y="11394"/>
                    <a:pt x="11436" y="11436"/>
                  </a:cubicBezTo>
                  <a:cubicBezTo>
                    <a:pt x="11394" y="5137"/>
                    <a:pt x="6300" y="42"/>
                    <a:pt x="1" y="1"/>
                  </a:cubicBezTo>
                  <a:close/>
                </a:path>
              </a:pathLst>
            </a:custGeom>
            <a:solidFill>
              <a:srgbClr val="771828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34" name="Google Shape;934;p42"/>
            <p:cNvSpPr/>
            <p:nvPr/>
          </p:nvSpPr>
          <p:spPr>
            <a:xfrm>
              <a:off x="153034" y="144402"/>
              <a:ext cx="335886" cy="335886"/>
            </a:xfrm>
            <a:custGeom>
              <a:avLst/>
              <a:gdLst/>
              <a:ahLst/>
              <a:cxnLst/>
              <a:rect l="l" t="t" r="r" b="b"/>
              <a:pathLst>
                <a:path w="11159" h="11159" extrusionOk="0">
                  <a:moveTo>
                    <a:pt x="0" y="0"/>
                  </a:moveTo>
                  <a:lnTo>
                    <a:pt x="0" y="0"/>
                  </a:lnTo>
                  <a:cubicBezTo>
                    <a:pt x="53" y="2956"/>
                    <a:pt x="1233" y="5733"/>
                    <a:pt x="3328" y="7828"/>
                  </a:cubicBezTo>
                  <a:cubicBezTo>
                    <a:pt x="5426" y="9922"/>
                    <a:pt x="8199" y="11101"/>
                    <a:pt x="11159" y="11158"/>
                  </a:cubicBezTo>
                  <a:cubicBezTo>
                    <a:pt x="11102" y="8199"/>
                    <a:pt x="9922" y="5425"/>
                    <a:pt x="7828" y="3327"/>
                  </a:cubicBezTo>
                  <a:cubicBezTo>
                    <a:pt x="5733" y="1233"/>
                    <a:pt x="2956" y="53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35" name="Google Shape;935;p42"/>
            <p:cNvSpPr/>
            <p:nvPr/>
          </p:nvSpPr>
          <p:spPr>
            <a:xfrm>
              <a:off x="148790" y="489167"/>
              <a:ext cx="344254" cy="344224"/>
            </a:xfrm>
            <a:custGeom>
              <a:avLst/>
              <a:gdLst/>
              <a:ahLst/>
              <a:cxnLst/>
              <a:rect l="l" t="t" r="r" b="b"/>
              <a:pathLst>
                <a:path w="11437" h="11436" extrusionOk="0">
                  <a:moveTo>
                    <a:pt x="11436" y="0"/>
                  </a:moveTo>
                  <a:lnTo>
                    <a:pt x="11436" y="0"/>
                  </a:lnTo>
                  <a:cubicBezTo>
                    <a:pt x="5139" y="42"/>
                    <a:pt x="43" y="5138"/>
                    <a:pt x="1" y="11436"/>
                  </a:cubicBezTo>
                  <a:cubicBezTo>
                    <a:pt x="6300" y="11394"/>
                    <a:pt x="11394" y="6295"/>
                    <a:pt x="11436" y="0"/>
                  </a:cubicBezTo>
                  <a:close/>
                </a:path>
              </a:pathLst>
            </a:custGeom>
            <a:solidFill>
              <a:srgbClr val="771828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36" name="Google Shape;936;p42"/>
            <p:cNvSpPr/>
            <p:nvPr/>
          </p:nvSpPr>
          <p:spPr>
            <a:xfrm>
              <a:off x="153034" y="493291"/>
              <a:ext cx="335886" cy="335886"/>
            </a:xfrm>
            <a:custGeom>
              <a:avLst/>
              <a:gdLst/>
              <a:ahLst/>
              <a:cxnLst/>
              <a:rect l="l" t="t" r="r" b="b"/>
              <a:pathLst>
                <a:path w="11159" h="11159" extrusionOk="0">
                  <a:moveTo>
                    <a:pt x="11159" y="0"/>
                  </a:moveTo>
                  <a:lnTo>
                    <a:pt x="11159" y="0"/>
                  </a:lnTo>
                  <a:cubicBezTo>
                    <a:pt x="8199" y="56"/>
                    <a:pt x="5426" y="1237"/>
                    <a:pt x="3328" y="3331"/>
                  </a:cubicBezTo>
                  <a:cubicBezTo>
                    <a:pt x="1233" y="5425"/>
                    <a:pt x="53" y="8203"/>
                    <a:pt x="0" y="11159"/>
                  </a:cubicBezTo>
                  <a:cubicBezTo>
                    <a:pt x="2956" y="11106"/>
                    <a:pt x="5733" y="9926"/>
                    <a:pt x="7828" y="7828"/>
                  </a:cubicBezTo>
                  <a:cubicBezTo>
                    <a:pt x="9922" y="5733"/>
                    <a:pt x="11102" y="2959"/>
                    <a:pt x="111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37" name="Google Shape;937;p42"/>
            <p:cNvSpPr/>
            <p:nvPr/>
          </p:nvSpPr>
          <p:spPr>
            <a:xfrm>
              <a:off x="497800" y="140157"/>
              <a:ext cx="344254" cy="344254"/>
            </a:xfrm>
            <a:custGeom>
              <a:avLst/>
              <a:gdLst/>
              <a:ahLst/>
              <a:cxnLst/>
              <a:rect l="l" t="t" r="r" b="b"/>
              <a:pathLst>
                <a:path w="11437" h="11437" extrusionOk="0">
                  <a:moveTo>
                    <a:pt x="11437" y="1"/>
                  </a:moveTo>
                  <a:lnTo>
                    <a:pt x="11437" y="1"/>
                  </a:lnTo>
                  <a:cubicBezTo>
                    <a:pt x="5138" y="42"/>
                    <a:pt x="43" y="5137"/>
                    <a:pt x="1" y="11436"/>
                  </a:cubicBezTo>
                  <a:cubicBezTo>
                    <a:pt x="6296" y="11394"/>
                    <a:pt x="11395" y="6298"/>
                    <a:pt x="11437" y="1"/>
                  </a:cubicBezTo>
                  <a:close/>
                </a:path>
              </a:pathLst>
            </a:custGeom>
            <a:solidFill>
              <a:srgbClr val="771828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38" name="Google Shape;938;p42"/>
            <p:cNvSpPr/>
            <p:nvPr/>
          </p:nvSpPr>
          <p:spPr>
            <a:xfrm>
              <a:off x="501924" y="144402"/>
              <a:ext cx="335886" cy="335886"/>
            </a:xfrm>
            <a:custGeom>
              <a:avLst/>
              <a:gdLst/>
              <a:ahLst/>
              <a:cxnLst/>
              <a:rect l="l" t="t" r="r" b="b"/>
              <a:pathLst>
                <a:path w="11159" h="11159" extrusionOk="0">
                  <a:moveTo>
                    <a:pt x="11159" y="0"/>
                  </a:moveTo>
                  <a:lnTo>
                    <a:pt x="11159" y="0"/>
                  </a:lnTo>
                  <a:cubicBezTo>
                    <a:pt x="8204" y="53"/>
                    <a:pt x="5427" y="1233"/>
                    <a:pt x="3332" y="3327"/>
                  </a:cubicBezTo>
                  <a:cubicBezTo>
                    <a:pt x="1238" y="5425"/>
                    <a:pt x="58" y="8199"/>
                    <a:pt x="0" y="11158"/>
                  </a:cubicBezTo>
                  <a:cubicBezTo>
                    <a:pt x="2960" y="11101"/>
                    <a:pt x="5733" y="9922"/>
                    <a:pt x="7828" y="7828"/>
                  </a:cubicBezTo>
                  <a:cubicBezTo>
                    <a:pt x="9926" y="5733"/>
                    <a:pt x="11106" y="2956"/>
                    <a:pt x="111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39" name="Google Shape;939;p42"/>
            <p:cNvSpPr/>
            <p:nvPr/>
          </p:nvSpPr>
          <p:spPr>
            <a:xfrm>
              <a:off x="497800" y="489167"/>
              <a:ext cx="344254" cy="344224"/>
            </a:xfrm>
            <a:custGeom>
              <a:avLst/>
              <a:gdLst/>
              <a:ahLst/>
              <a:cxnLst/>
              <a:rect l="l" t="t" r="r" b="b"/>
              <a:pathLst>
                <a:path w="11437" h="11436" extrusionOk="0">
                  <a:moveTo>
                    <a:pt x="1" y="0"/>
                  </a:moveTo>
                  <a:lnTo>
                    <a:pt x="1" y="0"/>
                  </a:lnTo>
                  <a:cubicBezTo>
                    <a:pt x="43" y="6295"/>
                    <a:pt x="5138" y="11394"/>
                    <a:pt x="11437" y="11436"/>
                  </a:cubicBezTo>
                  <a:cubicBezTo>
                    <a:pt x="11395" y="5138"/>
                    <a:pt x="6296" y="42"/>
                    <a:pt x="1" y="0"/>
                  </a:cubicBezTo>
                  <a:close/>
                </a:path>
              </a:pathLst>
            </a:custGeom>
            <a:solidFill>
              <a:srgbClr val="771828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40" name="Google Shape;940;p42"/>
            <p:cNvSpPr/>
            <p:nvPr/>
          </p:nvSpPr>
          <p:spPr>
            <a:xfrm>
              <a:off x="501924" y="493291"/>
              <a:ext cx="335886" cy="335886"/>
            </a:xfrm>
            <a:custGeom>
              <a:avLst/>
              <a:gdLst/>
              <a:ahLst/>
              <a:cxnLst/>
              <a:rect l="l" t="t" r="r" b="b"/>
              <a:pathLst>
                <a:path w="11159" h="11159" extrusionOk="0">
                  <a:moveTo>
                    <a:pt x="0" y="0"/>
                  </a:moveTo>
                  <a:lnTo>
                    <a:pt x="0" y="0"/>
                  </a:lnTo>
                  <a:cubicBezTo>
                    <a:pt x="58" y="2959"/>
                    <a:pt x="1238" y="5733"/>
                    <a:pt x="3332" y="7828"/>
                  </a:cubicBezTo>
                  <a:cubicBezTo>
                    <a:pt x="5427" y="9926"/>
                    <a:pt x="8204" y="11106"/>
                    <a:pt x="11159" y="11159"/>
                  </a:cubicBezTo>
                  <a:cubicBezTo>
                    <a:pt x="11106" y="8203"/>
                    <a:pt x="9926" y="5425"/>
                    <a:pt x="7828" y="3331"/>
                  </a:cubicBezTo>
                  <a:cubicBezTo>
                    <a:pt x="5733" y="1237"/>
                    <a:pt x="2960" y="56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41" name="Google Shape;941;p42"/>
            <p:cNvSpPr/>
            <p:nvPr/>
          </p:nvSpPr>
          <p:spPr>
            <a:xfrm>
              <a:off x="305491" y="104639"/>
              <a:ext cx="382029" cy="380916"/>
            </a:xfrm>
            <a:custGeom>
              <a:avLst/>
              <a:gdLst/>
              <a:ahLst/>
              <a:cxnLst/>
              <a:rect l="l" t="t" r="r" b="b"/>
              <a:pathLst>
                <a:path w="12692" h="12655" extrusionOk="0">
                  <a:moveTo>
                    <a:pt x="6347" y="1"/>
                  </a:moveTo>
                  <a:cubicBezTo>
                    <a:pt x="2868" y="1"/>
                    <a:pt x="38" y="2809"/>
                    <a:pt x="19" y="6291"/>
                  </a:cubicBezTo>
                  <a:cubicBezTo>
                    <a:pt x="1" y="9786"/>
                    <a:pt x="2816" y="12635"/>
                    <a:pt x="6310" y="12654"/>
                  </a:cubicBezTo>
                  <a:cubicBezTo>
                    <a:pt x="6322" y="12654"/>
                    <a:pt x="6333" y="12654"/>
                    <a:pt x="6344" y="12654"/>
                  </a:cubicBezTo>
                  <a:cubicBezTo>
                    <a:pt x="9823" y="12654"/>
                    <a:pt x="12654" y="9847"/>
                    <a:pt x="12673" y="6363"/>
                  </a:cubicBezTo>
                  <a:cubicBezTo>
                    <a:pt x="12692" y="2869"/>
                    <a:pt x="9876" y="20"/>
                    <a:pt x="6382" y="1"/>
                  </a:cubicBezTo>
                  <a:cubicBezTo>
                    <a:pt x="6371" y="1"/>
                    <a:pt x="6359" y="1"/>
                    <a:pt x="634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42" name="Google Shape;942;p42"/>
            <p:cNvSpPr/>
            <p:nvPr/>
          </p:nvSpPr>
          <p:spPr>
            <a:xfrm>
              <a:off x="309825" y="108763"/>
              <a:ext cx="373601" cy="372668"/>
            </a:xfrm>
            <a:custGeom>
              <a:avLst/>
              <a:gdLst/>
              <a:ahLst/>
              <a:cxnLst/>
              <a:rect l="l" t="t" r="r" b="b"/>
              <a:pathLst>
                <a:path w="12412" h="12381" extrusionOk="0">
                  <a:moveTo>
                    <a:pt x="6200" y="0"/>
                  </a:moveTo>
                  <a:cubicBezTo>
                    <a:pt x="2808" y="0"/>
                    <a:pt x="31" y="2758"/>
                    <a:pt x="12" y="6154"/>
                  </a:cubicBezTo>
                  <a:cubicBezTo>
                    <a:pt x="1" y="7809"/>
                    <a:pt x="638" y="9368"/>
                    <a:pt x="1799" y="10540"/>
                  </a:cubicBezTo>
                  <a:cubicBezTo>
                    <a:pt x="2964" y="11716"/>
                    <a:pt x="4512" y="12369"/>
                    <a:pt x="6166" y="12381"/>
                  </a:cubicBezTo>
                  <a:lnTo>
                    <a:pt x="6204" y="12381"/>
                  </a:lnTo>
                  <a:cubicBezTo>
                    <a:pt x="9596" y="12381"/>
                    <a:pt x="12373" y="9618"/>
                    <a:pt x="12392" y="6226"/>
                  </a:cubicBezTo>
                  <a:cubicBezTo>
                    <a:pt x="12411" y="2811"/>
                    <a:pt x="9649" y="19"/>
                    <a:pt x="623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43" name="Google Shape;943;p42"/>
            <p:cNvSpPr/>
            <p:nvPr/>
          </p:nvSpPr>
          <p:spPr>
            <a:xfrm>
              <a:off x="303324" y="488023"/>
              <a:ext cx="382029" cy="380885"/>
            </a:xfrm>
            <a:custGeom>
              <a:avLst/>
              <a:gdLst/>
              <a:ahLst/>
              <a:cxnLst/>
              <a:rect l="l" t="t" r="r" b="b"/>
              <a:pathLst>
                <a:path w="12692" h="12654" extrusionOk="0">
                  <a:moveTo>
                    <a:pt x="6347" y="0"/>
                  </a:moveTo>
                  <a:cubicBezTo>
                    <a:pt x="2868" y="0"/>
                    <a:pt x="38" y="2808"/>
                    <a:pt x="19" y="6292"/>
                  </a:cubicBezTo>
                  <a:cubicBezTo>
                    <a:pt x="0" y="9786"/>
                    <a:pt x="2816" y="12635"/>
                    <a:pt x="6310" y="12654"/>
                  </a:cubicBezTo>
                  <a:cubicBezTo>
                    <a:pt x="6322" y="12654"/>
                    <a:pt x="6334" y="12654"/>
                    <a:pt x="6346" y="12654"/>
                  </a:cubicBezTo>
                  <a:cubicBezTo>
                    <a:pt x="9824" y="12654"/>
                    <a:pt x="12654" y="9846"/>
                    <a:pt x="12673" y="6363"/>
                  </a:cubicBezTo>
                  <a:cubicBezTo>
                    <a:pt x="12692" y="2869"/>
                    <a:pt x="9876" y="19"/>
                    <a:pt x="6382" y="0"/>
                  </a:cubicBezTo>
                  <a:cubicBezTo>
                    <a:pt x="6371" y="0"/>
                    <a:pt x="6359" y="0"/>
                    <a:pt x="634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44" name="Google Shape;944;p42"/>
            <p:cNvSpPr/>
            <p:nvPr/>
          </p:nvSpPr>
          <p:spPr>
            <a:xfrm>
              <a:off x="307658" y="492117"/>
              <a:ext cx="373240" cy="372698"/>
            </a:xfrm>
            <a:custGeom>
              <a:avLst/>
              <a:gdLst/>
              <a:ahLst/>
              <a:cxnLst/>
              <a:rect l="l" t="t" r="r" b="b"/>
              <a:pathLst>
                <a:path w="12400" h="12382" extrusionOk="0">
                  <a:moveTo>
                    <a:pt x="6200" y="1"/>
                  </a:moveTo>
                  <a:cubicBezTo>
                    <a:pt x="2808" y="1"/>
                    <a:pt x="31" y="2764"/>
                    <a:pt x="12" y="6156"/>
                  </a:cubicBezTo>
                  <a:cubicBezTo>
                    <a:pt x="1" y="7809"/>
                    <a:pt x="638" y="9369"/>
                    <a:pt x="1799" y="10545"/>
                  </a:cubicBezTo>
                  <a:cubicBezTo>
                    <a:pt x="2964" y="11721"/>
                    <a:pt x="4512" y="12374"/>
                    <a:pt x="6166" y="12381"/>
                  </a:cubicBezTo>
                  <a:lnTo>
                    <a:pt x="6204" y="12381"/>
                  </a:lnTo>
                  <a:cubicBezTo>
                    <a:pt x="9596" y="12381"/>
                    <a:pt x="12373" y="9619"/>
                    <a:pt x="12392" y="6227"/>
                  </a:cubicBezTo>
                  <a:cubicBezTo>
                    <a:pt x="12400" y="4573"/>
                    <a:pt x="11767" y="3014"/>
                    <a:pt x="10606" y="1837"/>
                  </a:cubicBezTo>
                  <a:cubicBezTo>
                    <a:pt x="9440" y="665"/>
                    <a:pt x="7888" y="13"/>
                    <a:pt x="623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45" name="Google Shape;945;p42"/>
            <p:cNvSpPr/>
            <p:nvPr/>
          </p:nvSpPr>
          <p:spPr>
            <a:xfrm>
              <a:off x="112700" y="295233"/>
              <a:ext cx="382059" cy="380916"/>
            </a:xfrm>
            <a:custGeom>
              <a:avLst/>
              <a:gdLst/>
              <a:ahLst/>
              <a:cxnLst/>
              <a:rect l="l" t="t" r="r" b="b"/>
              <a:pathLst>
                <a:path w="12693" h="12655" extrusionOk="0">
                  <a:moveTo>
                    <a:pt x="6348" y="1"/>
                  </a:moveTo>
                  <a:cubicBezTo>
                    <a:pt x="2869" y="1"/>
                    <a:pt x="39" y="2809"/>
                    <a:pt x="20" y="6291"/>
                  </a:cubicBezTo>
                  <a:cubicBezTo>
                    <a:pt x="1" y="9786"/>
                    <a:pt x="2816" y="12636"/>
                    <a:pt x="6310" y="12655"/>
                  </a:cubicBezTo>
                  <a:cubicBezTo>
                    <a:pt x="6322" y="12655"/>
                    <a:pt x="6334" y="12655"/>
                    <a:pt x="6346" y="12655"/>
                  </a:cubicBezTo>
                  <a:cubicBezTo>
                    <a:pt x="9824" y="12655"/>
                    <a:pt x="12654" y="9846"/>
                    <a:pt x="12674" y="6363"/>
                  </a:cubicBezTo>
                  <a:cubicBezTo>
                    <a:pt x="12693" y="2869"/>
                    <a:pt x="9877" y="20"/>
                    <a:pt x="6383" y="1"/>
                  </a:cubicBezTo>
                  <a:cubicBezTo>
                    <a:pt x="6371" y="1"/>
                    <a:pt x="6360" y="1"/>
                    <a:pt x="634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46" name="Google Shape;946;p42"/>
            <p:cNvSpPr/>
            <p:nvPr/>
          </p:nvSpPr>
          <p:spPr>
            <a:xfrm>
              <a:off x="117065" y="299356"/>
              <a:ext cx="373601" cy="372698"/>
            </a:xfrm>
            <a:custGeom>
              <a:avLst/>
              <a:gdLst/>
              <a:ahLst/>
              <a:cxnLst/>
              <a:rect l="l" t="t" r="r" b="b"/>
              <a:pathLst>
                <a:path w="12412" h="12382" extrusionOk="0">
                  <a:moveTo>
                    <a:pt x="6200" y="1"/>
                  </a:moveTo>
                  <a:cubicBezTo>
                    <a:pt x="2808" y="1"/>
                    <a:pt x="31" y="2762"/>
                    <a:pt x="11" y="6154"/>
                  </a:cubicBezTo>
                  <a:cubicBezTo>
                    <a:pt x="1" y="7809"/>
                    <a:pt x="638" y="9368"/>
                    <a:pt x="1799" y="10544"/>
                  </a:cubicBezTo>
                  <a:cubicBezTo>
                    <a:pt x="2960" y="11717"/>
                    <a:pt x="4512" y="12373"/>
                    <a:pt x="6165" y="12381"/>
                  </a:cubicBezTo>
                  <a:lnTo>
                    <a:pt x="6200" y="12381"/>
                  </a:lnTo>
                  <a:cubicBezTo>
                    <a:pt x="9596" y="12381"/>
                    <a:pt x="12373" y="9618"/>
                    <a:pt x="12392" y="6226"/>
                  </a:cubicBezTo>
                  <a:cubicBezTo>
                    <a:pt x="12411" y="2812"/>
                    <a:pt x="9648" y="20"/>
                    <a:pt x="623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47" name="Google Shape;947;p42"/>
            <p:cNvSpPr/>
            <p:nvPr/>
          </p:nvSpPr>
          <p:spPr>
            <a:xfrm>
              <a:off x="496114" y="297400"/>
              <a:ext cx="382029" cy="380916"/>
            </a:xfrm>
            <a:custGeom>
              <a:avLst/>
              <a:gdLst/>
              <a:ahLst/>
              <a:cxnLst/>
              <a:rect l="l" t="t" r="r" b="b"/>
              <a:pathLst>
                <a:path w="12692" h="12655" extrusionOk="0">
                  <a:moveTo>
                    <a:pt x="6346" y="1"/>
                  </a:moveTo>
                  <a:cubicBezTo>
                    <a:pt x="2868" y="1"/>
                    <a:pt x="37" y="2809"/>
                    <a:pt x="19" y="6291"/>
                  </a:cubicBezTo>
                  <a:cubicBezTo>
                    <a:pt x="0" y="9786"/>
                    <a:pt x="2815" y="12635"/>
                    <a:pt x="6310" y="12655"/>
                  </a:cubicBezTo>
                  <a:cubicBezTo>
                    <a:pt x="6322" y="12655"/>
                    <a:pt x="6333" y="12655"/>
                    <a:pt x="6345" y="12655"/>
                  </a:cubicBezTo>
                  <a:cubicBezTo>
                    <a:pt x="9823" y="12655"/>
                    <a:pt x="12654" y="9846"/>
                    <a:pt x="12672" y="6364"/>
                  </a:cubicBezTo>
                  <a:cubicBezTo>
                    <a:pt x="12691" y="2869"/>
                    <a:pt x="9877" y="20"/>
                    <a:pt x="6382" y="1"/>
                  </a:cubicBezTo>
                  <a:cubicBezTo>
                    <a:pt x="6370" y="1"/>
                    <a:pt x="6358" y="1"/>
                    <a:pt x="634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48" name="Google Shape;948;p42"/>
            <p:cNvSpPr/>
            <p:nvPr/>
          </p:nvSpPr>
          <p:spPr>
            <a:xfrm>
              <a:off x="500208" y="301524"/>
              <a:ext cx="373812" cy="372668"/>
            </a:xfrm>
            <a:custGeom>
              <a:avLst/>
              <a:gdLst/>
              <a:ahLst/>
              <a:cxnLst/>
              <a:rect l="l" t="t" r="r" b="b"/>
              <a:pathLst>
                <a:path w="12419" h="12381" extrusionOk="0">
                  <a:moveTo>
                    <a:pt x="6207" y="0"/>
                  </a:moveTo>
                  <a:cubicBezTo>
                    <a:pt x="2815" y="0"/>
                    <a:pt x="38" y="2762"/>
                    <a:pt x="20" y="6154"/>
                  </a:cubicBezTo>
                  <a:cubicBezTo>
                    <a:pt x="1" y="9569"/>
                    <a:pt x="2763" y="12362"/>
                    <a:pt x="6174" y="12381"/>
                  </a:cubicBezTo>
                  <a:lnTo>
                    <a:pt x="6212" y="12381"/>
                  </a:lnTo>
                  <a:cubicBezTo>
                    <a:pt x="9604" y="12381"/>
                    <a:pt x="12381" y="9619"/>
                    <a:pt x="12400" y="6227"/>
                  </a:cubicBezTo>
                  <a:cubicBezTo>
                    <a:pt x="12419" y="2812"/>
                    <a:pt x="9657" y="20"/>
                    <a:pt x="624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49" name="Google Shape;949;p42"/>
            <p:cNvSpPr/>
            <p:nvPr/>
          </p:nvSpPr>
          <p:spPr>
            <a:xfrm>
              <a:off x="294745" y="286112"/>
              <a:ext cx="199322" cy="199292"/>
            </a:xfrm>
            <a:custGeom>
              <a:avLst/>
              <a:gdLst/>
              <a:ahLst/>
              <a:cxnLst/>
              <a:rect l="l" t="t" r="r" b="b"/>
              <a:pathLst>
                <a:path w="6622" h="6621" extrusionOk="0">
                  <a:moveTo>
                    <a:pt x="1" y="1"/>
                  </a:moveTo>
                  <a:cubicBezTo>
                    <a:pt x="24" y="3647"/>
                    <a:pt x="2976" y="6594"/>
                    <a:pt x="6622" y="6621"/>
                  </a:cubicBezTo>
                  <a:cubicBezTo>
                    <a:pt x="6595" y="2975"/>
                    <a:pt x="3647" y="23"/>
                    <a:pt x="1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50" name="Google Shape;950;p42"/>
            <p:cNvSpPr/>
            <p:nvPr/>
          </p:nvSpPr>
          <p:spPr>
            <a:xfrm>
              <a:off x="297153" y="288490"/>
              <a:ext cx="194506" cy="194536"/>
            </a:xfrm>
            <a:custGeom>
              <a:avLst/>
              <a:gdLst/>
              <a:ahLst/>
              <a:cxnLst/>
              <a:rect l="l" t="t" r="r" b="b"/>
              <a:pathLst>
                <a:path w="6462" h="6463" extrusionOk="0">
                  <a:moveTo>
                    <a:pt x="0" y="1"/>
                  </a:moveTo>
                  <a:lnTo>
                    <a:pt x="0" y="1"/>
                  </a:lnTo>
                  <a:cubicBezTo>
                    <a:pt x="35" y="1712"/>
                    <a:pt x="718" y="3321"/>
                    <a:pt x="1928" y="4535"/>
                  </a:cubicBezTo>
                  <a:cubicBezTo>
                    <a:pt x="3142" y="5745"/>
                    <a:pt x="4751" y="6428"/>
                    <a:pt x="6462" y="6463"/>
                  </a:cubicBezTo>
                  <a:cubicBezTo>
                    <a:pt x="6428" y="4752"/>
                    <a:pt x="5745" y="3143"/>
                    <a:pt x="4535" y="1929"/>
                  </a:cubicBezTo>
                  <a:cubicBezTo>
                    <a:pt x="3320" y="714"/>
                    <a:pt x="1712" y="36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51" name="Google Shape;951;p42"/>
            <p:cNvSpPr/>
            <p:nvPr/>
          </p:nvSpPr>
          <p:spPr>
            <a:xfrm>
              <a:off x="294745" y="488113"/>
              <a:ext cx="199322" cy="199322"/>
            </a:xfrm>
            <a:custGeom>
              <a:avLst/>
              <a:gdLst/>
              <a:ahLst/>
              <a:cxnLst/>
              <a:rect l="l" t="t" r="r" b="b"/>
              <a:pathLst>
                <a:path w="6622" h="6622" extrusionOk="0">
                  <a:moveTo>
                    <a:pt x="6622" y="1"/>
                  </a:moveTo>
                  <a:lnTo>
                    <a:pt x="6622" y="1"/>
                  </a:lnTo>
                  <a:cubicBezTo>
                    <a:pt x="2976" y="24"/>
                    <a:pt x="24" y="2976"/>
                    <a:pt x="1" y="6622"/>
                  </a:cubicBezTo>
                  <a:cubicBezTo>
                    <a:pt x="3647" y="6595"/>
                    <a:pt x="6595" y="3648"/>
                    <a:pt x="6622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52" name="Google Shape;952;p42"/>
            <p:cNvSpPr/>
            <p:nvPr/>
          </p:nvSpPr>
          <p:spPr>
            <a:xfrm>
              <a:off x="297153" y="490521"/>
              <a:ext cx="194506" cy="194536"/>
            </a:xfrm>
            <a:custGeom>
              <a:avLst/>
              <a:gdLst/>
              <a:ahLst/>
              <a:cxnLst/>
              <a:rect l="l" t="t" r="r" b="b"/>
              <a:pathLst>
                <a:path w="6462" h="6463" extrusionOk="0">
                  <a:moveTo>
                    <a:pt x="6462" y="1"/>
                  </a:moveTo>
                  <a:lnTo>
                    <a:pt x="6462" y="1"/>
                  </a:lnTo>
                  <a:cubicBezTo>
                    <a:pt x="4751" y="31"/>
                    <a:pt x="3142" y="714"/>
                    <a:pt x="1928" y="1929"/>
                  </a:cubicBezTo>
                  <a:cubicBezTo>
                    <a:pt x="718" y="3143"/>
                    <a:pt x="35" y="4752"/>
                    <a:pt x="0" y="6463"/>
                  </a:cubicBezTo>
                  <a:cubicBezTo>
                    <a:pt x="1712" y="6428"/>
                    <a:pt x="3320" y="5745"/>
                    <a:pt x="4535" y="4535"/>
                  </a:cubicBezTo>
                  <a:cubicBezTo>
                    <a:pt x="5745" y="3321"/>
                    <a:pt x="6428" y="1712"/>
                    <a:pt x="646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53" name="Google Shape;953;p42"/>
            <p:cNvSpPr/>
            <p:nvPr/>
          </p:nvSpPr>
          <p:spPr>
            <a:xfrm>
              <a:off x="496776" y="286112"/>
              <a:ext cx="199322" cy="199292"/>
            </a:xfrm>
            <a:custGeom>
              <a:avLst/>
              <a:gdLst/>
              <a:ahLst/>
              <a:cxnLst/>
              <a:rect l="l" t="t" r="r" b="b"/>
              <a:pathLst>
                <a:path w="6622" h="6621" extrusionOk="0">
                  <a:moveTo>
                    <a:pt x="6622" y="1"/>
                  </a:moveTo>
                  <a:lnTo>
                    <a:pt x="6622" y="1"/>
                  </a:lnTo>
                  <a:cubicBezTo>
                    <a:pt x="2975" y="23"/>
                    <a:pt x="24" y="2975"/>
                    <a:pt x="1" y="6621"/>
                  </a:cubicBezTo>
                  <a:cubicBezTo>
                    <a:pt x="3647" y="6594"/>
                    <a:pt x="6595" y="3647"/>
                    <a:pt x="6622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54" name="Google Shape;954;p42"/>
            <p:cNvSpPr/>
            <p:nvPr/>
          </p:nvSpPr>
          <p:spPr>
            <a:xfrm>
              <a:off x="499184" y="288490"/>
              <a:ext cx="194506" cy="194536"/>
            </a:xfrm>
            <a:custGeom>
              <a:avLst/>
              <a:gdLst/>
              <a:ahLst/>
              <a:cxnLst/>
              <a:rect l="l" t="t" r="r" b="b"/>
              <a:pathLst>
                <a:path w="6462" h="6463" extrusionOk="0">
                  <a:moveTo>
                    <a:pt x="6462" y="1"/>
                  </a:moveTo>
                  <a:cubicBezTo>
                    <a:pt x="4751" y="36"/>
                    <a:pt x="3142" y="714"/>
                    <a:pt x="1928" y="1929"/>
                  </a:cubicBezTo>
                  <a:cubicBezTo>
                    <a:pt x="714" y="3143"/>
                    <a:pt x="35" y="4752"/>
                    <a:pt x="0" y="6463"/>
                  </a:cubicBezTo>
                  <a:cubicBezTo>
                    <a:pt x="1711" y="6428"/>
                    <a:pt x="3320" y="5745"/>
                    <a:pt x="4534" y="4535"/>
                  </a:cubicBezTo>
                  <a:cubicBezTo>
                    <a:pt x="5745" y="3321"/>
                    <a:pt x="6428" y="1712"/>
                    <a:pt x="646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55" name="Google Shape;955;p42"/>
            <p:cNvSpPr/>
            <p:nvPr/>
          </p:nvSpPr>
          <p:spPr>
            <a:xfrm>
              <a:off x="496776" y="488113"/>
              <a:ext cx="199322" cy="199322"/>
            </a:xfrm>
            <a:custGeom>
              <a:avLst/>
              <a:gdLst/>
              <a:ahLst/>
              <a:cxnLst/>
              <a:rect l="l" t="t" r="r" b="b"/>
              <a:pathLst>
                <a:path w="6622" h="6622" extrusionOk="0">
                  <a:moveTo>
                    <a:pt x="1" y="1"/>
                  </a:moveTo>
                  <a:lnTo>
                    <a:pt x="1" y="1"/>
                  </a:lnTo>
                  <a:cubicBezTo>
                    <a:pt x="24" y="3648"/>
                    <a:pt x="2975" y="6595"/>
                    <a:pt x="6622" y="6622"/>
                  </a:cubicBezTo>
                  <a:cubicBezTo>
                    <a:pt x="6595" y="2976"/>
                    <a:pt x="3647" y="24"/>
                    <a:pt x="1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56" name="Google Shape;956;p42"/>
            <p:cNvSpPr/>
            <p:nvPr/>
          </p:nvSpPr>
          <p:spPr>
            <a:xfrm>
              <a:off x="499184" y="490521"/>
              <a:ext cx="194506" cy="194536"/>
            </a:xfrm>
            <a:custGeom>
              <a:avLst/>
              <a:gdLst/>
              <a:ahLst/>
              <a:cxnLst/>
              <a:rect l="l" t="t" r="r" b="b"/>
              <a:pathLst>
                <a:path w="6462" h="6463" extrusionOk="0">
                  <a:moveTo>
                    <a:pt x="0" y="1"/>
                  </a:moveTo>
                  <a:cubicBezTo>
                    <a:pt x="35" y="1712"/>
                    <a:pt x="714" y="3321"/>
                    <a:pt x="1928" y="4535"/>
                  </a:cubicBezTo>
                  <a:cubicBezTo>
                    <a:pt x="3142" y="5745"/>
                    <a:pt x="4751" y="6428"/>
                    <a:pt x="6462" y="6463"/>
                  </a:cubicBezTo>
                  <a:cubicBezTo>
                    <a:pt x="6428" y="4752"/>
                    <a:pt x="5745" y="3143"/>
                    <a:pt x="4534" y="1929"/>
                  </a:cubicBezTo>
                  <a:cubicBezTo>
                    <a:pt x="3320" y="714"/>
                    <a:pt x="1711" y="31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57" name="Google Shape;957;p42"/>
            <p:cNvSpPr/>
            <p:nvPr/>
          </p:nvSpPr>
          <p:spPr>
            <a:xfrm>
              <a:off x="429383" y="420750"/>
              <a:ext cx="132079" cy="132049"/>
            </a:xfrm>
            <a:custGeom>
              <a:avLst/>
              <a:gdLst/>
              <a:ahLst/>
              <a:cxnLst/>
              <a:rect l="l" t="t" r="r" b="b"/>
              <a:pathLst>
                <a:path w="4388" h="4387" extrusionOk="0">
                  <a:moveTo>
                    <a:pt x="2194" y="1"/>
                  </a:moveTo>
                  <a:cubicBezTo>
                    <a:pt x="984" y="1"/>
                    <a:pt x="1" y="983"/>
                    <a:pt x="1" y="2193"/>
                  </a:cubicBezTo>
                  <a:cubicBezTo>
                    <a:pt x="1" y="3404"/>
                    <a:pt x="984" y="4387"/>
                    <a:pt x="2194" y="4387"/>
                  </a:cubicBezTo>
                  <a:cubicBezTo>
                    <a:pt x="3405" y="4387"/>
                    <a:pt x="4387" y="3404"/>
                    <a:pt x="4387" y="2193"/>
                  </a:cubicBezTo>
                  <a:cubicBezTo>
                    <a:pt x="4387" y="983"/>
                    <a:pt x="3405" y="1"/>
                    <a:pt x="2194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958" name="Google Shape;958;p42"/>
          <p:cNvGrpSpPr/>
          <p:nvPr/>
        </p:nvGrpSpPr>
        <p:grpSpPr>
          <a:xfrm rot="1999559" flipH="1">
            <a:off x="2392850" y="927195"/>
            <a:ext cx="504488" cy="503651"/>
            <a:chOff x="112700" y="104639"/>
            <a:chExt cx="765443" cy="764269"/>
          </a:xfrm>
        </p:grpSpPr>
        <p:sp>
          <p:nvSpPr>
            <p:cNvPr id="959" name="Google Shape;959;p42"/>
            <p:cNvSpPr/>
            <p:nvPr/>
          </p:nvSpPr>
          <p:spPr>
            <a:xfrm>
              <a:off x="148790" y="140157"/>
              <a:ext cx="344254" cy="344254"/>
            </a:xfrm>
            <a:custGeom>
              <a:avLst/>
              <a:gdLst/>
              <a:ahLst/>
              <a:cxnLst/>
              <a:rect l="l" t="t" r="r" b="b"/>
              <a:pathLst>
                <a:path w="11437" h="11437" extrusionOk="0">
                  <a:moveTo>
                    <a:pt x="1" y="1"/>
                  </a:moveTo>
                  <a:lnTo>
                    <a:pt x="1" y="1"/>
                  </a:lnTo>
                  <a:cubicBezTo>
                    <a:pt x="43" y="6298"/>
                    <a:pt x="5139" y="11394"/>
                    <a:pt x="11436" y="11436"/>
                  </a:cubicBezTo>
                  <a:cubicBezTo>
                    <a:pt x="11394" y="5137"/>
                    <a:pt x="6300" y="42"/>
                    <a:pt x="1" y="1"/>
                  </a:cubicBezTo>
                  <a:close/>
                </a:path>
              </a:pathLst>
            </a:custGeom>
            <a:solidFill>
              <a:srgbClr val="771828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60" name="Google Shape;960;p42"/>
            <p:cNvSpPr/>
            <p:nvPr/>
          </p:nvSpPr>
          <p:spPr>
            <a:xfrm>
              <a:off x="153034" y="144402"/>
              <a:ext cx="335886" cy="335886"/>
            </a:xfrm>
            <a:custGeom>
              <a:avLst/>
              <a:gdLst/>
              <a:ahLst/>
              <a:cxnLst/>
              <a:rect l="l" t="t" r="r" b="b"/>
              <a:pathLst>
                <a:path w="11159" h="11159" extrusionOk="0">
                  <a:moveTo>
                    <a:pt x="0" y="0"/>
                  </a:moveTo>
                  <a:lnTo>
                    <a:pt x="0" y="0"/>
                  </a:lnTo>
                  <a:cubicBezTo>
                    <a:pt x="53" y="2956"/>
                    <a:pt x="1233" y="5733"/>
                    <a:pt x="3328" y="7828"/>
                  </a:cubicBezTo>
                  <a:cubicBezTo>
                    <a:pt x="5426" y="9922"/>
                    <a:pt x="8199" y="11101"/>
                    <a:pt x="11159" y="11158"/>
                  </a:cubicBezTo>
                  <a:cubicBezTo>
                    <a:pt x="11102" y="8199"/>
                    <a:pt x="9922" y="5425"/>
                    <a:pt x="7828" y="3327"/>
                  </a:cubicBezTo>
                  <a:cubicBezTo>
                    <a:pt x="5733" y="1233"/>
                    <a:pt x="2956" y="53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61" name="Google Shape;961;p42"/>
            <p:cNvSpPr/>
            <p:nvPr/>
          </p:nvSpPr>
          <p:spPr>
            <a:xfrm>
              <a:off x="148790" y="489167"/>
              <a:ext cx="344254" cy="344224"/>
            </a:xfrm>
            <a:custGeom>
              <a:avLst/>
              <a:gdLst/>
              <a:ahLst/>
              <a:cxnLst/>
              <a:rect l="l" t="t" r="r" b="b"/>
              <a:pathLst>
                <a:path w="11437" h="11436" extrusionOk="0">
                  <a:moveTo>
                    <a:pt x="11436" y="0"/>
                  </a:moveTo>
                  <a:lnTo>
                    <a:pt x="11436" y="0"/>
                  </a:lnTo>
                  <a:cubicBezTo>
                    <a:pt x="5139" y="42"/>
                    <a:pt x="43" y="5138"/>
                    <a:pt x="1" y="11436"/>
                  </a:cubicBezTo>
                  <a:cubicBezTo>
                    <a:pt x="6300" y="11394"/>
                    <a:pt x="11394" y="6295"/>
                    <a:pt x="11436" y="0"/>
                  </a:cubicBezTo>
                  <a:close/>
                </a:path>
              </a:pathLst>
            </a:custGeom>
            <a:solidFill>
              <a:srgbClr val="771828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62" name="Google Shape;962;p42"/>
            <p:cNvSpPr/>
            <p:nvPr/>
          </p:nvSpPr>
          <p:spPr>
            <a:xfrm>
              <a:off x="153034" y="493291"/>
              <a:ext cx="335886" cy="335886"/>
            </a:xfrm>
            <a:custGeom>
              <a:avLst/>
              <a:gdLst/>
              <a:ahLst/>
              <a:cxnLst/>
              <a:rect l="l" t="t" r="r" b="b"/>
              <a:pathLst>
                <a:path w="11159" h="11159" extrusionOk="0">
                  <a:moveTo>
                    <a:pt x="11159" y="0"/>
                  </a:moveTo>
                  <a:lnTo>
                    <a:pt x="11159" y="0"/>
                  </a:lnTo>
                  <a:cubicBezTo>
                    <a:pt x="8199" y="56"/>
                    <a:pt x="5426" y="1237"/>
                    <a:pt x="3328" y="3331"/>
                  </a:cubicBezTo>
                  <a:cubicBezTo>
                    <a:pt x="1233" y="5425"/>
                    <a:pt x="53" y="8203"/>
                    <a:pt x="0" y="11159"/>
                  </a:cubicBezTo>
                  <a:cubicBezTo>
                    <a:pt x="2956" y="11106"/>
                    <a:pt x="5733" y="9926"/>
                    <a:pt x="7828" y="7828"/>
                  </a:cubicBezTo>
                  <a:cubicBezTo>
                    <a:pt x="9922" y="5733"/>
                    <a:pt x="11102" y="2959"/>
                    <a:pt x="111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63" name="Google Shape;963;p42"/>
            <p:cNvSpPr/>
            <p:nvPr/>
          </p:nvSpPr>
          <p:spPr>
            <a:xfrm>
              <a:off x="497800" y="140157"/>
              <a:ext cx="344254" cy="344254"/>
            </a:xfrm>
            <a:custGeom>
              <a:avLst/>
              <a:gdLst/>
              <a:ahLst/>
              <a:cxnLst/>
              <a:rect l="l" t="t" r="r" b="b"/>
              <a:pathLst>
                <a:path w="11437" h="11437" extrusionOk="0">
                  <a:moveTo>
                    <a:pt x="11437" y="1"/>
                  </a:moveTo>
                  <a:lnTo>
                    <a:pt x="11437" y="1"/>
                  </a:lnTo>
                  <a:cubicBezTo>
                    <a:pt x="5138" y="42"/>
                    <a:pt x="43" y="5137"/>
                    <a:pt x="1" y="11436"/>
                  </a:cubicBezTo>
                  <a:cubicBezTo>
                    <a:pt x="6296" y="11394"/>
                    <a:pt x="11395" y="6298"/>
                    <a:pt x="11437" y="1"/>
                  </a:cubicBezTo>
                  <a:close/>
                </a:path>
              </a:pathLst>
            </a:custGeom>
            <a:solidFill>
              <a:srgbClr val="771828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64" name="Google Shape;964;p42"/>
            <p:cNvSpPr/>
            <p:nvPr/>
          </p:nvSpPr>
          <p:spPr>
            <a:xfrm>
              <a:off x="501924" y="144402"/>
              <a:ext cx="335886" cy="335886"/>
            </a:xfrm>
            <a:custGeom>
              <a:avLst/>
              <a:gdLst/>
              <a:ahLst/>
              <a:cxnLst/>
              <a:rect l="l" t="t" r="r" b="b"/>
              <a:pathLst>
                <a:path w="11159" h="11159" extrusionOk="0">
                  <a:moveTo>
                    <a:pt x="11159" y="0"/>
                  </a:moveTo>
                  <a:lnTo>
                    <a:pt x="11159" y="0"/>
                  </a:lnTo>
                  <a:cubicBezTo>
                    <a:pt x="8204" y="53"/>
                    <a:pt x="5427" y="1233"/>
                    <a:pt x="3332" y="3327"/>
                  </a:cubicBezTo>
                  <a:cubicBezTo>
                    <a:pt x="1238" y="5425"/>
                    <a:pt x="58" y="8199"/>
                    <a:pt x="0" y="11158"/>
                  </a:cubicBezTo>
                  <a:cubicBezTo>
                    <a:pt x="2960" y="11101"/>
                    <a:pt x="5733" y="9922"/>
                    <a:pt x="7828" y="7828"/>
                  </a:cubicBezTo>
                  <a:cubicBezTo>
                    <a:pt x="9926" y="5733"/>
                    <a:pt x="11106" y="2956"/>
                    <a:pt x="111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65" name="Google Shape;965;p42"/>
            <p:cNvSpPr/>
            <p:nvPr/>
          </p:nvSpPr>
          <p:spPr>
            <a:xfrm>
              <a:off x="497800" y="489167"/>
              <a:ext cx="344254" cy="344224"/>
            </a:xfrm>
            <a:custGeom>
              <a:avLst/>
              <a:gdLst/>
              <a:ahLst/>
              <a:cxnLst/>
              <a:rect l="l" t="t" r="r" b="b"/>
              <a:pathLst>
                <a:path w="11437" h="11436" extrusionOk="0">
                  <a:moveTo>
                    <a:pt x="1" y="0"/>
                  </a:moveTo>
                  <a:lnTo>
                    <a:pt x="1" y="0"/>
                  </a:lnTo>
                  <a:cubicBezTo>
                    <a:pt x="43" y="6295"/>
                    <a:pt x="5138" y="11394"/>
                    <a:pt x="11437" y="11436"/>
                  </a:cubicBezTo>
                  <a:cubicBezTo>
                    <a:pt x="11395" y="5138"/>
                    <a:pt x="6296" y="42"/>
                    <a:pt x="1" y="0"/>
                  </a:cubicBezTo>
                  <a:close/>
                </a:path>
              </a:pathLst>
            </a:custGeom>
            <a:solidFill>
              <a:srgbClr val="771828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66" name="Google Shape;966;p42"/>
            <p:cNvSpPr/>
            <p:nvPr/>
          </p:nvSpPr>
          <p:spPr>
            <a:xfrm>
              <a:off x="501924" y="493291"/>
              <a:ext cx="335886" cy="335886"/>
            </a:xfrm>
            <a:custGeom>
              <a:avLst/>
              <a:gdLst/>
              <a:ahLst/>
              <a:cxnLst/>
              <a:rect l="l" t="t" r="r" b="b"/>
              <a:pathLst>
                <a:path w="11159" h="11159" extrusionOk="0">
                  <a:moveTo>
                    <a:pt x="0" y="0"/>
                  </a:moveTo>
                  <a:lnTo>
                    <a:pt x="0" y="0"/>
                  </a:lnTo>
                  <a:cubicBezTo>
                    <a:pt x="58" y="2959"/>
                    <a:pt x="1238" y="5733"/>
                    <a:pt x="3332" y="7828"/>
                  </a:cubicBezTo>
                  <a:cubicBezTo>
                    <a:pt x="5427" y="9926"/>
                    <a:pt x="8204" y="11106"/>
                    <a:pt x="11159" y="11159"/>
                  </a:cubicBezTo>
                  <a:cubicBezTo>
                    <a:pt x="11106" y="8203"/>
                    <a:pt x="9926" y="5425"/>
                    <a:pt x="7828" y="3331"/>
                  </a:cubicBezTo>
                  <a:cubicBezTo>
                    <a:pt x="5733" y="1237"/>
                    <a:pt x="2960" y="56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67" name="Google Shape;967;p42"/>
            <p:cNvSpPr/>
            <p:nvPr/>
          </p:nvSpPr>
          <p:spPr>
            <a:xfrm>
              <a:off x="305491" y="104639"/>
              <a:ext cx="382029" cy="380916"/>
            </a:xfrm>
            <a:custGeom>
              <a:avLst/>
              <a:gdLst/>
              <a:ahLst/>
              <a:cxnLst/>
              <a:rect l="l" t="t" r="r" b="b"/>
              <a:pathLst>
                <a:path w="12692" h="12655" extrusionOk="0">
                  <a:moveTo>
                    <a:pt x="6347" y="1"/>
                  </a:moveTo>
                  <a:cubicBezTo>
                    <a:pt x="2868" y="1"/>
                    <a:pt x="38" y="2809"/>
                    <a:pt x="19" y="6291"/>
                  </a:cubicBezTo>
                  <a:cubicBezTo>
                    <a:pt x="1" y="9786"/>
                    <a:pt x="2816" y="12635"/>
                    <a:pt x="6310" y="12654"/>
                  </a:cubicBezTo>
                  <a:cubicBezTo>
                    <a:pt x="6322" y="12654"/>
                    <a:pt x="6333" y="12654"/>
                    <a:pt x="6344" y="12654"/>
                  </a:cubicBezTo>
                  <a:cubicBezTo>
                    <a:pt x="9823" y="12654"/>
                    <a:pt x="12654" y="9847"/>
                    <a:pt x="12673" y="6363"/>
                  </a:cubicBezTo>
                  <a:cubicBezTo>
                    <a:pt x="12692" y="2869"/>
                    <a:pt x="9876" y="20"/>
                    <a:pt x="6382" y="1"/>
                  </a:cubicBezTo>
                  <a:cubicBezTo>
                    <a:pt x="6371" y="1"/>
                    <a:pt x="6359" y="1"/>
                    <a:pt x="634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68" name="Google Shape;968;p42"/>
            <p:cNvSpPr/>
            <p:nvPr/>
          </p:nvSpPr>
          <p:spPr>
            <a:xfrm>
              <a:off x="309825" y="108763"/>
              <a:ext cx="373601" cy="372668"/>
            </a:xfrm>
            <a:custGeom>
              <a:avLst/>
              <a:gdLst/>
              <a:ahLst/>
              <a:cxnLst/>
              <a:rect l="l" t="t" r="r" b="b"/>
              <a:pathLst>
                <a:path w="12412" h="12381" extrusionOk="0">
                  <a:moveTo>
                    <a:pt x="6200" y="0"/>
                  </a:moveTo>
                  <a:cubicBezTo>
                    <a:pt x="2808" y="0"/>
                    <a:pt x="31" y="2758"/>
                    <a:pt x="12" y="6154"/>
                  </a:cubicBezTo>
                  <a:cubicBezTo>
                    <a:pt x="1" y="7809"/>
                    <a:pt x="638" y="9368"/>
                    <a:pt x="1799" y="10540"/>
                  </a:cubicBezTo>
                  <a:cubicBezTo>
                    <a:pt x="2964" y="11716"/>
                    <a:pt x="4512" y="12369"/>
                    <a:pt x="6166" y="12381"/>
                  </a:cubicBezTo>
                  <a:lnTo>
                    <a:pt x="6204" y="12381"/>
                  </a:lnTo>
                  <a:cubicBezTo>
                    <a:pt x="9596" y="12381"/>
                    <a:pt x="12373" y="9618"/>
                    <a:pt x="12392" y="6226"/>
                  </a:cubicBezTo>
                  <a:cubicBezTo>
                    <a:pt x="12411" y="2811"/>
                    <a:pt x="9649" y="19"/>
                    <a:pt x="623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69" name="Google Shape;969;p42"/>
            <p:cNvSpPr/>
            <p:nvPr/>
          </p:nvSpPr>
          <p:spPr>
            <a:xfrm>
              <a:off x="303324" y="488023"/>
              <a:ext cx="382029" cy="380885"/>
            </a:xfrm>
            <a:custGeom>
              <a:avLst/>
              <a:gdLst/>
              <a:ahLst/>
              <a:cxnLst/>
              <a:rect l="l" t="t" r="r" b="b"/>
              <a:pathLst>
                <a:path w="12692" h="12654" extrusionOk="0">
                  <a:moveTo>
                    <a:pt x="6347" y="0"/>
                  </a:moveTo>
                  <a:cubicBezTo>
                    <a:pt x="2868" y="0"/>
                    <a:pt x="38" y="2808"/>
                    <a:pt x="19" y="6292"/>
                  </a:cubicBezTo>
                  <a:cubicBezTo>
                    <a:pt x="0" y="9786"/>
                    <a:pt x="2816" y="12635"/>
                    <a:pt x="6310" y="12654"/>
                  </a:cubicBezTo>
                  <a:cubicBezTo>
                    <a:pt x="6322" y="12654"/>
                    <a:pt x="6334" y="12654"/>
                    <a:pt x="6346" y="12654"/>
                  </a:cubicBezTo>
                  <a:cubicBezTo>
                    <a:pt x="9824" y="12654"/>
                    <a:pt x="12654" y="9846"/>
                    <a:pt x="12673" y="6363"/>
                  </a:cubicBezTo>
                  <a:cubicBezTo>
                    <a:pt x="12692" y="2869"/>
                    <a:pt x="9876" y="19"/>
                    <a:pt x="6382" y="0"/>
                  </a:cubicBezTo>
                  <a:cubicBezTo>
                    <a:pt x="6371" y="0"/>
                    <a:pt x="6359" y="0"/>
                    <a:pt x="634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70" name="Google Shape;970;p42"/>
            <p:cNvSpPr/>
            <p:nvPr/>
          </p:nvSpPr>
          <p:spPr>
            <a:xfrm>
              <a:off x="307658" y="492117"/>
              <a:ext cx="373240" cy="372698"/>
            </a:xfrm>
            <a:custGeom>
              <a:avLst/>
              <a:gdLst/>
              <a:ahLst/>
              <a:cxnLst/>
              <a:rect l="l" t="t" r="r" b="b"/>
              <a:pathLst>
                <a:path w="12400" h="12382" extrusionOk="0">
                  <a:moveTo>
                    <a:pt x="6200" y="1"/>
                  </a:moveTo>
                  <a:cubicBezTo>
                    <a:pt x="2808" y="1"/>
                    <a:pt x="31" y="2764"/>
                    <a:pt x="12" y="6156"/>
                  </a:cubicBezTo>
                  <a:cubicBezTo>
                    <a:pt x="1" y="7809"/>
                    <a:pt x="638" y="9369"/>
                    <a:pt x="1799" y="10545"/>
                  </a:cubicBezTo>
                  <a:cubicBezTo>
                    <a:pt x="2964" y="11721"/>
                    <a:pt x="4512" y="12374"/>
                    <a:pt x="6166" y="12381"/>
                  </a:cubicBezTo>
                  <a:lnTo>
                    <a:pt x="6204" y="12381"/>
                  </a:lnTo>
                  <a:cubicBezTo>
                    <a:pt x="9596" y="12381"/>
                    <a:pt x="12373" y="9619"/>
                    <a:pt x="12392" y="6227"/>
                  </a:cubicBezTo>
                  <a:cubicBezTo>
                    <a:pt x="12400" y="4573"/>
                    <a:pt x="11767" y="3014"/>
                    <a:pt x="10606" y="1837"/>
                  </a:cubicBezTo>
                  <a:cubicBezTo>
                    <a:pt x="9440" y="665"/>
                    <a:pt x="7888" y="13"/>
                    <a:pt x="623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71" name="Google Shape;971;p42"/>
            <p:cNvSpPr/>
            <p:nvPr/>
          </p:nvSpPr>
          <p:spPr>
            <a:xfrm>
              <a:off x="112700" y="295233"/>
              <a:ext cx="382059" cy="380916"/>
            </a:xfrm>
            <a:custGeom>
              <a:avLst/>
              <a:gdLst/>
              <a:ahLst/>
              <a:cxnLst/>
              <a:rect l="l" t="t" r="r" b="b"/>
              <a:pathLst>
                <a:path w="12693" h="12655" extrusionOk="0">
                  <a:moveTo>
                    <a:pt x="6348" y="1"/>
                  </a:moveTo>
                  <a:cubicBezTo>
                    <a:pt x="2869" y="1"/>
                    <a:pt x="39" y="2809"/>
                    <a:pt x="20" y="6291"/>
                  </a:cubicBezTo>
                  <a:cubicBezTo>
                    <a:pt x="1" y="9786"/>
                    <a:pt x="2816" y="12636"/>
                    <a:pt x="6310" y="12655"/>
                  </a:cubicBezTo>
                  <a:cubicBezTo>
                    <a:pt x="6322" y="12655"/>
                    <a:pt x="6334" y="12655"/>
                    <a:pt x="6346" y="12655"/>
                  </a:cubicBezTo>
                  <a:cubicBezTo>
                    <a:pt x="9824" y="12655"/>
                    <a:pt x="12654" y="9846"/>
                    <a:pt x="12674" y="6363"/>
                  </a:cubicBezTo>
                  <a:cubicBezTo>
                    <a:pt x="12693" y="2869"/>
                    <a:pt x="9877" y="20"/>
                    <a:pt x="6383" y="1"/>
                  </a:cubicBezTo>
                  <a:cubicBezTo>
                    <a:pt x="6371" y="1"/>
                    <a:pt x="6360" y="1"/>
                    <a:pt x="634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72" name="Google Shape;972;p42"/>
            <p:cNvSpPr/>
            <p:nvPr/>
          </p:nvSpPr>
          <p:spPr>
            <a:xfrm>
              <a:off x="117065" y="299356"/>
              <a:ext cx="373601" cy="372698"/>
            </a:xfrm>
            <a:custGeom>
              <a:avLst/>
              <a:gdLst/>
              <a:ahLst/>
              <a:cxnLst/>
              <a:rect l="l" t="t" r="r" b="b"/>
              <a:pathLst>
                <a:path w="12412" h="12382" extrusionOk="0">
                  <a:moveTo>
                    <a:pt x="6200" y="1"/>
                  </a:moveTo>
                  <a:cubicBezTo>
                    <a:pt x="2808" y="1"/>
                    <a:pt x="31" y="2762"/>
                    <a:pt x="11" y="6154"/>
                  </a:cubicBezTo>
                  <a:cubicBezTo>
                    <a:pt x="1" y="7809"/>
                    <a:pt x="638" y="9368"/>
                    <a:pt x="1799" y="10544"/>
                  </a:cubicBezTo>
                  <a:cubicBezTo>
                    <a:pt x="2960" y="11717"/>
                    <a:pt x="4512" y="12373"/>
                    <a:pt x="6165" y="12381"/>
                  </a:cubicBezTo>
                  <a:lnTo>
                    <a:pt x="6200" y="12381"/>
                  </a:lnTo>
                  <a:cubicBezTo>
                    <a:pt x="9596" y="12381"/>
                    <a:pt x="12373" y="9618"/>
                    <a:pt x="12392" y="6226"/>
                  </a:cubicBezTo>
                  <a:cubicBezTo>
                    <a:pt x="12411" y="2812"/>
                    <a:pt x="9648" y="20"/>
                    <a:pt x="623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73" name="Google Shape;973;p42"/>
            <p:cNvSpPr/>
            <p:nvPr/>
          </p:nvSpPr>
          <p:spPr>
            <a:xfrm>
              <a:off x="496114" y="297400"/>
              <a:ext cx="382029" cy="380916"/>
            </a:xfrm>
            <a:custGeom>
              <a:avLst/>
              <a:gdLst/>
              <a:ahLst/>
              <a:cxnLst/>
              <a:rect l="l" t="t" r="r" b="b"/>
              <a:pathLst>
                <a:path w="12692" h="12655" extrusionOk="0">
                  <a:moveTo>
                    <a:pt x="6346" y="1"/>
                  </a:moveTo>
                  <a:cubicBezTo>
                    <a:pt x="2868" y="1"/>
                    <a:pt x="37" y="2809"/>
                    <a:pt x="19" y="6291"/>
                  </a:cubicBezTo>
                  <a:cubicBezTo>
                    <a:pt x="0" y="9786"/>
                    <a:pt x="2815" y="12635"/>
                    <a:pt x="6310" y="12655"/>
                  </a:cubicBezTo>
                  <a:cubicBezTo>
                    <a:pt x="6322" y="12655"/>
                    <a:pt x="6333" y="12655"/>
                    <a:pt x="6345" y="12655"/>
                  </a:cubicBezTo>
                  <a:cubicBezTo>
                    <a:pt x="9823" y="12655"/>
                    <a:pt x="12654" y="9846"/>
                    <a:pt x="12672" y="6364"/>
                  </a:cubicBezTo>
                  <a:cubicBezTo>
                    <a:pt x="12691" y="2869"/>
                    <a:pt x="9877" y="20"/>
                    <a:pt x="6382" y="1"/>
                  </a:cubicBezTo>
                  <a:cubicBezTo>
                    <a:pt x="6370" y="1"/>
                    <a:pt x="6358" y="1"/>
                    <a:pt x="634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74" name="Google Shape;974;p42"/>
            <p:cNvSpPr/>
            <p:nvPr/>
          </p:nvSpPr>
          <p:spPr>
            <a:xfrm>
              <a:off x="500208" y="301524"/>
              <a:ext cx="373812" cy="372668"/>
            </a:xfrm>
            <a:custGeom>
              <a:avLst/>
              <a:gdLst/>
              <a:ahLst/>
              <a:cxnLst/>
              <a:rect l="l" t="t" r="r" b="b"/>
              <a:pathLst>
                <a:path w="12419" h="12381" extrusionOk="0">
                  <a:moveTo>
                    <a:pt x="6207" y="0"/>
                  </a:moveTo>
                  <a:cubicBezTo>
                    <a:pt x="2815" y="0"/>
                    <a:pt x="38" y="2762"/>
                    <a:pt x="20" y="6154"/>
                  </a:cubicBezTo>
                  <a:cubicBezTo>
                    <a:pt x="1" y="9569"/>
                    <a:pt x="2763" y="12362"/>
                    <a:pt x="6174" y="12381"/>
                  </a:cubicBezTo>
                  <a:lnTo>
                    <a:pt x="6212" y="12381"/>
                  </a:lnTo>
                  <a:cubicBezTo>
                    <a:pt x="9604" y="12381"/>
                    <a:pt x="12381" y="9619"/>
                    <a:pt x="12400" y="6227"/>
                  </a:cubicBezTo>
                  <a:cubicBezTo>
                    <a:pt x="12419" y="2812"/>
                    <a:pt x="9657" y="20"/>
                    <a:pt x="624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75" name="Google Shape;975;p42"/>
            <p:cNvSpPr/>
            <p:nvPr/>
          </p:nvSpPr>
          <p:spPr>
            <a:xfrm>
              <a:off x="294745" y="286112"/>
              <a:ext cx="199322" cy="199292"/>
            </a:xfrm>
            <a:custGeom>
              <a:avLst/>
              <a:gdLst/>
              <a:ahLst/>
              <a:cxnLst/>
              <a:rect l="l" t="t" r="r" b="b"/>
              <a:pathLst>
                <a:path w="6622" h="6621" extrusionOk="0">
                  <a:moveTo>
                    <a:pt x="1" y="1"/>
                  </a:moveTo>
                  <a:cubicBezTo>
                    <a:pt x="24" y="3647"/>
                    <a:pt x="2976" y="6594"/>
                    <a:pt x="6622" y="6621"/>
                  </a:cubicBezTo>
                  <a:cubicBezTo>
                    <a:pt x="6595" y="2975"/>
                    <a:pt x="3647" y="23"/>
                    <a:pt x="1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76" name="Google Shape;976;p42"/>
            <p:cNvSpPr/>
            <p:nvPr/>
          </p:nvSpPr>
          <p:spPr>
            <a:xfrm>
              <a:off x="297153" y="288490"/>
              <a:ext cx="194506" cy="194536"/>
            </a:xfrm>
            <a:custGeom>
              <a:avLst/>
              <a:gdLst/>
              <a:ahLst/>
              <a:cxnLst/>
              <a:rect l="l" t="t" r="r" b="b"/>
              <a:pathLst>
                <a:path w="6462" h="6463" extrusionOk="0">
                  <a:moveTo>
                    <a:pt x="0" y="1"/>
                  </a:moveTo>
                  <a:lnTo>
                    <a:pt x="0" y="1"/>
                  </a:lnTo>
                  <a:cubicBezTo>
                    <a:pt x="35" y="1712"/>
                    <a:pt x="718" y="3321"/>
                    <a:pt x="1928" y="4535"/>
                  </a:cubicBezTo>
                  <a:cubicBezTo>
                    <a:pt x="3142" y="5745"/>
                    <a:pt x="4751" y="6428"/>
                    <a:pt x="6462" y="6463"/>
                  </a:cubicBezTo>
                  <a:cubicBezTo>
                    <a:pt x="6428" y="4752"/>
                    <a:pt x="5745" y="3143"/>
                    <a:pt x="4535" y="1929"/>
                  </a:cubicBezTo>
                  <a:cubicBezTo>
                    <a:pt x="3320" y="714"/>
                    <a:pt x="1712" y="36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77" name="Google Shape;977;p42"/>
            <p:cNvSpPr/>
            <p:nvPr/>
          </p:nvSpPr>
          <p:spPr>
            <a:xfrm>
              <a:off x="294745" y="488113"/>
              <a:ext cx="199322" cy="199322"/>
            </a:xfrm>
            <a:custGeom>
              <a:avLst/>
              <a:gdLst/>
              <a:ahLst/>
              <a:cxnLst/>
              <a:rect l="l" t="t" r="r" b="b"/>
              <a:pathLst>
                <a:path w="6622" h="6622" extrusionOk="0">
                  <a:moveTo>
                    <a:pt x="6622" y="1"/>
                  </a:moveTo>
                  <a:lnTo>
                    <a:pt x="6622" y="1"/>
                  </a:lnTo>
                  <a:cubicBezTo>
                    <a:pt x="2976" y="24"/>
                    <a:pt x="24" y="2976"/>
                    <a:pt x="1" y="6622"/>
                  </a:cubicBezTo>
                  <a:cubicBezTo>
                    <a:pt x="3647" y="6595"/>
                    <a:pt x="6595" y="3648"/>
                    <a:pt x="6622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78" name="Google Shape;978;p42"/>
            <p:cNvSpPr/>
            <p:nvPr/>
          </p:nvSpPr>
          <p:spPr>
            <a:xfrm>
              <a:off x="297153" y="490521"/>
              <a:ext cx="194506" cy="194536"/>
            </a:xfrm>
            <a:custGeom>
              <a:avLst/>
              <a:gdLst/>
              <a:ahLst/>
              <a:cxnLst/>
              <a:rect l="l" t="t" r="r" b="b"/>
              <a:pathLst>
                <a:path w="6462" h="6463" extrusionOk="0">
                  <a:moveTo>
                    <a:pt x="6462" y="1"/>
                  </a:moveTo>
                  <a:lnTo>
                    <a:pt x="6462" y="1"/>
                  </a:lnTo>
                  <a:cubicBezTo>
                    <a:pt x="4751" y="31"/>
                    <a:pt x="3142" y="714"/>
                    <a:pt x="1928" y="1929"/>
                  </a:cubicBezTo>
                  <a:cubicBezTo>
                    <a:pt x="718" y="3143"/>
                    <a:pt x="35" y="4752"/>
                    <a:pt x="0" y="6463"/>
                  </a:cubicBezTo>
                  <a:cubicBezTo>
                    <a:pt x="1712" y="6428"/>
                    <a:pt x="3320" y="5745"/>
                    <a:pt x="4535" y="4535"/>
                  </a:cubicBezTo>
                  <a:cubicBezTo>
                    <a:pt x="5745" y="3321"/>
                    <a:pt x="6428" y="1712"/>
                    <a:pt x="646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79" name="Google Shape;979;p42"/>
            <p:cNvSpPr/>
            <p:nvPr/>
          </p:nvSpPr>
          <p:spPr>
            <a:xfrm>
              <a:off x="496776" y="286112"/>
              <a:ext cx="199322" cy="199292"/>
            </a:xfrm>
            <a:custGeom>
              <a:avLst/>
              <a:gdLst/>
              <a:ahLst/>
              <a:cxnLst/>
              <a:rect l="l" t="t" r="r" b="b"/>
              <a:pathLst>
                <a:path w="6622" h="6621" extrusionOk="0">
                  <a:moveTo>
                    <a:pt x="6622" y="1"/>
                  </a:moveTo>
                  <a:lnTo>
                    <a:pt x="6622" y="1"/>
                  </a:lnTo>
                  <a:cubicBezTo>
                    <a:pt x="2975" y="23"/>
                    <a:pt x="24" y="2975"/>
                    <a:pt x="1" y="6621"/>
                  </a:cubicBezTo>
                  <a:cubicBezTo>
                    <a:pt x="3647" y="6594"/>
                    <a:pt x="6595" y="3647"/>
                    <a:pt x="6622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80" name="Google Shape;980;p42"/>
            <p:cNvSpPr/>
            <p:nvPr/>
          </p:nvSpPr>
          <p:spPr>
            <a:xfrm>
              <a:off x="499184" y="288490"/>
              <a:ext cx="194506" cy="194536"/>
            </a:xfrm>
            <a:custGeom>
              <a:avLst/>
              <a:gdLst/>
              <a:ahLst/>
              <a:cxnLst/>
              <a:rect l="l" t="t" r="r" b="b"/>
              <a:pathLst>
                <a:path w="6462" h="6463" extrusionOk="0">
                  <a:moveTo>
                    <a:pt x="6462" y="1"/>
                  </a:moveTo>
                  <a:cubicBezTo>
                    <a:pt x="4751" y="36"/>
                    <a:pt x="3142" y="714"/>
                    <a:pt x="1928" y="1929"/>
                  </a:cubicBezTo>
                  <a:cubicBezTo>
                    <a:pt x="714" y="3143"/>
                    <a:pt x="35" y="4752"/>
                    <a:pt x="0" y="6463"/>
                  </a:cubicBezTo>
                  <a:cubicBezTo>
                    <a:pt x="1711" y="6428"/>
                    <a:pt x="3320" y="5745"/>
                    <a:pt x="4534" y="4535"/>
                  </a:cubicBezTo>
                  <a:cubicBezTo>
                    <a:pt x="5745" y="3321"/>
                    <a:pt x="6428" y="1712"/>
                    <a:pt x="646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81" name="Google Shape;981;p42"/>
            <p:cNvSpPr/>
            <p:nvPr/>
          </p:nvSpPr>
          <p:spPr>
            <a:xfrm>
              <a:off x="496776" y="488113"/>
              <a:ext cx="199322" cy="199322"/>
            </a:xfrm>
            <a:custGeom>
              <a:avLst/>
              <a:gdLst/>
              <a:ahLst/>
              <a:cxnLst/>
              <a:rect l="l" t="t" r="r" b="b"/>
              <a:pathLst>
                <a:path w="6622" h="6622" extrusionOk="0">
                  <a:moveTo>
                    <a:pt x="1" y="1"/>
                  </a:moveTo>
                  <a:lnTo>
                    <a:pt x="1" y="1"/>
                  </a:lnTo>
                  <a:cubicBezTo>
                    <a:pt x="24" y="3648"/>
                    <a:pt x="2975" y="6595"/>
                    <a:pt x="6622" y="6622"/>
                  </a:cubicBezTo>
                  <a:cubicBezTo>
                    <a:pt x="6595" y="2976"/>
                    <a:pt x="3647" y="24"/>
                    <a:pt x="1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82" name="Google Shape;982;p42"/>
            <p:cNvSpPr/>
            <p:nvPr/>
          </p:nvSpPr>
          <p:spPr>
            <a:xfrm>
              <a:off x="499184" y="490521"/>
              <a:ext cx="194506" cy="194536"/>
            </a:xfrm>
            <a:custGeom>
              <a:avLst/>
              <a:gdLst/>
              <a:ahLst/>
              <a:cxnLst/>
              <a:rect l="l" t="t" r="r" b="b"/>
              <a:pathLst>
                <a:path w="6462" h="6463" extrusionOk="0">
                  <a:moveTo>
                    <a:pt x="0" y="1"/>
                  </a:moveTo>
                  <a:cubicBezTo>
                    <a:pt x="35" y="1712"/>
                    <a:pt x="714" y="3321"/>
                    <a:pt x="1928" y="4535"/>
                  </a:cubicBezTo>
                  <a:cubicBezTo>
                    <a:pt x="3142" y="5745"/>
                    <a:pt x="4751" y="6428"/>
                    <a:pt x="6462" y="6463"/>
                  </a:cubicBezTo>
                  <a:cubicBezTo>
                    <a:pt x="6428" y="4752"/>
                    <a:pt x="5745" y="3143"/>
                    <a:pt x="4534" y="1929"/>
                  </a:cubicBezTo>
                  <a:cubicBezTo>
                    <a:pt x="3320" y="714"/>
                    <a:pt x="1711" y="31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83" name="Google Shape;983;p42"/>
            <p:cNvSpPr/>
            <p:nvPr/>
          </p:nvSpPr>
          <p:spPr>
            <a:xfrm>
              <a:off x="429383" y="420750"/>
              <a:ext cx="132079" cy="132049"/>
            </a:xfrm>
            <a:custGeom>
              <a:avLst/>
              <a:gdLst/>
              <a:ahLst/>
              <a:cxnLst/>
              <a:rect l="l" t="t" r="r" b="b"/>
              <a:pathLst>
                <a:path w="4388" h="4387" extrusionOk="0">
                  <a:moveTo>
                    <a:pt x="2194" y="1"/>
                  </a:moveTo>
                  <a:cubicBezTo>
                    <a:pt x="984" y="1"/>
                    <a:pt x="1" y="983"/>
                    <a:pt x="1" y="2193"/>
                  </a:cubicBezTo>
                  <a:cubicBezTo>
                    <a:pt x="1" y="3404"/>
                    <a:pt x="984" y="4387"/>
                    <a:pt x="2194" y="4387"/>
                  </a:cubicBezTo>
                  <a:cubicBezTo>
                    <a:pt x="3405" y="4387"/>
                    <a:pt x="4387" y="3404"/>
                    <a:pt x="4387" y="2193"/>
                  </a:cubicBezTo>
                  <a:cubicBezTo>
                    <a:pt x="4387" y="983"/>
                    <a:pt x="3405" y="1"/>
                    <a:pt x="2194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0" name="Google Shape;1440;p48"/>
          <p:cNvSpPr txBox="1">
            <a:spLocks noGrp="1"/>
          </p:cNvSpPr>
          <p:nvPr>
            <p:ph type="title"/>
          </p:nvPr>
        </p:nvSpPr>
        <p:spPr>
          <a:xfrm>
            <a:off x="707968" y="69349"/>
            <a:ext cx="7704000" cy="56311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T</a:t>
            </a:r>
            <a:r>
              <a:rPr lang="en" sz="2400" b="1" dirty="0">
                <a:latin typeface="Cambria" panose="02040503050406030204" pitchFamily="18" charset="0"/>
                <a:ea typeface="Cambria" panose="02040503050406030204" pitchFamily="18" charset="0"/>
              </a:rPr>
              <a:t>hông tin văn bản</a:t>
            </a:r>
            <a:endParaRPr sz="2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45" name="Google Shape;1445;p48"/>
          <p:cNvSpPr txBox="1">
            <a:spLocks noGrp="1"/>
          </p:cNvSpPr>
          <p:nvPr>
            <p:ph type="subTitle" idx="7"/>
          </p:nvPr>
        </p:nvSpPr>
        <p:spPr>
          <a:xfrm>
            <a:off x="1235221" y="1536371"/>
            <a:ext cx="1978200" cy="37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i="1" dirty="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Thể loại</a:t>
            </a:r>
            <a:endParaRPr sz="1800" b="1" i="1" dirty="0">
              <a:solidFill>
                <a:schemeClr val="bg1">
                  <a:lumMod val="1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46" name="Google Shape;1446;p48"/>
          <p:cNvSpPr txBox="1">
            <a:spLocks noGrp="1"/>
          </p:cNvSpPr>
          <p:nvPr>
            <p:ph type="subTitle" idx="8"/>
          </p:nvPr>
        </p:nvSpPr>
        <p:spPr>
          <a:xfrm>
            <a:off x="3705066" y="1536371"/>
            <a:ext cx="1978200" cy="37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i="1" dirty="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PTBĐ</a:t>
            </a:r>
            <a:endParaRPr sz="1800" b="1" i="1" dirty="0">
              <a:solidFill>
                <a:schemeClr val="bg1">
                  <a:lumMod val="1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47" name="Google Shape;1447;p48"/>
          <p:cNvSpPr txBox="1">
            <a:spLocks noGrp="1"/>
          </p:cNvSpPr>
          <p:nvPr>
            <p:ph type="subTitle" idx="9"/>
          </p:nvPr>
        </p:nvSpPr>
        <p:spPr>
          <a:xfrm>
            <a:off x="6174911" y="1536371"/>
            <a:ext cx="1978200" cy="37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i="1" dirty="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Yếu tố</a:t>
            </a:r>
            <a:endParaRPr sz="1800" b="1" i="1" dirty="0">
              <a:solidFill>
                <a:schemeClr val="bg1">
                  <a:lumMod val="1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48" name="Google Shape;1448;p48"/>
          <p:cNvSpPr txBox="1">
            <a:spLocks noGrp="1"/>
          </p:cNvSpPr>
          <p:nvPr>
            <p:ph type="subTitle" idx="13"/>
          </p:nvPr>
        </p:nvSpPr>
        <p:spPr>
          <a:xfrm>
            <a:off x="2625333" y="3390628"/>
            <a:ext cx="1978200" cy="37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i="1" dirty="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Đối tượng</a:t>
            </a:r>
            <a:endParaRPr sz="1800" b="1" i="1" dirty="0">
              <a:solidFill>
                <a:schemeClr val="bg1">
                  <a:lumMod val="1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49" name="Google Shape;1449;p48"/>
          <p:cNvSpPr txBox="1">
            <a:spLocks noGrp="1"/>
          </p:cNvSpPr>
          <p:nvPr>
            <p:ph type="subTitle" idx="14"/>
          </p:nvPr>
        </p:nvSpPr>
        <p:spPr>
          <a:xfrm>
            <a:off x="5095178" y="3390628"/>
            <a:ext cx="1978200" cy="37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i="1" dirty="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Mục đích</a:t>
            </a:r>
            <a:endParaRPr sz="1800" b="1" i="1" dirty="0">
              <a:solidFill>
                <a:schemeClr val="bg1">
                  <a:lumMod val="1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51" name="Google Shape;1451;p48"/>
          <p:cNvSpPr/>
          <p:nvPr/>
        </p:nvSpPr>
        <p:spPr>
          <a:xfrm>
            <a:off x="4528844" y="1200677"/>
            <a:ext cx="330645" cy="349950"/>
          </a:xfrm>
          <a:custGeom>
            <a:avLst/>
            <a:gdLst/>
            <a:ahLst/>
            <a:cxnLst/>
            <a:rect l="l" t="t" r="r" b="b"/>
            <a:pathLst>
              <a:path w="10396" h="11003" extrusionOk="0">
                <a:moveTo>
                  <a:pt x="9740" y="2406"/>
                </a:moveTo>
                <a:cubicBezTo>
                  <a:pt x="9764" y="2418"/>
                  <a:pt x="9788" y="2442"/>
                  <a:pt x="9800" y="2466"/>
                </a:cubicBezTo>
                <a:cubicBezTo>
                  <a:pt x="9919" y="2620"/>
                  <a:pt x="9883" y="2847"/>
                  <a:pt x="9728" y="2966"/>
                </a:cubicBezTo>
                <a:lnTo>
                  <a:pt x="9740" y="2406"/>
                </a:lnTo>
                <a:close/>
                <a:moveTo>
                  <a:pt x="9728" y="3656"/>
                </a:moveTo>
                <a:cubicBezTo>
                  <a:pt x="9764" y="3680"/>
                  <a:pt x="9812" y="3716"/>
                  <a:pt x="9847" y="3751"/>
                </a:cubicBezTo>
                <a:cubicBezTo>
                  <a:pt x="9967" y="3918"/>
                  <a:pt x="9931" y="4144"/>
                  <a:pt x="9764" y="4275"/>
                </a:cubicBezTo>
                <a:lnTo>
                  <a:pt x="9705" y="4323"/>
                </a:lnTo>
                <a:lnTo>
                  <a:pt x="9728" y="3656"/>
                </a:lnTo>
                <a:close/>
                <a:moveTo>
                  <a:pt x="9705" y="4883"/>
                </a:moveTo>
                <a:cubicBezTo>
                  <a:pt x="9788" y="4906"/>
                  <a:pt x="9847" y="4942"/>
                  <a:pt x="9895" y="5025"/>
                </a:cubicBezTo>
                <a:cubicBezTo>
                  <a:pt x="9967" y="5109"/>
                  <a:pt x="9990" y="5216"/>
                  <a:pt x="9978" y="5299"/>
                </a:cubicBezTo>
                <a:cubicBezTo>
                  <a:pt x="9967" y="5406"/>
                  <a:pt x="9919" y="5478"/>
                  <a:pt x="9847" y="5537"/>
                </a:cubicBezTo>
                <a:lnTo>
                  <a:pt x="9705" y="5633"/>
                </a:lnTo>
                <a:lnTo>
                  <a:pt x="9705" y="4883"/>
                </a:lnTo>
                <a:close/>
                <a:moveTo>
                  <a:pt x="8835" y="8490"/>
                </a:moveTo>
                <a:lnTo>
                  <a:pt x="8835" y="8847"/>
                </a:lnTo>
                <a:lnTo>
                  <a:pt x="5264" y="8847"/>
                </a:lnTo>
                <a:lnTo>
                  <a:pt x="5264" y="8490"/>
                </a:lnTo>
                <a:close/>
                <a:moveTo>
                  <a:pt x="2299" y="6061"/>
                </a:moveTo>
                <a:lnTo>
                  <a:pt x="2323" y="6109"/>
                </a:lnTo>
                <a:lnTo>
                  <a:pt x="3894" y="8145"/>
                </a:lnTo>
                <a:lnTo>
                  <a:pt x="4466" y="8907"/>
                </a:lnTo>
                <a:lnTo>
                  <a:pt x="4192" y="9109"/>
                </a:lnTo>
                <a:lnTo>
                  <a:pt x="2013" y="6287"/>
                </a:lnTo>
                <a:lnTo>
                  <a:pt x="2299" y="6061"/>
                </a:lnTo>
                <a:close/>
                <a:moveTo>
                  <a:pt x="1656" y="6335"/>
                </a:moveTo>
                <a:lnTo>
                  <a:pt x="4037" y="9443"/>
                </a:lnTo>
                <a:lnTo>
                  <a:pt x="2858" y="10443"/>
                </a:lnTo>
                <a:lnTo>
                  <a:pt x="382" y="7192"/>
                </a:lnTo>
                <a:lnTo>
                  <a:pt x="1656" y="6335"/>
                </a:lnTo>
                <a:close/>
                <a:moveTo>
                  <a:pt x="8978" y="9169"/>
                </a:moveTo>
                <a:lnTo>
                  <a:pt x="9085" y="10705"/>
                </a:lnTo>
                <a:lnTo>
                  <a:pt x="5002" y="10705"/>
                </a:lnTo>
                <a:lnTo>
                  <a:pt x="5097" y="9169"/>
                </a:lnTo>
                <a:close/>
                <a:moveTo>
                  <a:pt x="6895" y="1"/>
                </a:moveTo>
                <a:cubicBezTo>
                  <a:pt x="6716" y="1"/>
                  <a:pt x="6538" y="84"/>
                  <a:pt x="6407" y="215"/>
                </a:cubicBezTo>
                <a:cubicBezTo>
                  <a:pt x="6276" y="346"/>
                  <a:pt x="6192" y="513"/>
                  <a:pt x="6192" y="703"/>
                </a:cubicBezTo>
                <a:lnTo>
                  <a:pt x="6192" y="727"/>
                </a:lnTo>
                <a:cubicBezTo>
                  <a:pt x="6073" y="656"/>
                  <a:pt x="5942" y="632"/>
                  <a:pt x="5811" y="632"/>
                </a:cubicBezTo>
                <a:cubicBezTo>
                  <a:pt x="5442" y="644"/>
                  <a:pt x="5144" y="953"/>
                  <a:pt x="5144" y="1323"/>
                </a:cubicBezTo>
                <a:lnTo>
                  <a:pt x="5144" y="3751"/>
                </a:lnTo>
                <a:lnTo>
                  <a:pt x="4680" y="4109"/>
                </a:lnTo>
                <a:lnTo>
                  <a:pt x="4811" y="3192"/>
                </a:lnTo>
                <a:cubicBezTo>
                  <a:pt x="4859" y="2811"/>
                  <a:pt x="4609" y="2466"/>
                  <a:pt x="4216" y="2418"/>
                </a:cubicBezTo>
                <a:cubicBezTo>
                  <a:pt x="4174" y="2411"/>
                  <a:pt x="4135" y="2408"/>
                  <a:pt x="4097" y="2408"/>
                </a:cubicBezTo>
                <a:cubicBezTo>
                  <a:pt x="3664" y="2408"/>
                  <a:pt x="3509" y="2823"/>
                  <a:pt x="3454" y="2966"/>
                </a:cubicBezTo>
                <a:lnTo>
                  <a:pt x="3180" y="3728"/>
                </a:lnTo>
                <a:cubicBezTo>
                  <a:pt x="3144" y="3811"/>
                  <a:pt x="3192" y="3906"/>
                  <a:pt x="3263" y="3930"/>
                </a:cubicBezTo>
                <a:cubicBezTo>
                  <a:pt x="3286" y="3938"/>
                  <a:pt x="3307" y="3942"/>
                  <a:pt x="3328" y="3942"/>
                </a:cubicBezTo>
                <a:cubicBezTo>
                  <a:pt x="3395" y="3942"/>
                  <a:pt x="3450" y="3901"/>
                  <a:pt x="3478" y="3847"/>
                </a:cubicBezTo>
                <a:lnTo>
                  <a:pt x="3751" y="3085"/>
                </a:lnTo>
                <a:cubicBezTo>
                  <a:pt x="3875" y="2775"/>
                  <a:pt x="3999" y="2725"/>
                  <a:pt x="4116" y="2725"/>
                </a:cubicBezTo>
                <a:cubicBezTo>
                  <a:pt x="4133" y="2725"/>
                  <a:pt x="4151" y="2726"/>
                  <a:pt x="4168" y="2728"/>
                </a:cubicBezTo>
                <a:cubicBezTo>
                  <a:pt x="4371" y="2751"/>
                  <a:pt x="4513" y="2930"/>
                  <a:pt x="4490" y="3144"/>
                </a:cubicBezTo>
                <a:lnTo>
                  <a:pt x="4335" y="4204"/>
                </a:lnTo>
                <a:cubicBezTo>
                  <a:pt x="4323" y="4299"/>
                  <a:pt x="4371" y="4406"/>
                  <a:pt x="4466" y="4466"/>
                </a:cubicBezTo>
                <a:cubicBezTo>
                  <a:pt x="4514" y="4493"/>
                  <a:pt x="4562" y="4505"/>
                  <a:pt x="4608" y="4505"/>
                </a:cubicBezTo>
                <a:cubicBezTo>
                  <a:pt x="4665" y="4505"/>
                  <a:pt x="4718" y="4487"/>
                  <a:pt x="4763" y="4454"/>
                </a:cubicBezTo>
                <a:lnTo>
                  <a:pt x="5144" y="4168"/>
                </a:lnTo>
                <a:lnTo>
                  <a:pt x="5144" y="5383"/>
                </a:lnTo>
                <a:lnTo>
                  <a:pt x="4490" y="4704"/>
                </a:lnTo>
                <a:cubicBezTo>
                  <a:pt x="4353" y="4573"/>
                  <a:pt x="4177" y="4507"/>
                  <a:pt x="4001" y="4507"/>
                </a:cubicBezTo>
                <a:cubicBezTo>
                  <a:pt x="3826" y="4507"/>
                  <a:pt x="3650" y="4573"/>
                  <a:pt x="3513" y="4704"/>
                </a:cubicBezTo>
                <a:lnTo>
                  <a:pt x="3490" y="4740"/>
                </a:lnTo>
                <a:cubicBezTo>
                  <a:pt x="3370" y="4871"/>
                  <a:pt x="3311" y="5014"/>
                  <a:pt x="3311" y="5204"/>
                </a:cubicBezTo>
                <a:cubicBezTo>
                  <a:pt x="3311" y="5347"/>
                  <a:pt x="3359" y="5502"/>
                  <a:pt x="3454" y="5621"/>
                </a:cubicBezTo>
                <a:cubicBezTo>
                  <a:pt x="3454" y="5633"/>
                  <a:pt x="3478" y="5633"/>
                  <a:pt x="3478" y="5645"/>
                </a:cubicBezTo>
                <a:cubicBezTo>
                  <a:pt x="3478" y="5656"/>
                  <a:pt x="3490" y="5656"/>
                  <a:pt x="3501" y="5680"/>
                </a:cubicBezTo>
                <a:lnTo>
                  <a:pt x="5025" y="8073"/>
                </a:lnTo>
                <a:lnTo>
                  <a:pt x="5037" y="8085"/>
                </a:lnTo>
                <a:cubicBezTo>
                  <a:pt x="5037" y="8097"/>
                  <a:pt x="5049" y="8121"/>
                  <a:pt x="5049" y="8133"/>
                </a:cubicBezTo>
                <a:lnTo>
                  <a:pt x="5049" y="8145"/>
                </a:lnTo>
                <a:lnTo>
                  <a:pt x="5049" y="8157"/>
                </a:lnTo>
                <a:cubicBezTo>
                  <a:pt x="5025" y="8181"/>
                  <a:pt x="4990" y="8192"/>
                  <a:pt x="4966" y="8216"/>
                </a:cubicBezTo>
                <a:cubicBezTo>
                  <a:pt x="4942" y="8240"/>
                  <a:pt x="4918" y="8264"/>
                  <a:pt x="4906" y="8300"/>
                </a:cubicBezTo>
                <a:cubicBezTo>
                  <a:pt x="4799" y="8335"/>
                  <a:pt x="4692" y="8383"/>
                  <a:pt x="4621" y="8443"/>
                </a:cubicBezTo>
                <a:lnTo>
                  <a:pt x="4537" y="8502"/>
                </a:lnTo>
                <a:lnTo>
                  <a:pt x="2870" y="6311"/>
                </a:lnTo>
                <a:lnTo>
                  <a:pt x="2608" y="5978"/>
                </a:lnTo>
                <a:cubicBezTo>
                  <a:pt x="2668" y="5895"/>
                  <a:pt x="2728" y="5811"/>
                  <a:pt x="2751" y="5740"/>
                </a:cubicBezTo>
                <a:lnTo>
                  <a:pt x="3204" y="4525"/>
                </a:lnTo>
                <a:cubicBezTo>
                  <a:pt x="3239" y="4442"/>
                  <a:pt x="3192" y="4347"/>
                  <a:pt x="3120" y="4323"/>
                </a:cubicBezTo>
                <a:cubicBezTo>
                  <a:pt x="3098" y="4315"/>
                  <a:pt x="3077" y="4311"/>
                  <a:pt x="3056" y="4311"/>
                </a:cubicBezTo>
                <a:cubicBezTo>
                  <a:pt x="2989" y="4311"/>
                  <a:pt x="2933" y="4352"/>
                  <a:pt x="2906" y="4406"/>
                </a:cubicBezTo>
                <a:lnTo>
                  <a:pt x="2454" y="5621"/>
                </a:lnTo>
                <a:lnTo>
                  <a:pt x="2454" y="5633"/>
                </a:lnTo>
                <a:cubicBezTo>
                  <a:pt x="2454" y="5645"/>
                  <a:pt x="2442" y="5680"/>
                  <a:pt x="2394" y="5716"/>
                </a:cubicBezTo>
                <a:cubicBezTo>
                  <a:pt x="2357" y="5693"/>
                  <a:pt x="2313" y="5682"/>
                  <a:pt x="2267" y="5682"/>
                </a:cubicBezTo>
                <a:cubicBezTo>
                  <a:pt x="2197" y="5682"/>
                  <a:pt x="2124" y="5708"/>
                  <a:pt x="2073" y="5752"/>
                </a:cubicBezTo>
                <a:lnTo>
                  <a:pt x="1739" y="6002"/>
                </a:lnTo>
                <a:cubicBezTo>
                  <a:pt x="1698" y="5981"/>
                  <a:pt x="1653" y="5970"/>
                  <a:pt x="1607" y="5970"/>
                </a:cubicBezTo>
                <a:cubicBezTo>
                  <a:pt x="1546" y="5970"/>
                  <a:pt x="1484" y="5990"/>
                  <a:pt x="1430" y="6037"/>
                </a:cubicBezTo>
                <a:lnTo>
                  <a:pt x="156" y="6907"/>
                </a:lnTo>
                <a:cubicBezTo>
                  <a:pt x="72" y="6954"/>
                  <a:pt x="37" y="7026"/>
                  <a:pt x="13" y="7121"/>
                </a:cubicBezTo>
                <a:cubicBezTo>
                  <a:pt x="1" y="7204"/>
                  <a:pt x="37" y="7300"/>
                  <a:pt x="72" y="7359"/>
                </a:cubicBezTo>
                <a:lnTo>
                  <a:pt x="2561" y="10621"/>
                </a:lnTo>
                <a:cubicBezTo>
                  <a:pt x="2620" y="10693"/>
                  <a:pt x="2704" y="10740"/>
                  <a:pt x="2787" y="10740"/>
                </a:cubicBezTo>
                <a:lnTo>
                  <a:pt x="2823" y="10740"/>
                </a:lnTo>
                <a:cubicBezTo>
                  <a:pt x="2894" y="10740"/>
                  <a:pt x="2966" y="10705"/>
                  <a:pt x="3025" y="10657"/>
                </a:cubicBezTo>
                <a:lnTo>
                  <a:pt x="4204" y="9645"/>
                </a:lnTo>
                <a:cubicBezTo>
                  <a:pt x="4287" y="9574"/>
                  <a:pt x="4323" y="9455"/>
                  <a:pt x="4311" y="9347"/>
                </a:cubicBezTo>
                <a:lnTo>
                  <a:pt x="4633" y="9097"/>
                </a:lnTo>
                <a:cubicBezTo>
                  <a:pt x="4692" y="9050"/>
                  <a:pt x="4740" y="8978"/>
                  <a:pt x="4752" y="8895"/>
                </a:cubicBezTo>
                <a:cubicBezTo>
                  <a:pt x="4752" y="8847"/>
                  <a:pt x="4752" y="8800"/>
                  <a:pt x="4740" y="8752"/>
                </a:cubicBezTo>
                <a:lnTo>
                  <a:pt x="4823" y="8681"/>
                </a:lnTo>
                <a:cubicBezTo>
                  <a:pt x="4847" y="8669"/>
                  <a:pt x="4859" y="8657"/>
                  <a:pt x="4883" y="8657"/>
                </a:cubicBezTo>
                <a:lnTo>
                  <a:pt x="4883" y="8847"/>
                </a:lnTo>
                <a:cubicBezTo>
                  <a:pt x="4799" y="8895"/>
                  <a:pt x="4728" y="8990"/>
                  <a:pt x="4728" y="9109"/>
                </a:cubicBezTo>
                <a:lnTo>
                  <a:pt x="4633" y="10657"/>
                </a:lnTo>
                <a:cubicBezTo>
                  <a:pt x="4633" y="10752"/>
                  <a:pt x="4668" y="10836"/>
                  <a:pt x="4728" y="10895"/>
                </a:cubicBezTo>
                <a:cubicBezTo>
                  <a:pt x="4787" y="10955"/>
                  <a:pt x="4871" y="11002"/>
                  <a:pt x="4942" y="11002"/>
                </a:cubicBezTo>
                <a:lnTo>
                  <a:pt x="9038" y="11002"/>
                </a:lnTo>
                <a:cubicBezTo>
                  <a:pt x="9133" y="11002"/>
                  <a:pt x="9205" y="10979"/>
                  <a:pt x="9264" y="10895"/>
                </a:cubicBezTo>
                <a:cubicBezTo>
                  <a:pt x="9324" y="10836"/>
                  <a:pt x="9347" y="10752"/>
                  <a:pt x="9347" y="10657"/>
                </a:cubicBezTo>
                <a:lnTo>
                  <a:pt x="9264" y="9109"/>
                </a:lnTo>
                <a:cubicBezTo>
                  <a:pt x="9264" y="8990"/>
                  <a:pt x="9193" y="8907"/>
                  <a:pt x="9097" y="8847"/>
                </a:cubicBezTo>
                <a:lnTo>
                  <a:pt x="9097" y="8431"/>
                </a:lnTo>
                <a:cubicBezTo>
                  <a:pt x="9097" y="8359"/>
                  <a:pt x="9074" y="8264"/>
                  <a:pt x="9014" y="8216"/>
                </a:cubicBezTo>
                <a:cubicBezTo>
                  <a:pt x="8978" y="8192"/>
                  <a:pt x="8931" y="8157"/>
                  <a:pt x="8907" y="8145"/>
                </a:cubicBezTo>
                <a:lnTo>
                  <a:pt x="8907" y="8026"/>
                </a:lnTo>
                <a:cubicBezTo>
                  <a:pt x="8907" y="7919"/>
                  <a:pt x="8966" y="7728"/>
                  <a:pt x="9038" y="7490"/>
                </a:cubicBezTo>
                <a:cubicBezTo>
                  <a:pt x="9074" y="7407"/>
                  <a:pt x="9026" y="7311"/>
                  <a:pt x="8954" y="7288"/>
                </a:cubicBezTo>
                <a:cubicBezTo>
                  <a:pt x="8932" y="7279"/>
                  <a:pt x="8911" y="7275"/>
                  <a:pt x="8890" y="7275"/>
                </a:cubicBezTo>
                <a:cubicBezTo>
                  <a:pt x="8823" y="7275"/>
                  <a:pt x="8768" y="7316"/>
                  <a:pt x="8740" y="7371"/>
                </a:cubicBezTo>
                <a:cubicBezTo>
                  <a:pt x="8669" y="7561"/>
                  <a:pt x="8573" y="7835"/>
                  <a:pt x="8573" y="8014"/>
                </a:cubicBezTo>
                <a:lnTo>
                  <a:pt x="8573" y="8121"/>
                </a:lnTo>
                <a:lnTo>
                  <a:pt x="5406" y="8121"/>
                </a:lnTo>
                <a:cubicBezTo>
                  <a:pt x="5395" y="8014"/>
                  <a:pt x="5347" y="7919"/>
                  <a:pt x="5323" y="7859"/>
                </a:cubicBezTo>
                <a:lnTo>
                  <a:pt x="3787" y="5454"/>
                </a:lnTo>
                <a:cubicBezTo>
                  <a:pt x="3787" y="5442"/>
                  <a:pt x="3775" y="5442"/>
                  <a:pt x="3751" y="5418"/>
                </a:cubicBezTo>
                <a:cubicBezTo>
                  <a:pt x="3609" y="5275"/>
                  <a:pt x="3609" y="5049"/>
                  <a:pt x="3751" y="4906"/>
                </a:cubicBezTo>
                <a:cubicBezTo>
                  <a:pt x="3829" y="4829"/>
                  <a:pt x="3924" y="4790"/>
                  <a:pt x="4018" y="4790"/>
                </a:cubicBezTo>
                <a:cubicBezTo>
                  <a:pt x="4112" y="4790"/>
                  <a:pt x="4204" y="4829"/>
                  <a:pt x="4275" y="4906"/>
                </a:cubicBezTo>
                <a:lnTo>
                  <a:pt x="5025" y="5656"/>
                </a:lnTo>
                <a:cubicBezTo>
                  <a:pt x="5072" y="5711"/>
                  <a:pt x="5140" y="5740"/>
                  <a:pt x="5211" y="5740"/>
                </a:cubicBezTo>
                <a:cubicBezTo>
                  <a:pt x="5248" y="5740"/>
                  <a:pt x="5286" y="5732"/>
                  <a:pt x="5323" y="5716"/>
                </a:cubicBezTo>
                <a:cubicBezTo>
                  <a:pt x="5418" y="5680"/>
                  <a:pt x="5478" y="5585"/>
                  <a:pt x="5478" y="5466"/>
                </a:cubicBezTo>
                <a:lnTo>
                  <a:pt x="5478" y="3799"/>
                </a:lnTo>
                <a:lnTo>
                  <a:pt x="5478" y="1287"/>
                </a:lnTo>
                <a:cubicBezTo>
                  <a:pt x="5478" y="1073"/>
                  <a:pt x="5645" y="918"/>
                  <a:pt x="5835" y="918"/>
                </a:cubicBezTo>
                <a:cubicBezTo>
                  <a:pt x="5942" y="918"/>
                  <a:pt x="6037" y="942"/>
                  <a:pt x="6109" y="1013"/>
                </a:cubicBezTo>
                <a:cubicBezTo>
                  <a:pt x="6180" y="1096"/>
                  <a:pt x="6216" y="1180"/>
                  <a:pt x="6216" y="1287"/>
                </a:cubicBezTo>
                <a:lnTo>
                  <a:pt x="6216" y="4454"/>
                </a:lnTo>
                <a:cubicBezTo>
                  <a:pt x="6216" y="4549"/>
                  <a:pt x="6287" y="4621"/>
                  <a:pt x="6371" y="4621"/>
                </a:cubicBezTo>
                <a:cubicBezTo>
                  <a:pt x="6466" y="4621"/>
                  <a:pt x="6538" y="4549"/>
                  <a:pt x="6538" y="4454"/>
                </a:cubicBezTo>
                <a:lnTo>
                  <a:pt x="6538" y="1287"/>
                </a:lnTo>
                <a:lnTo>
                  <a:pt x="6538" y="680"/>
                </a:lnTo>
                <a:cubicBezTo>
                  <a:pt x="6538" y="572"/>
                  <a:pt x="6585" y="477"/>
                  <a:pt x="6645" y="418"/>
                </a:cubicBezTo>
                <a:cubicBezTo>
                  <a:pt x="6716" y="346"/>
                  <a:pt x="6811" y="322"/>
                  <a:pt x="6895" y="322"/>
                </a:cubicBezTo>
                <a:cubicBezTo>
                  <a:pt x="7002" y="322"/>
                  <a:pt x="7085" y="358"/>
                  <a:pt x="7145" y="418"/>
                </a:cubicBezTo>
                <a:cubicBezTo>
                  <a:pt x="7228" y="501"/>
                  <a:pt x="7252" y="584"/>
                  <a:pt x="7252" y="680"/>
                </a:cubicBezTo>
                <a:lnTo>
                  <a:pt x="7252" y="4454"/>
                </a:lnTo>
                <a:cubicBezTo>
                  <a:pt x="7252" y="4549"/>
                  <a:pt x="7323" y="4621"/>
                  <a:pt x="7419" y="4621"/>
                </a:cubicBezTo>
                <a:cubicBezTo>
                  <a:pt x="7502" y="4621"/>
                  <a:pt x="7585" y="4549"/>
                  <a:pt x="7585" y="4454"/>
                </a:cubicBezTo>
                <a:lnTo>
                  <a:pt x="7585" y="1430"/>
                </a:lnTo>
                <a:cubicBezTo>
                  <a:pt x="7585" y="1334"/>
                  <a:pt x="7621" y="1239"/>
                  <a:pt x="7681" y="1180"/>
                </a:cubicBezTo>
                <a:cubicBezTo>
                  <a:pt x="7740" y="1120"/>
                  <a:pt x="7847" y="1073"/>
                  <a:pt x="7942" y="1073"/>
                </a:cubicBezTo>
                <a:cubicBezTo>
                  <a:pt x="8038" y="1073"/>
                  <a:pt x="8133" y="1120"/>
                  <a:pt x="8192" y="1180"/>
                </a:cubicBezTo>
                <a:cubicBezTo>
                  <a:pt x="8264" y="1251"/>
                  <a:pt x="8300" y="1346"/>
                  <a:pt x="8300" y="1430"/>
                </a:cubicBezTo>
                <a:lnTo>
                  <a:pt x="8300" y="4454"/>
                </a:lnTo>
                <a:cubicBezTo>
                  <a:pt x="8300" y="4549"/>
                  <a:pt x="8371" y="4621"/>
                  <a:pt x="8454" y="4621"/>
                </a:cubicBezTo>
                <a:cubicBezTo>
                  <a:pt x="8550" y="4621"/>
                  <a:pt x="8621" y="4549"/>
                  <a:pt x="8621" y="4454"/>
                </a:cubicBezTo>
                <a:lnTo>
                  <a:pt x="8621" y="2168"/>
                </a:lnTo>
                <a:cubicBezTo>
                  <a:pt x="8621" y="1954"/>
                  <a:pt x="8788" y="1787"/>
                  <a:pt x="8990" y="1787"/>
                </a:cubicBezTo>
                <a:cubicBezTo>
                  <a:pt x="9097" y="1787"/>
                  <a:pt x="9193" y="1835"/>
                  <a:pt x="9252" y="1894"/>
                </a:cubicBezTo>
                <a:cubicBezTo>
                  <a:pt x="9324" y="1966"/>
                  <a:pt x="9347" y="2061"/>
                  <a:pt x="9347" y="2144"/>
                </a:cubicBezTo>
                <a:lnTo>
                  <a:pt x="9324" y="5883"/>
                </a:lnTo>
                <a:lnTo>
                  <a:pt x="9324" y="5918"/>
                </a:lnTo>
                <a:cubicBezTo>
                  <a:pt x="9312" y="6180"/>
                  <a:pt x="9228" y="6430"/>
                  <a:pt x="9085" y="6657"/>
                </a:cubicBezTo>
                <a:cubicBezTo>
                  <a:pt x="9038" y="6728"/>
                  <a:pt x="9050" y="6835"/>
                  <a:pt x="9133" y="6883"/>
                </a:cubicBezTo>
                <a:cubicBezTo>
                  <a:pt x="9158" y="6900"/>
                  <a:pt x="9188" y="6908"/>
                  <a:pt x="9218" y="6908"/>
                </a:cubicBezTo>
                <a:cubicBezTo>
                  <a:pt x="9271" y="6908"/>
                  <a:pt x="9324" y="6881"/>
                  <a:pt x="9347" y="6835"/>
                </a:cubicBezTo>
                <a:cubicBezTo>
                  <a:pt x="9526" y="6585"/>
                  <a:pt x="9621" y="6299"/>
                  <a:pt x="9645" y="6002"/>
                </a:cubicBezTo>
                <a:lnTo>
                  <a:pt x="9978" y="5752"/>
                </a:lnTo>
                <a:cubicBezTo>
                  <a:pt x="10336" y="5573"/>
                  <a:pt x="10395" y="5144"/>
                  <a:pt x="10157" y="4847"/>
                </a:cubicBezTo>
                <a:cubicBezTo>
                  <a:pt x="10086" y="4740"/>
                  <a:pt x="9967" y="4668"/>
                  <a:pt x="9847" y="4621"/>
                </a:cubicBezTo>
                <a:lnTo>
                  <a:pt x="9967" y="4525"/>
                </a:lnTo>
                <a:cubicBezTo>
                  <a:pt x="10109" y="4406"/>
                  <a:pt x="10205" y="4263"/>
                  <a:pt x="10228" y="4073"/>
                </a:cubicBezTo>
                <a:cubicBezTo>
                  <a:pt x="10264" y="3894"/>
                  <a:pt x="10205" y="3716"/>
                  <a:pt x="10097" y="3561"/>
                </a:cubicBezTo>
                <a:cubicBezTo>
                  <a:pt x="10026" y="3454"/>
                  <a:pt x="9907" y="3382"/>
                  <a:pt x="9788" y="3335"/>
                </a:cubicBezTo>
                <a:lnTo>
                  <a:pt x="9919" y="3239"/>
                </a:lnTo>
                <a:cubicBezTo>
                  <a:pt x="10062" y="3120"/>
                  <a:pt x="10157" y="2966"/>
                  <a:pt x="10181" y="2775"/>
                </a:cubicBezTo>
                <a:cubicBezTo>
                  <a:pt x="10217" y="2597"/>
                  <a:pt x="10157" y="2418"/>
                  <a:pt x="10050" y="2263"/>
                </a:cubicBezTo>
                <a:cubicBezTo>
                  <a:pt x="9967" y="2144"/>
                  <a:pt x="9847" y="2073"/>
                  <a:pt x="9705" y="2025"/>
                </a:cubicBezTo>
                <a:cubicBezTo>
                  <a:pt x="9681" y="1906"/>
                  <a:pt x="9621" y="1811"/>
                  <a:pt x="9526" y="1715"/>
                </a:cubicBezTo>
                <a:cubicBezTo>
                  <a:pt x="9395" y="1585"/>
                  <a:pt x="9228" y="1513"/>
                  <a:pt x="9038" y="1513"/>
                </a:cubicBezTo>
                <a:cubicBezTo>
                  <a:pt x="8907" y="1513"/>
                  <a:pt x="8788" y="1549"/>
                  <a:pt x="8669" y="1608"/>
                </a:cubicBezTo>
                <a:lnTo>
                  <a:pt x="8669" y="1465"/>
                </a:lnTo>
                <a:cubicBezTo>
                  <a:pt x="8669" y="1287"/>
                  <a:pt x="8597" y="1108"/>
                  <a:pt x="8454" y="977"/>
                </a:cubicBezTo>
                <a:cubicBezTo>
                  <a:pt x="8323" y="834"/>
                  <a:pt x="8157" y="763"/>
                  <a:pt x="7966" y="763"/>
                </a:cubicBezTo>
                <a:cubicBezTo>
                  <a:pt x="7835" y="763"/>
                  <a:pt x="7716" y="799"/>
                  <a:pt x="7597" y="870"/>
                </a:cubicBezTo>
                <a:lnTo>
                  <a:pt x="7597" y="703"/>
                </a:lnTo>
                <a:cubicBezTo>
                  <a:pt x="7597" y="525"/>
                  <a:pt x="7526" y="346"/>
                  <a:pt x="7383" y="215"/>
                </a:cubicBezTo>
                <a:cubicBezTo>
                  <a:pt x="7252" y="84"/>
                  <a:pt x="7085" y="1"/>
                  <a:pt x="6895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452" name="Google Shape;1452;p48"/>
          <p:cNvGrpSpPr/>
          <p:nvPr/>
        </p:nvGrpSpPr>
        <p:grpSpPr>
          <a:xfrm>
            <a:off x="2048599" y="1236665"/>
            <a:ext cx="351445" cy="277976"/>
            <a:chOff x="6183451" y="2462140"/>
            <a:chExt cx="351445" cy="277976"/>
          </a:xfrm>
        </p:grpSpPr>
        <p:sp>
          <p:nvSpPr>
            <p:cNvPr id="1453" name="Google Shape;1453;p48"/>
            <p:cNvSpPr/>
            <p:nvPr/>
          </p:nvSpPr>
          <p:spPr>
            <a:xfrm>
              <a:off x="6315251" y="2514777"/>
              <a:ext cx="120446" cy="10241"/>
            </a:xfrm>
            <a:custGeom>
              <a:avLst/>
              <a:gdLst/>
              <a:ahLst/>
              <a:cxnLst/>
              <a:rect l="l" t="t" r="r" b="b"/>
              <a:pathLst>
                <a:path w="3787" h="322" extrusionOk="0">
                  <a:moveTo>
                    <a:pt x="167" y="0"/>
                  </a:moveTo>
                  <a:cubicBezTo>
                    <a:pt x="84" y="0"/>
                    <a:pt x="0" y="71"/>
                    <a:pt x="0" y="167"/>
                  </a:cubicBezTo>
                  <a:cubicBezTo>
                    <a:pt x="0" y="250"/>
                    <a:pt x="84" y="321"/>
                    <a:pt x="167" y="321"/>
                  </a:cubicBezTo>
                  <a:lnTo>
                    <a:pt x="3620" y="321"/>
                  </a:lnTo>
                  <a:cubicBezTo>
                    <a:pt x="3703" y="321"/>
                    <a:pt x="3786" y="250"/>
                    <a:pt x="3786" y="167"/>
                  </a:cubicBezTo>
                  <a:cubicBezTo>
                    <a:pt x="3786" y="71"/>
                    <a:pt x="3715" y="0"/>
                    <a:pt x="36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454" name="Google Shape;1454;p48"/>
            <p:cNvSpPr/>
            <p:nvPr/>
          </p:nvSpPr>
          <p:spPr>
            <a:xfrm>
              <a:off x="6274349" y="2514777"/>
              <a:ext cx="27670" cy="10241"/>
            </a:xfrm>
            <a:custGeom>
              <a:avLst/>
              <a:gdLst/>
              <a:ahLst/>
              <a:cxnLst/>
              <a:rect l="l" t="t" r="r" b="b"/>
              <a:pathLst>
                <a:path w="870" h="322" extrusionOk="0">
                  <a:moveTo>
                    <a:pt x="155" y="0"/>
                  </a:moveTo>
                  <a:cubicBezTo>
                    <a:pt x="72" y="0"/>
                    <a:pt x="0" y="71"/>
                    <a:pt x="0" y="167"/>
                  </a:cubicBezTo>
                  <a:cubicBezTo>
                    <a:pt x="0" y="250"/>
                    <a:pt x="72" y="321"/>
                    <a:pt x="155" y="321"/>
                  </a:cubicBezTo>
                  <a:lnTo>
                    <a:pt x="715" y="321"/>
                  </a:lnTo>
                  <a:cubicBezTo>
                    <a:pt x="798" y="321"/>
                    <a:pt x="870" y="250"/>
                    <a:pt x="870" y="167"/>
                  </a:cubicBezTo>
                  <a:cubicBezTo>
                    <a:pt x="870" y="71"/>
                    <a:pt x="798" y="0"/>
                    <a:pt x="71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455" name="Google Shape;1455;p48"/>
            <p:cNvSpPr/>
            <p:nvPr/>
          </p:nvSpPr>
          <p:spPr>
            <a:xfrm>
              <a:off x="6274349" y="2672307"/>
              <a:ext cx="64405" cy="10623"/>
            </a:xfrm>
            <a:custGeom>
              <a:avLst/>
              <a:gdLst/>
              <a:ahLst/>
              <a:cxnLst/>
              <a:rect l="l" t="t" r="r" b="b"/>
              <a:pathLst>
                <a:path w="2025" h="334" extrusionOk="0">
                  <a:moveTo>
                    <a:pt x="155" y="0"/>
                  </a:moveTo>
                  <a:cubicBezTo>
                    <a:pt x="72" y="0"/>
                    <a:pt x="0" y="71"/>
                    <a:pt x="0" y="167"/>
                  </a:cubicBezTo>
                  <a:cubicBezTo>
                    <a:pt x="0" y="250"/>
                    <a:pt x="72" y="333"/>
                    <a:pt x="155" y="333"/>
                  </a:cubicBezTo>
                  <a:lnTo>
                    <a:pt x="1858" y="333"/>
                  </a:lnTo>
                  <a:cubicBezTo>
                    <a:pt x="1941" y="333"/>
                    <a:pt x="2013" y="250"/>
                    <a:pt x="2013" y="167"/>
                  </a:cubicBezTo>
                  <a:cubicBezTo>
                    <a:pt x="2024" y="71"/>
                    <a:pt x="1941" y="0"/>
                    <a:pt x="18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456" name="Google Shape;1456;p48"/>
            <p:cNvSpPr/>
            <p:nvPr/>
          </p:nvSpPr>
          <p:spPr>
            <a:xfrm>
              <a:off x="6274731" y="2619670"/>
              <a:ext cx="85619" cy="10623"/>
            </a:xfrm>
            <a:custGeom>
              <a:avLst/>
              <a:gdLst/>
              <a:ahLst/>
              <a:cxnLst/>
              <a:rect l="l" t="t" r="r" b="b"/>
              <a:pathLst>
                <a:path w="2692" h="334" extrusionOk="0">
                  <a:moveTo>
                    <a:pt x="167" y="0"/>
                  </a:moveTo>
                  <a:cubicBezTo>
                    <a:pt x="72" y="0"/>
                    <a:pt x="0" y="83"/>
                    <a:pt x="0" y="167"/>
                  </a:cubicBezTo>
                  <a:cubicBezTo>
                    <a:pt x="0" y="262"/>
                    <a:pt x="72" y="333"/>
                    <a:pt x="167" y="333"/>
                  </a:cubicBezTo>
                  <a:lnTo>
                    <a:pt x="2524" y="333"/>
                  </a:lnTo>
                  <a:cubicBezTo>
                    <a:pt x="2620" y="333"/>
                    <a:pt x="2691" y="262"/>
                    <a:pt x="2691" y="167"/>
                  </a:cubicBezTo>
                  <a:cubicBezTo>
                    <a:pt x="2691" y="83"/>
                    <a:pt x="2620" y="0"/>
                    <a:pt x="25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457" name="Google Shape;1457;p48"/>
            <p:cNvSpPr/>
            <p:nvPr/>
          </p:nvSpPr>
          <p:spPr>
            <a:xfrm>
              <a:off x="6274731" y="2567383"/>
              <a:ext cx="122704" cy="10273"/>
            </a:xfrm>
            <a:custGeom>
              <a:avLst/>
              <a:gdLst/>
              <a:ahLst/>
              <a:cxnLst/>
              <a:rect l="l" t="t" r="r" b="b"/>
              <a:pathLst>
                <a:path w="3858" h="323" extrusionOk="0">
                  <a:moveTo>
                    <a:pt x="167" y="1"/>
                  </a:moveTo>
                  <a:cubicBezTo>
                    <a:pt x="72" y="1"/>
                    <a:pt x="0" y="72"/>
                    <a:pt x="0" y="156"/>
                  </a:cubicBezTo>
                  <a:cubicBezTo>
                    <a:pt x="0" y="251"/>
                    <a:pt x="72" y="322"/>
                    <a:pt x="167" y="322"/>
                  </a:cubicBezTo>
                  <a:lnTo>
                    <a:pt x="3691" y="322"/>
                  </a:lnTo>
                  <a:cubicBezTo>
                    <a:pt x="3775" y="322"/>
                    <a:pt x="3858" y="251"/>
                    <a:pt x="3858" y="156"/>
                  </a:cubicBezTo>
                  <a:cubicBezTo>
                    <a:pt x="3858" y="72"/>
                    <a:pt x="3775" y="1"/>
                    <a:pt x="369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458" name="Google Shape;1458;p48"/>
            <p:cNvSpPr/>
            <p:nvPr/>
          </p:nvSpPr>
          <p:spPr>
            <a:xfrm>
              <a:off x="6183451" y="2462140"/>
              <a:ext cx="339709" cy="277976"/>
            </a:xfrm>
            <a:custGeom>
              <a:avLst/>
              <a:gdLst/>
              <a:ahLst/>
              <a:cxnLst/>
              <a:rect l="l" t="t" r="r" b="b"/>
              <a:pathLst>
                <a:path w="10681" h="8740" extrusionOk="0">
                  <a:moveTo>
                    <a:pt x="9514" y="405"/>
                  </a:moveTo>
                  <a:cubicBezTo>
                    <a:pt x="9895" y="405"/>
                    <a:pt x="10193" y="667"/>
                    <a:pt x="10252" y="1036"/>
                  </a:cubicBezTo>
                  <a:lnTo>
                    <a:pt x="8883" y="1036"/>
                  </a:lnTo>
                  <a:lnTo>
                    <a:pt x="8883" y="964"/>
                  </a:lnTo>
                  <a:lnTo>
                    <a:pt x="8883" y="953"/>
                  </a:lnTo>
                  <a:lnTo>
                    <a:pt x="8883" y="941"/>
                  </a:lnTo>
                  <a:lnTo>
                    <a:pt x="8883" y="917"/>
                  </a:lnTo>
                  <a:lnTo>
                    <a:pt x="8883" y="905"/>
                  </a:lnTo>
                  <a:lnTo>
                    <a:pt x="8883" y="893"/>
                  </a:lnTo>
                  <a:lnTo>
                    <a:pt x="8883" y="881"/>
                  </a:lnTo>
                  <a:lnTo>
                    <a:pt x="8883" y="857"/>
                  </a:lnTo>
                  <a:lnTo>
                    <a:pt x="8883" y="845"/>
                  </a:lnTo>
                  <a:lnTo>
                    <a:pt x="8883" y="833"/>
                  </a:lnTo>
                  <a:lnTo>
                    <a:pt x="8883" y="822"/>
                  </a:lnTo>
                  <a:lnTo>
                    <a:pt x="8883" y="798"/>
                  </a:lnTo>
                  <a:lnTo>
                    <a:pt x="8883" y="786"/>
                  </a:lnTo>
                  <a:cubicBezTo>
                    <a:pt x="8883" y="786"/>
                    <a:pt x="8883" y="774"/>
                    <a:pt x="8895" y="774"/>
                  </a:cubicBezTo>
                  <a:lnTo>
                    <a:pt x="8895" y="762"/>
                  </a:lnTo>
                  <a:cubicBezTo>
                    <a:pt x="8895" y="762"/>
                    <a:pt x="8895" y="738"/>
                    <a:pt x="8907" y="738"/>
                  </a:cubicBezTo>
                  <a:cubicBezTo>
                    <a:pt x="8919" y="714"/>
                    <a:pt x="8943" y="703"/>
                    <a:pt x="8954" y="667"/>
                  </a:cubicBezTo>
                  <a:cubicBezTo>
                    <a:pt x="8954" y="655"/>
                    <a:pt x="8966" y="655"/>
                    <a:pt x="8966" y="643"/>
                  </a:cubicBezTo>
                  <a:lnTo>
                    <a:pt x="8978" y="619"/>
                  </a:lnTo>
                  <a:lnTo>
                    <a:pt x="9002" y="607"/>
                  </a:lnTo>
                  <a:lnTo>
                    <a:pt x="9014" y="595"/>
                  </a:lnTo>
                  <a:cubicBezTo>
                    <a:pt x="9026" y="595"/>
                    <a:pt x="9026" y="583"/>
                    <a:pt x="9038" y="583"/>
                  </a:cubicBezTo>
                  <a:cubicBezTo>
                    <a:pt x="9145" y="488"/>
                    <a:pt x="9264" y="429"/>
                    <a:pt x="9395" y="405"/>
                  </a:cubicBezTo>
                  <a:close/>
                  <a:moveTo>
                    <a:pt x="6704" y="7775"/>
                  </a:moveTo>
                  <a:cubicBezTo>
                    <a:pt x="6704" y="7787"/>
                    <a:pt x="6704" y="7799"/>
                    <a:pt x="6728" y="7811"/>
                  </a:cubicBezTo>
                  <a:lnTo>
                    <a:pt x="6728" y="7834"/>
                  </a:lnTo>
                  <a:lnTo>
                    <a:pt x="6728" y="7858"/>
                  </a:lnTo>
                  <a:lnTo>
                    <a:pt x="6728" y="7870"/>
                  </a:lnTo>
                  <a:lnTo>
                    <a:pt x="6728" y="7906"/>
                  </a:lnTo>
                  <a:lnTo>
                    <a:pt x="6728" y="7918"/>
                  </a:lnTo>
                  <a:cubicBezTo>
                    <a:pt x="6728" y="7930"/>
                    <a:pt x="6728" y="7930"/>
                    <a:pt x="6740" y="7953"/>
                  </a:cubicBezTo>
                  <a:lnTo>
                    <a:pt x="6740" y="7965"/>
                  </a:lnTo>
                  <a:cubicBezTo>
                    <a:pt x="6740" y="7977"/>
                    <a:pt x="6740" y="7977"/>
                    <a:pt x="6752" y="7989"/>
                  </a:cubicBezTo>
                  <a:lnTo>
                    <a:pt x="6752" y="8013"/>
                  </a:lnTo>
                  <a:cubicBezTo>
                    <a:pt x="6752" y="8025"/>
                    <a:pt x="6752" y="8025"/>
                    <a:pt x="6764" y="8037"/>
                  </a:cubicBezTo>
                  <a:cubicBezTo>
                    <a:pt x="6764" y="8037"/>
                    <a:pt x="6764" y="8049"/>
                    <a:pt x="6776" y="8049"/>
                  </a:cubicBezTo>
                  <a:cubicBezTo>
                    <a:pt x="6776" y="8072"/>
                    <a:pt x="6776" y="8072"/>
                    <a:pt x="6799" y="8084"/>
                  </a:cubicBezTo>
                  <a:cubicBezTo>
                    <a:pt x="6799" y="8084"/>
                    <a:pt x="6799" y="8096"/>
                    <a:pt x="6811" y="8096"/>
                  </a:cubicBezTo>
                  <a:cubicBezTo>
                    <a:pt x="6811" y="8108"/>
                    <a:pt x="6823" y="8108"/>
                    <a:pt x="6823" y="8132"/>
                  </a:cubicBezTo>
                  <a:cubicBezTo>
                    <a:pt x="6823" y="8132"/>
                    <a:pt x="6823" y="8144"/>
                    <a:pt x="6835" y="8144"/>
                  </a:cubicBezTo>
                  <a:cubicBezTo>
                    <a:pt x="6835" y="8156"/>
                    <a:pt x="6859" y="8156"/>
                    <a:pt x="6859" y="8168"/>
                  </a:cubicBezTo>
                  <a:lnTo>
                    <a:pt x="6859" y="8192"/>
                  </a:lnTo>
                  <a:cubicBezTo>
                    <a:pt x="6871" y="8203"/>
                    <a:pt x="6871" y="8215"/>
                    <a:pt x="6883" y="8227"/>
                  </a:cubicBezTo>
                  <a:lnTo>
                    <a:pt x="6883" y="8251"/>
                  </a:lnTo>
                  <a:cubicBezTo>
                    <a:pt x="6883" y="8263"/>
                    <a:pt x="6895" y="8263"/>
                    <a:pt x="6895" y="8275"/>
                  </a:cubicBezTo>
                  <a:cubicBezTo>
                    <a:pt x="6895" y="8275"/>
                    <a:pt x="6895" y="8287"/>
                    <a:pt x="6918" y="8287"/>
                  </a:cubicBezTo>
                  <a:cubicBezTo>
                    <a:pt x="6918" y="8311"/>
                    <a:pt x="6930" y="8311"/>
                    <a:pt x="6930" y="8322"/>
                  </a:cubicBezTo>
                  <a:cubicBezTo>
                    <a:pt x="6930" y="8322"/>
                    <a:pt x="6930" y="8334"/>
                    <a:pt x="6942" y="8334"/>
                  </a:cubicBezTo>
                  <a:lnTo>
                    <a:pt x="6954" y="8346"/>
                  </a:lnTo>
                  <a:lnTo>
                    <a:pt x="6978" y="8370"/>
                  </a:lnTo>
                  <a:lnTo>
                    <a:pt x="6990" y="8382"/>
                  </a:lnTo>
                  <a:lnTo>
                    <a:pt x="7002" y="8394"/>
                  </a:lnTo>
                  <a:lnTo>
                    <a:pt x="7014" y="8406"/>
                  </a:lnTo>
                  <a:lnTo>
                    <a:pt x="1096" y="8406"/>
                  </a:lnTo>
                  <a:cubicBezTo>
                    <a:pt x="727" y="8406"/>
                    <a:pt x="430" y="8144"/>
                    <a:pt x="370" y="7775"/>
                  </a:cubicBezTo>
                  <a:close/>
                  <a:moveTo>
                    <a:pt x="2918" y="0"/>
                  </a:moveTo>
                  <a:cubicBezTo>
                    <a:pt x="2323" y="0"/>
                    <a:pt x="1846" y="476"/>
                    <a:pt x="1846" y="1072"/>
                  </a:cubicBezTo>
                  <a:lnTo>
                    <a:pt x="1846" y="7441"/>
                  </a:lnTo>
                  <a:lnTo>
                    <a:pt x="156" y="7441"/>
                  </a:lnTo>
                  <a:cubicBezTo>
                    <a:pt x="120" y="7441"/>
                    <a:pt x="72" y="7453"/>
                    <a:pt x="37" y="7489"/>
                  </a:cubicBezTo>
                  <a:cubicBezTo>
                    <a:pt x="13" y="7513"/>
                    <a:pt x="1" y="7561"/>
                    <a:pt x="1" y="7608"/>
                  </a:cubicBezTo>
                  <a:cubicBezTo>
                    <a:pt x="1" y="8251"/>
                    <a:pt x="453" y="8739"/>
                    <a:pt x="1072" y="8739"/>
                  </a:cubicBezTo>
                  <a:lnTo>
                    <a:pt x="7776" y="8739"/>
                  </a:lnTo>
                  <a:cubicBezTo>
                    <a:pt x="8371" y="8739"/>
                    <a:pt x="8847" y="8263"/>
                    <a:pt x="8847" y="7668"/>
                  </a:cubicBezTo>
                  <a:lnTo>
                    <a:pt x="8847" y="5703"/>
                  </a:lnTo>
                  <a:cubicBezTo>
                    <a:pt x="8847" y="5608"/>
                    <a:pt x="8776" y="5536"/>
                    <a:pt x="8692" y="5536"/>
                  </a:cubicBezTo>
                  <a:cubicBezTo>
                    <a:pt x="8597" y="5536"/>
                    <a:pt x="8526" y="5608"/>
                    <a:pt x="8526" y="5703"/>
                  </a:cubicBezTo>
                  <a:lnTo>
                    <a:pt x="8526" y="7668"/>
                  </a:lnTo>
                  <a:cubicBezTo>
                    <a:pt x="8526" y="8084"/>
                    <a:pt x="8181" y="8406"/>
                    <a:pt x="7776" y="8406"/>
                  </a:cubicBezTo>
                  <a:lnTo>
                    <a:pt x="7764" y="8406"/>
                  </a:lnTo>
                  <a:cubicBezTo>
                    <a:pt x="7347" y="8406"/>
                    <a:pt x="7026" y="8072"/>
                    <a:pt x="7026" y="7608"/>
                  </a:cubicBezTo>
                  <a:cubicBezTo>
                    <a:pt x="7026" y="7513"/>
                    <a:pt x="6942" y="7441"/>
                    <a:pt x="6859" y="7441"/>
                  </a:cubicBezTo>
                  <a:lnTo>
                    <a:pt x="2168" y="7441"/>
                  </a:lnTo>
                  <a:lnTo>
                    <a:pt x="2168" y="1072"/>
                  </a:lnTo>
                  <a:cubicBezTo>
                    <a:pt x="2168" y="655"/>
                    <a:pt x="2513" y="333"/>
                    <a:pt x="2918" y="333"/>
                  </a:cubicBezTo>
                  <a:lnTo>
                    <a:pt x="8835" y="333"/>
                  </a:lnTo>
                  <a:lnTo>
                    <a:pt x="8823" y="345"/>
                  </a:lnTo>
                  <a:lnTo>
                    <a:pt x="8812" y="357"/>
                  </a:lnTo>
                  <a:lnTo>
                    <a:pt x="8788" y="369"/>
                  </a:lnTo>
                  <a:lnTo>
                    <a:pt x="8776" y="393"/>
                  </a:lnTo>
                  <a:lnTo>
                    <a:pt x="8764" y="405"/>
                  </a:lnTo>
                  <a:lnTo>
                    <a:pt x="8752" y="417"/>
                  </a:lnTo>
                  <a:lnTo>
                    <a:pt x="8728" y="429"/>
                  </a:lnTo>
                  <a:lnTo>
                    <a:pt x="8716" y="452"/>
                  </a:lnTo>
                  <a:lnTo>
                    <a:pt x="8704" y="464"/>
                  </a:lnTo>
                  <a:lnTo>
                    <a:pt x="8692" y="476"/>
                  </a:lnTo>
                  <a:cubicBezTo>
                    <a:pt x="8692" y="476"/>
                    <a:pt x="8669" y="488"/>
                    <a:pt x="8669" y="512"/>
                  </a:cubicBezTo>
                  <a:cubicBezTo>
                    <a:pt x="8669" y="524"/>
                    <a:pt x="8657" y="524"/>
                    <a:pt x="8657" y="536"/>
                  </a:cubicBezTo>
                  <a:cubicBezTo>
                    <a:pt x="8657" y="548"/>
                    <a:pt x="8645" y="548"/>
                    <a:pt x="8645" y="572"/>
                  </a:cubicBezTo>
                  <a:cubicBezTo>
                    <a:pt x="8645" y="583"/>
                    <a:pt x="8633" y="583"/>
                    <a:pt x="8633" y="595"/>
                  </a:cubicBezTo>
                  <a:cubicBezTo>
                    <a:pt x="8633" y="607"/>
                    <a:pt x="8633" y="607"/>
                    <a:pt x="8609" y="631"/>
                  </a:cubicBezTo>
                  <a:cubicBezTo>
                    <a:pt x="8609" y="643"/>
                    <a:pt x="8609" y="643"/>
                    <a:pt x="8597" y="655"/>
                  </a:cubicBezTo>
                  <a:cubicBezTo>
                    <a:pt x="8597" y="667"/>
                    <a:pt x="8597" y="667"/>
                    <a:pt x="8585" y="691"/>
                  </a:cubicBezTo>
                  <a:cubicBezTo>
                    <a:pt x="8585" y="703"/>
                    <a:pt x="8585" y="703"/>
                    <a:pt x="8573" y="714"/>
                  </a:cubicBezTo>
                  <a:cubicBezTo>
                    <a:pt x="8573" y="726"/>
                    <a:pt x="8573" y="726"/>
                    <a:pt x="8550" y="750"/>
                  </a:cubicBezTo>
                  <a:cubicBezTo>
                    <a:pt x="8550" y="762"/>
                    <a:pt x="8550" y="762"/>
                    <a:pt x="8538" y="774"/>
                  </a:cubicBezTo>
                  <a:cubicBezTo>
                    <a:pt x="8538" y="786"/>
                    <a:pt x="8538" y="786"/>
                    <a:pt x="8526" y="810"/>
                  </a:cubicBezTo>
                  <a:lnTo>
                    <a:pt x="8526" y="833"/>
                  </a:lnTo>
                  <a:lnTo>
                    <a:pt x="8526" y="869"/>
                  </a:lnTo>
                  <a:lnTo>
                    <a:pt x="8526" y="893"/>
                  </a:lnTo>
                  <a:lnTo>
                    <a:pt x="8526" y="929"/>
                  </a:lnTo>
                  <a:lnTo>
                    <a:pt x="8526" y="953"/>
                  </a:lnTo>
                  <a:lnTo>
                    <a:pt x="8526" y="988"/>
                  </a:lnTo>
                  <a:lnTo>
                    <a:pt x="8526" y="1012"/>
                  </a:lnTo>
                  <a:lnTo>
                    <a:pt x="8526" y="1048"/>
                  </a:lnTo>
                  <a:lnTo>
                    <a:pt x="8526" y="1060"/>
                  </a:lnTo>
                  <a:lnTo>
                    <a:pt x="8526" y="1119"/>
                  </a:lnTo>
                  <a:lnTo>
                    <a:pt x="8526" y="1179"/>
                  </a:lnTo>
                  <a:lnTo>
                    <a:pt x="8526" y="2560"/>
                  </a:lnTo>
                  <a:cubicBezTo>
                    <a:pt x="8526" y="2655"/>
                    <a:pt x="8597" y="2727"/>
                    <a:pt x="8692" y="2727"/>
                  </a:cubicBezTo>
                  <a:cubicBezTo>
                    <a:pt x="8776" y="2727"/>
                    <a:pt x="8847" y="2655"/>
                    <a:pt x="8847" y="2560"/>
                  </a:cubicBezTo>
                  <a:lnTo>
                    <a:pt x="8847" y="1286"/>
                  </a:lnTo>
                  <a:lnTo>
                    <a:pt x="10514" y="1286"/>
                  </a:lnTo>
                  <a:cubicBezTo>
                    <a:pt x="10562" y="1286"/>
                    <a:pt x="10609" y="1262"/>
                    <a:pt x="10633" y="1238"/>
                  </a:cubicBezTo>
                  <a:cubicBezTo>
                    <a:pt x="10669" y="1203"/>
                    <a:pt x="10681" y="1167"/>
                    <a:pt x="10681" y="1119"/>
                  </a:cubicBezTo>
                  <a:cubicBezTo>
                    <a:pt x="10681" y="476"/>
                    <a:pt x="10216" y="0"/>
                    <a:pt x="960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459" name="Google Shape;1459;p48"/>
            <p:cNvSpPr/>
            <p:nvPr/>
          </p:nvSpPr>
          <p:spPr>
            <a:xfrm>
              <a:off x="6367888" y="2552562"/>
              <a:ext cx="167008" cy="132627"/>
            </a:xfrm>
            <a:custGeom>
              <a:avLst/>
              <a:gdLst/>
              <a:ahLst/>
              <a:cxnLst/>
              <a:rect l="l" t="t" r="r" b="b"/>
              <a:pathLst>
                <a:path w="5251" h="4170" extrusionOk="0">
                  <a:moveTo>
                    <a:pt x="3679" y="407"/>
                  </a:moveTo>
                  <a:cubicBezTo>
                    <a:pt x="3108" y="669"/>
                    <a:pt x="2560" y="1027"/>
                    <a:pt x="2262" y="1217"/>
                  </a:cubicBezTo>
                  <a:cubicBezTo>
                    <a:pt x="1774" y="1550"/>
                    <a:pt x="1250" y="1955"/>
                    <a:pt x="858" y="2289"/>
                  </a:cubicBezTo>
                  <a:cubicBezTo>
                    <a:pt x="988" y="1991"/>
                    <a:pt x="1119" y="1729"/>
                    <a:pt x="1322" y="1503"/>
                  </a:cubicBezTo>
                  <a:cubicBezTo>
                    <a:pt x="1703" y="1074"/>
                    <a:pt x="2274" y="741"/>
                    <a:pt x="3036" y="538"/>
                  </a:cubicBezTo>
                  <a:cubicBezTo>
                    <a:pt x="3251" y="479"/>
                    <a:pt x="3453" y="431"/>
                    <a:pt x="3679" y="407"/>
                  </a:cubicBezTo>
                  <a:close/>
                  <a:moveTo>
                    <a:pt x="4548" y="372"/>
                  </a:moveTo>
                  <a:lnTo>
                    <a:pt x="4548" y="372"/>
                  </a:lnTo>
                  <a:cubicBezTo>
                    <a:pt x="4322" y="610"/>
                    <a:pt x="4084" y="836"/>
                    <a:pt x="3822" y="1122"/>
                  </a:cubicBezTo>
                  <a:cubicBezTo>
                    <a:pt x="3382" y="1598"/>
                    <a:pt x="2417" y="2217"/>
                    <a:pt x="2001" y="2348"/>
                  </a:cubicBezTo>
                  <a:cubicBezTo>
                    <a:pt x="1762" y="2432"/>
                    <a:pt x="1560" y="2467"/>
                    <a:pt x="1381" y="2527"/>
                  </a:cubicBezTo>
                  <a:cubicBezTo>
                    <a:pt x="1239" y="2574"/>
                    <a:pt x="1084" y="2610"/>
                    <a:pt x="953" y="2646"/>
                  </a:cubicBezTo>
                  <a:cubicBezTo>
                    <a:pt x="1012" y="2586"/>
                    <a:pt x="1084" y="2515"/>
                    <a:pt x="1179" y="2443"/>
                  </a:cubicBezTo>
                  <a:cubicBezTo>
                    <a:pt x="1524" y="2146"/>
                    <a:pt x="1977" y="1800"/>
                    <a:pt x="2453" y="1479"/>
                  </a:cubicBezTo>
                  <a:cubicBezTo>
                    <a:pt x="3274" y="919"/>
                    <a:pt x="4025" y="550"/>
                    <a:pt x="4548" y="372"/>
                  </a:cubicBezTo>
                  <a:close/>
                  <a:moveTo>
                    <a:pt x="4912" y="0"/>
                  </a:moveTo>
                  <a:cubicBezTo>
                    <a:pt x="3584" y="0"/>
                    <a:pt x="1934" y="348"/>
                    <a:pt x="1084" y="1312"/>
                  </a:cubicBezTo>
                  <a:cubicBezTo>
                    <a:pt x="703" y="1753"/>
                    <a:pt x="524" y="2324"/>
                    <a:pt x="346" y="2872"/>
                  </a:cubicBezTo>
                  <a:lnTo>
                    <a:pt x="298" y="3003"/>
                  </a:lnTo>
                  <a:lnTo>
                    <a:pt x="36" y="3967"/>
                  </a:lnTo>
                  <a:cubicBezTo>
                    <a:pt x="0" y="4063"/>
                    <a:pt x="60" y="4146"/>
                    <a:pt x="155" y="4170"/>
                  </a:cubicBezTo>
                  <a:lnTo>
                    <a:pt x="191" y="4170"/>
                  </a:lnTo>
                  <a:cubicBezTo>
                    <a:pt x="274" y="4170"/>
                    <a:pt x="334" y="4122"/>
                    <a:pt x="346" y="4051"/>
                  </a:cubicBezTo>
                  <a:lnTo>
                    <a:pt x="596" y="3134"/>
                  </a:lnTo>
                  <a:cubicBezTo>
                    <a:pt x="905" y="2991"/>
                    <a:pt x="1167" y="2932"/>
                    <a:pt x="1489" y="2824"/>
                  </a:cubicBezTo>
                  <a:cubicBezTo>
                    <a:pt x="1667" y="2777"/>
                    <a:pt x="1858" y="2717"/>
                    <a:pt x="2096" y="2646"/>
                  </a:cubicBezTo>
                  <a:cubicBezTo>
                    <a:pt x="2620" y="2479"/>
                    <a:pt x="3620" y="1812"/>
                    <a:pt x="4084" y="1324"/>
                  </a:cubicBezTo>
                  <a:cubicBezTo>
                    <a:pt x="4477" y="896"/>
                    <a:pt x="4822" y="562"/>
                    <a:pt x="5215" y="253"/>
                  </a:cubicBezTo>
                  <a:lnTo>
                    <a:pt x="5227" y="241"/>
                  </a:lnTo>
                  <a:lnTo>
                    <a:pt x="5239" y="217"/>
                  </a:lnTo>
                  <a:cubicBezTo>
                    <a:pt x="5251" y="205"/>
                    <a:pt x="5251" y="193"/>
                    <a:pt x="5251" y="181"/>
                  </a:cubicBezTo>
                  <a:lnTo>
                    <a:pt x="5251" y="157"/>
                  </a:lnTo>
                  <a:lnTo>
                    <a:pt x="5251" y="134"/>
                  </a:lnTo>
                  <a:cubicBezTo>
                    <a:pt x="5251" y="122"/>
                    <a:pt x="5251" y="110"/>
                    <a:pt x="5239" y="86"/>
                  </a:cubicBezTo>
                  <a:cubicBezTo>
                    <a:pt x="5239" y="86"/>
                    <a:pt x="5239" y="74"/>
                    <a:pt x="5227" y="74"/>
                  </a:cubicBezTo>
                  <a:cubicBezTo>
                    <a:pt x="5227" y="74"/>
                    <a:pt x="5227" y="62"/>
                    <a:pt x="5215" y="62"/>
                  </a:cubicBezTo>
                  <a:lnTo>
                    <a:pt x="5191" y="38"/>
                  </a:lnTo>
                  <a:lnTo>
                    <a:pt x="5179" y="26"/>
                  </a:lnTo>
                  <a:lnTo>
                    <a:pt x="5168" y="15"/>
                  </a:lnTo>
                  <a:cubicBezTo>
                    <a:pt x="5168" y="15"/>
                    <a:pt x="5156" y="15"/>
                    <a:pt x="5156" y="3"/>
                  </a:cubicBezTo>
                  <a:lnTo>
                    <a:pt x="5108" y="3"/>
                  </a:lnTo>
                  <a:cubicBezTo>
                    <a:pt x="5044" y="1"/>
                    <a:pt x="4978" y="0"/>
                    <a:pt x="491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460" name="Google Shape;1460;p48"/>
          <p:cNvGrpSpPr/>
          <p:nvPr/>
        </p:nvGrpSpPr>
        <p:grpSpPr>
          <a:xfrm>
            <a:off x="6987906" y="1208183"/>
            <a:ext cx="352209" cy="334938"/>
            <a:chOff x="7066548" y="2912594"/>
            <a:chExt cx="352209" cy="334938"/>
          </a:xfrm>
        </p:grpSpPr>
        <p:sp>
          <p:nvSpPr>
            <p:cNvPr id="1461" name="Google Shape;1461;p48"/>
            <p:cNvSpPr/>
            <p:nvPr/>
          </p:nvSpPr>
          <p:spPr>
            <a:xfrm>
              <a:off x="7066548" y="2912594"/>
              <a:ext cx="219264" cy="266399"/>
            </a:xfrm>
            <a:custGeom>
              <a:avLst/>
              <a:gdLst/>
              <a:ahLst/>
              <a:cxnLst/>
              <a:rect l="l" t="t" r="r" b="b"/>
              <a:pathLst>
                <a:path w="6894" h="8376" extrusionOk="0">
                  <a:moveTo>
                    <a:pt x="6584" y="363"/>
                  </a:moveTo>
                  <a:lnTo>
                    <a:pt x="6584" y="1839"/>
                  </a:lnTo>
                  <a:lnTo>
                    <a:pt x="1774" y="2911"/>
                  </a:lnTo>
                  <a:lnTo>
                    <a:pt x="1774" y="1434"/>
                  </a:lnTo>
                  <a:lnTo>
                    <a:pt x="6584" y="363"/>
                  </a:lnTo>
                  <a:close/>
                  <a:moveTo>
                    <a:pt x="6584" y="2137"/>
                  </a:moveTo>
                  <a:lnTo>
                    <a:pt x="6584" y="6078"/>
                  </a:lnTo>
                  <a:cubicBezTo>
                    <a:pt x="6584" y="6209"/>
                    <a:pt x="6525" y="6423"/>
                    <a:pt x="6346" y="6578"/>
                  </a:cubicBezTo>
                  <a:cubicBezTo>
                    <a:pt x="6203" y="6721"/>
                    <a:pt x="5989" y="6863"/>
                    <a:pt x="5596" y="6863"/>
                  </a:cubicBezTo>
                  <a:cubicBezTo>
                    <a:pt x="5191" y="6863"/>
                    <a:pt x="4882" y="6625"/>
                    <a:pt x="4882" y="6328"/>
                  </a:cubicBezTo>
                  <a:cubicBezTo>
                    <a:pt x="4882" y="6030"/>
                    <a:pt x="5215" y="5792"/>
                    <a:pt x="5596" y="5792"/>
                  </a:cubicBezTo>
                  <a:cubicBezTo>
                    <a:pt x="5751" y="5792"/>
                    <a:pt x="5906" y="5840"/>
                    <a:pt x="6084" y="5899"/>
                  </a:cubicBezTo>
                  <a:cubicBezTo>
                    <a:pt x="6104" y="5904"/>
                    <a:pt x="6126" y="5907"/>
                    <a:pt x="6148" y="5907"/>
                  </a:cubicBezTo>
                  <a:cubicBezTo>
                    <a:pt x="6179" y="5907"/>
                    <a:pt x="6211" y="5901"/>
                    <a:pt x="6239" y="5887"/>
                  </a:cubicBezTo>
                  <a:cubicBezTo>
                    <a:pt x="6287" y="5851"/>
                    <a:pt x="6311" y="5804"/>
                    <a:pt x="6311" y="5744"/>
                  </a:cubicBezTo>
                  <a:lnTo>
                    <a:pt x="6311" y="2196"/>
                  </a:lnTo>
                  <a:lnTo>
                    <a:pt x="6584" y="2137"/>
                  </a:lnTo>
                  <a:close/>
                  <a:moveTo>
                    <a:pt x="6735" y="1"/>
                  </a:moveTo>
                  <a:cubicBezTo>
                    <a:pt x="6724" y="1"/>
                    <a:pt x="6713" y="2"/>
                    <a:pt x="6704" y="5"/>
                  </a:cubicBezTo>
                  <a:lnTo>
                    <a:pt x="1560" y="1137"/>
                  </a:lnTo>
                  <a:cubicBezTo>
                    <a:pt x="1489" y="1148"/>
                    <a:pt x="1429" y="1220"/>
                    <a:pt x="1429" y="1303"/>
                  </a:cubicBezTo>
                  <a:lnTo>
                    <a:pt x="1429" y="3101"/>
                  </a:lnTo>
                  <a:lnTo>
                    <a:pt x="1429" y="4030"/>
                  </a:lnTo>
                  <a:cubicBezTo>
                    <a:pt x="1429" y="4113"/>
                    <a:pt x="1500" y="4185"/>
                    <a:pt x="1596" y="4185"/>
                  </a:cubicBezTo>
                  <a:cubicBezTo>
                    <a:pt x="1679" y="4185"/>
                    <a:pt x="1751" y="4113"/>
                    <a:pt x="1751" y="4030"/>
                  </a:cubicBezTo>
                  <a:lnTo>
                    <a:pt x="1751" y="3232"/>
                  </a:lnTo>
                  <a:lnTo>
                    <a:pt x="2024" y="3173"/>
                  </a:lnTo>
                  <a:lnTo>
                    <a:pt x="2024" y="7304"/>
                  </a:lnTo>
                  <a:cubicBezTo>
                    <a:pt x="2024" y="7459"/>
                    <a:pt x="1858" y="8078"/>
                    <a:pt x="1036" y="8078"/>
                  </a:cubicBezTo>
                  <a:cubicBezTo>
                    <a:pt x="643" y="8078"/>
                    <a:pt x="322" y="7840"/>
                    <a:pt x="322" y="7542"/>
                  </a:cubicBezTo>
                  <a:cubicBezTo>
                    <a:pt x="322" y="7244"/>
                    <a:pt x="655" y="7006"/>
                    <a:pt x="1036" y="7006"/>
                  </a:cubicBezTo>
                  <a:cubicBezTo>
                    <a:pt x="1191" y="7006"/>
                    <a:pt x="1358" y="7042"/>
                    <a:pt x="1536" y="7102"/>
                  </a:cubicBezTo>
                  <a:cubicBezTo>
                    <a:pt x="1552" y="7112"/>
                    <a:pt x="1573" y="7118"/>
                    <a:pt x="1596" y="7118"/>
                  </a:cubicBezTo>
                  <a:cubicBezTo>
                    <a:pt x="1623" y="7118"/>
                    <a:pt x="1653" y="7109"/>
                    <a:pt x="1679" y="7090"/>
                  </a:cubicBezTo>
                  <a:cubicBezTo>
                    <a:pt x="1727" y="7066"/>
                    <a:pt x="1751" y="7018"/>
                    <a:pt x="1751" y="6959"/>
                  </a:cubicBezTo>
                  <a:lnTo>
                    <a:pt x="1751" y="4744"/>
                  </a:lnTo>
                  <a:cubicBezTo>
                    <a:pt x="1751" y="4649"/>
                    <a:pt x="1679" y="4577"/>
                    <a:pt x="1596" y="4577"/>
                  </a:cubicBezTo>
                  <a:cubicBezTo>
                    <a:pt x="1500" y="4577"/>
                    <a:pt x="1429" y="4649"/>
                    <a:pt x="1429" y="4744"/>
                  </a:cubicBezTo>
                  <a:lnTo>
                    <a:pt x="1429" y="6732"/>
                  </a:lnTo>
                  <a:cubicBezTo>
                    <a:pt x="1298" y="6709"/>
                    <a:pt x="1167" y="6673"/>
                    <a:pt x="1048" y="6673"/>
                  </a:cubicBezTo>
                  <a:cubicBezTo>
                    <a:pt x="465" y="6673"/>
                    <a:pt x="0" y="7066"/>
                    <a:pt x="0" y="7518"/>
                  </a:cubicBezTo>
                  <a:cubicBezTo>
                    <a:pt x="0" y="7995"/>
                    <a:pt x="465" y="8376"/>
                    <a:pt x="1048" y="8376"/>
                  </a:cubicBezTo>
                  <a:cubicBezTo>
                    <a:pt x="1596" y="8376"/>
                    <a:pt x="1905" y="8137"/>
                    <a:pt x="2072" y="7935"/>
                  </a:cubicBezTo>
                  <a:cubicBezTo>
                    <a:pt x="2274" y="7697"/>
                    <a:pt x="2358" y="7435"/>
                    <a:pt x="2358" y="7268"/>
                  </a:cubicBezTo>
                  <a:lnTo>
                    <a:pt x="2358" y="3089"/>
                  </a:lnTo>
                  <a:lnTo>
                    <a:pt x="5965" y="2280"/>
                  </a:lnTo>
                  <a:lnTo>
                    <a:pt x="5965" y="5542"/>
                  </a:lnTo>
                  <a:cubicBezTo>
                    <a:pt x="5834" y="5518"/>
                    <a:pt x="5703" y="5482"/>
                    <a:pt x="5584" y="5482"/>
                  </a:cubicBezTo>
                  <a:cubicBezTo>
                    <a:pt x="5001" y="5482"/>
                    <a:pt x="4537" y="5875"/>
                    <a:pt x="4537" y="6328"/>
                  </a:cubicBezTo>
                  <a:cubicBezTo>
                    <a:pt x="4537" y="6804"/>
                    <a:pt x="5001" y="7185"/>
                    <a:pt x="5584" y="7185"/>
                  </a:cubicBezTo>
                  <a:cubicBezTo>
                    <a:pt x="6477" y="7185"/>
                    <a:pt x="6894" y="6506"/>
                    <a:pt x="6894" y="6054"/>
                  </a:cubicBezTo>
                  <a:lnTo>
                    <a:pt x="6894" y="1922"/>
                  </a:lnTo>
                  <a:lnTo>
                    <a:pt x="6894" y="125"/>
                  </a:lnTo>
                  <a:cubicBezTo>
                    <a:pt x="6894" y="113"/>
                    <a:pt x="6882" y="65"/>
                    <a:pt x="6834" y="29"/>
                  </a:cubicBezTo>
                  <a:cubicBezTo>
                    <a:pt x="6800" y="12"/>
                    <a:pt x="6765" y="1"/>
                    <a:pt x="673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462" name="Google Shape;1462;p48"/>
            <p:cNvSpPr/>
            <p:nvPr/>
          </p:nvSpPr>
          <p:spPr>
            <a:xfrm>
              <a:off x="7262690" y="2968571"/>
              <a:ext cx="156067" cy="278962"/>
            </a:xfrm>
            <a:custGeom>
              <a:avLst/>
              <a:gdLst/>
              <a:ahLst/>
              <a:cxnLst/>
              <a:rect l="l" t="t" r="r" b="b"/>
              <a:pathLst>
                <a:path w="4907" h="8771" extrusionOk="0">
                  <a:moveTo>
                    <a:pt x="1928" y="0"/>
                  </a:moveTo>
                  <a:cubicBezTo>
                    <a:pt x="1909" y="0"/>
                    <a:pt x="1889" y="3"/>
                    <a:pt x="1870" y="8"/>
                  </a:cubicBezTo>
                  <a:cubicBezTo>
                    <a:pt x="1787" y="31"/>
                    <a:pt x="1727" y="103"/>
                    <a:pt x="1727" y="210"/>
                  </a:cubicBezTo>
                  <a:lnTo>
                    <a:pt x="1727" y="3746"/>
                  </a:lnTo>
                  <a:cubicBezTo>
                    <a:pt x="1727" y="3841"/>
                    <a:pt x="1799" y="3913"/>
                    <a:pt x="1882" y="3913"/>
                  </a:cubicBezTo>
                  <a:cubicBezTo>
                    <a:pt x="1977" y="3913"/>
                    <a:pt x="2049" y="3841"/>
                    <a:pt x="2049" y="3746"/>
                  </a:cubicBezTo>
                  <a:lnTo>
                    <a:pt x="2049" y="627"/>
                  </a:lnTo>
                  <a:cubicBezTo>
                    <a:pt x="2108" y="734"/>
                    <a:pt x="2180" y="853"/>
                    <a:pt x="2275" y="972"/>
                  </a:cubicBezTo>
                  <a:lnTo>
                    <a:pt x="2287" y="984"/>
                  </a:lnTo>
                  <a:lnTo>
                    <a:pt x="2322" y="1008"/>
                  </a:lnTo>
                  <a:lnTo>
                    <a:pt x="2334" y="1032"/>
                  </a:lnTo>
                  <a:cubicBezTo>
                    <a:pt x="2858" y="1770"/>
                    <a:pt x="3346" y="2246"/>
                    <a:pt x="3787" y="2425"/>
                  </a:cubicBezTo>
                  <a:cubicBezTo>
                    <a:pt x="4180" y="2591"/>
                    <a:pt x="4370" y="3091"/>
                    <a:pt x="4466" y="3508"/>
                  </a:cubicBezTo>
                  <a:cubicBezTo>
                    <a:pt x="4525" y="3782"/>
                    <a:pt x="4549" y="4068"/>
                    <a:pt x="4573" y="4306"/>
                  </a:cubicBezTo>
                  <a:cubicBezTo>
                    <a:pt x="4216" y="3853"/>
                    <a:pt x="3573" y="3175"/>
                    <a:pt x="2561" y="2794"/>
                  </a:cubicBezTo>
                  <a:cubicBezTo>
                    <a:pt x="2543" y="2789"/>
                    <a:pt x="2524" y="2787"/>
                    <a:pt x="2505" y="2787"/>
                  </a:cubicBezTo>
                  <a:cubicBezTo>
                    <a:pt x="2471" y="2787"/>
                    <a:pt x="2436" y="2795"/>
                    <a:pt x="2406" y="2817"/>
                  </a:cubicBezTo>
                  <a:cubicBezTo>
                    <a:pt x="2358" y="2841"/>
                    <a:pt x="2334" y="2889"/>
                    <a:pt x="2334" y="2948"/>
                  </a:cubicBezTo>
                  <a:lnTo>
                    <a:pt x="2334" y="7366"/>
                  </a:lnTo>
                  <a:cubicBezTo>
                    <a:pt x="2334" y="7735"/>
                    <a:pt x="1894" y="8437"/>
                    <a:pt x="1191" y="8437"/>
                  </a:cubicBezTo>
                  <a:cubicBezTo>
                    <a:pt x="727" y="8437"/>
                    <a:pt x="334" y="8151"/>
                    <a:pt x="334" y="7818"/>
                  </a:cubicBezTo>
                  <a:cubicBezTo>
                    <a:pt x="334" y="7473"/>
                    <a:pt x="727" y="7187"/>
                    <a:pt x="1191" y="7187"/>
                  </a:cubicBezTo>
                  <a:cubicBezTo>
                    <a:pt x="1382" y="7187"/>
                    <a:pt x="1620" y="7247"/>
                    <a:pt x="1822" y="7354"/>
                  </a:cubicBezTo>
                  <a:cubicBezTo>
                    <a:pt x="1841" y="7363"/>
                    <a:pt x="1861" y="7367"/>
                    <a:pt x="1881" y="7367"/>
                  </a:cubicBezTo>
                  <a:cubicBezTo>
                    <a:pt x="1914" y="7367"/>
                    <a:pt x="1948" y="7357"/>
                    <a:pt x="1977" y="7342"/>
                  </a:cubicBezTo>
                  <a:cubicBezTo>
                    <a:pt x="2013" y="7306"/>
                    <a:pt x="2049" y="7258"/>
                    <a:pt x="2049" y="7199"/>
                  </a:cubicBezTo>
                  <a:lnTo>
                    <a:pt x="2049" y="4520"/>
                  </a:lnTo>
                  <a:cubicBezTo>
                    <a:pt x="2049" y="4437"/>
                    <a:pt x="1977" y="4365"/>
                    <a:pt x="1882" y="4365"/>
                  </a:cubicBezTo>
                  <a:cubicBezTo>
                    <a:pt x="1799" y="4365"/>
                    <a:pt x="1727" y="4437"/>
                    <a:pt x="1727" y="4520"/>
                  </a:cubicBezTo>
                  <a:lnTo>
                    <a:pt x="1727" y="6961"/>
                  </a:lnTo>
                  <a:cubicBezTo>
                    <a:pt x="1525" y="6901"/>
                    <a:pt x="1334" y="6866"/>
                    <a:pt x="1168" y="6866"/>
                  </a:cubicBezTo>
                  <a:cubicBezTo>
                    <a:pt x="537" y="6866"/>
                    <a:pt x="1" y="7294"/>
                    <a:pt x="1" y="7818"/>
                  </a:cubicBezTo>
                  <a:cubicBezTo>
                    <a:pt x="1" y="8330"/>
                    <a:pt x="513" y="8771"/>
                    <a:pt x="1168" y="8771"/>
                  </a:cubicBezTo>
                  <a:cubicBezTo>
                    <a:pt x="1584" y="8771"/>
                    <a:pt x="1977" y="8592"/>
                    <a:pt x="2263" y="8259"/>
                  </a:cubicBezTo>
                  <a:cubicBezTo>
                    <a:pt x="2489" y="7997"/>
                    <a:pt x="2644" y="7651"/>
                    <a:pt x="2644" y="7366"/>
                  </a:cubicBezTo>
                  <a:lnTo>
                    <a:pt x="2644" y="3187"/>
                  </a:lnTo>
                  <a:cubicBezTo>
                    <a:pt x="3775" y="3675"/>
                    <a:pt x="4382" y="4568"/>
                    <a:pt x="4549" y="4842"/>
                  </a:cubicBezTo>
                  <a:cubicBezTo>
                    <a:pt x="4589" y="4901"/>
                    <a:pt x="4654" y="4928"/>
                    <a:pt x="4723" y="4928"/>
                  </a:cubicBezTo>
                  <a:cubicBezTo>
                    <a:pt x="4736" y="4928"/>
                    <a:pt x="4750" y="4927"/>
                    <a:pt x="4763" y="4925"/>
                  </a:cubicBezTo>
                  <a:cubicBezTo>
                    <a:pt x="4847" y="4901"/>
                    <a:pt x="4894" y="4818"/>
                    <a:pt x="4894" y="4746"/>
                  </a:cubicBezTo>
                  <a:cubicBezTo>
                    <a:pt x="4906" y="4544"/>
                    <a:pt x="4894" y="3996"/>
                    <a:pt x="4763" y="3460"/>
                  </a:cubicBezTo>
                  <a:cubicBezTo>
                    <a:pt x="4597" y="2758"/>
                    <a:pt x="4311" y="2329"/>
                    <a:pt x="3894" y="2151"/>
                  </a:cubicBezTo>
                  <a:cubicBezTo>
                    <a:pt x="3513" y="1984"/>
                    <a:pt x="3061" y="1555"/>
                    <a:pt x="2584" y="865"/>
                  </a:cubicBezTo>
                  <a:cubicBezTo>
                    <a:pt x="2572" y="841"/>
                    <a:pt x="2561" y="805"/>
                    <a:pt x="2525" y="781"/>
                  </a:cubicBezTo>
                  <a:cubicBezTo>
                    <a:pt x="2346" y="508"/>
                    <a:pt x="2203" y="270"/>
                    <a:pt x="2108" y="103"/>
                  </a:cubicBezTo>
                  <a:cubicBezTo>
                    <a:pt x="2070" y="36"/>
                    <a:pt x="2002" y="0"/>
                    <a:pt x="192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463" name="Google Shape;1463;p48"/>
            <p:cNvSpPr/>
            <p:nvPr/>
          </p:nvSpPr>
          <p:spPr>
            <a:xfrm>
              <a:off x="7356610" y="3200843"/>
              <a:ext cx="58362" cy="24363"/>
            </a:xfrm>
            <a:custGeom>
              <a:avLst/>
              <a:gdLst/>
              <a:ahLst/>
              <a:cxnLst/>
              <a:rect l="l" t="t" r="r" b="b"/>
              <a:pathLst>
                <a:path w="1835" h="766" extrusionOk="0">
                  <a:moveTo>
                    <a:pt x="1669" y="1"/>
                  </a:moveTo>
                  <a:cubicBezTo>
                    <a:pt x="1636" y="1"/>
                    <a:pt x="1603" y="13"/>
                    <a:pt x="1572" y="39"/>
                  </a:cubicBezTo>
                  <a:cubicBezTo>
                    <a:pt x="1572" y="39"/>
                    <a:pt x="1120" y="348"/>
                    <a:pt x="155" y="444"/>
                  </a:cubicBezTo>
                  <a:cubicBezTo>
                    <a:pt x="60" y="456"/>
                    <a:pt x="0" y="527"/>
                    <a:pt x="0" y="622"/>
                  </a:cubicBezTo>
                  <a:cubicBezTo>
                    <a:pt x="24" y="706"/>
                    <a:pt x="84" y="765"/>
                    <a:pt x="167" y="765"/>
                  </a:cubicBezTo>
                  <a:lnTo>
                    <a:pt x="179" y="765"/>
                  </a:lnTo>
                  <a:cubicBezTo>
                    <a:pt x="1263" y="658"/>
                    <a:pt x="1739" y="325"/>
                    <a:pt x="1763" y="301"/>
                  </a:cubicBezTo>
                  <a:cubicBezTo>
                    <a:pt x="1822" y="229"/>
                    <a:pt x="1834" y="146"/>
                    <a:pt x="1786" y="63"/>
                  </a:cubicBezTo>
                  <a:cubicBezTo>
                    <a:pt x="1753" y="22"/>
                    <a:pt x="1711" y="1"/>
                    <a:pt x="166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464" name="Google Shape;1464;p48"/>
            <p:cNvSpPr/>
            <p:nvPr/>
          </p:nvSpPr>
          <p:spPr>
            <a:xfrm>
              <a:off x="7068806" y="3188821"/>
              <a:ext cx="179539" cy="24617"/>
            </a:xfrm>
            <a:custGeom>
              <a:avLst/>
              <a:gdLst/>
              <a:ahLst/>
              <a:cxnLst/>
              <a:rect l="l" t="t" r="r" b="b"/>
              <a:pathLst>
                <a:path w="5645" h="774" extrusionOk="0">
                  <a:moveTo>
                    <a:pt x="1675" y="1"/>
                  </a:moveTo>
                  <a:cubicBezTo>
                    <a:pt x="1452" y="1"/>
                    <a:pt x="1243" y="9"/>
                    <a:pt x="1048" y="24"/>
                  </a:cubicBezTo>
                  <a:cubicBezTo>
                    <a:pt x="632" y="60"/>
                    <a:pt x="322" y="131"/>
                    <a:pt x="144" y="202"/>
                  </a:cubicBezTo>
                  <a:cubicBezTo>
                    <a:pt x="36" y="250"/>
                    <a:pt x="1" y="369"/>
                    <a:pt x="84" y="464"/>
                  </a:cubicBezTo>
                  <a:cubicBezTo>
                    <a:pt x="106" y="502"/>
                    <a:pt x="147" y="520"/>
                    <a:pt x="189" y="520"/>
                  </a:cubicBezTo>
                  <a:cubicBezTo>
                    <a:pt x="215" y="520"/>
                    <a:pt x="240" y="514"/>
                    <a:pt x="263" y="500"/>
                  </a:cubicBezTo>
                  <a:cubicBezTo>
                    <a:pt x="394" y="441"/>
                    <a:pt x="656" y="369"/>
                    <a:pt x="1168" y="345"/>
                  </a:cubicBezTo>
                  <a:cubicBezTo>
                    <a:pt x="1340" y="332"/>
                    <a:pt x="1521" y="327"/>
                    <a:pt x="1709" y="327"/>
                  </a:cubicBezTo>
                  <a:cubicBezTo>
                    <a:pt x="2909" y="327"/>
                    <a:pt x="4373" y="568"/>
                    <a:pt x="5454" y="774"/>
                  </a:cubicBezTo>
                  <a:lnTo>
                    <a:pt x="5478" y="774"/>
                  </a:lnTo>
                  <a:cubicBezTo>
                    <a:pt x="5561" y="774"/>
                    <a:pt x="5632" y="714"/>
                    <a:pt x="5644" y="643"/>
                  </a:cubicBezTo>
                  <a:cubicBezTo>
                    <a:pt x="5644" y="560"/>
                    <a:pt x="5585" y="488"/>
                    <a:pt x="5513" y="464"/>
                  </a:cubicBezTo>
                  <a:cubicBezTo>
                    <a:pt x="3958" y="153"/>
                    <a:pt x="2672" y="1"/>
                    <a:pt x="16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465" name="Google Shape;1465;p48"/>
            <p:cNvSpPr/>
            <p:nvPr/>
          </p:nvSpPr>
          <p:spPr>
            <a:xfrm>
              <a:off x="7361158" y="3154726"/>
              <a:ext cx="49997" cy="20482"/>
            </a:xfrm>
            <a:custGeom>
              <a:avLst/>
              <a:gdLst/>
              <a:ahLst/>
              <a:cxnLst/>
              <a:rect l="l" t="t" r="r" b="b"/>
              <a:pathLst>
                <a:path w="1572" h="644" extrusionOk="0">
                  <a:moveTo>
                    <a:pt x="1375" y="1"/>
                  </a:moveTo>
                  <a:cubicBezTo>
                    <a:pt x="1352" y="1"/>
                    <a:pt x="1330" y="5"/>
                    <a:pt x="1310" y="12"/>
                  </a:cubicBezTo>
                  <a:cubicBezTo>
                    <a:pt x="1131" y="120"/>
                    <a:pt x="750" y="251"/>
                    <a:pt x="143" y="310"/>
                  </a:cubicBezTo>
                  <a:cubicBezTo>
                    <a:pt x="60" y="322"/>
                    <a:pt x="0" y="382"/>
                    <a:pt x="0" y="477"/>
                  </a:cubicBezTo>
                  <a:cubicBezTo>
                    <a:pt x="0" y="560"/>
                    <a:pt x="72" y="643"/>
                    <a:pt x="155" y="643"/>
                  </a:cubicBezTo>
                  <a:lnTo>
                    <a:pt x="179" y="643"/>
                  </a:lnTo>
                  <a:cubicBezTo>
                    <a:pt x="881" y="584"/>
                    <a:pt x="1274" y="417"/>
                    <a:pt x="1465" y="310"/>
                  </a:cubicBezTo>
                  <a:cubicBezTo>
                    <a:pt x="1560" y="251"/>
                    <a:pt x="1572" y="120"/>
                    <a:pt x="1501" y="48"/>
                  </a:cubicBezTo>
                  <a:cubicBezTo>
                    <a:pt x="1469" y="16"/>
                    <a:pt x="1421" y="1"/>
                    <a:pt x="13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466" name="Google Shape;1466;p48"/>
            <p:cNvSpPr/>
            <p:nvPr/>
          </p:nvSpPr>
          <p:spPr>
            <a:xfrm>
              <a:off x="7155920" y="3139523"/>
              <a:ext cx="148084" cy="33045"/>
            </a:xfrm>
            <a:custGeom>
              <a:avLst/>
              <a:gdLst/>
              <a:ahLst/>
              <a:cxnLst/>
              <a:rect l="l" t="t" r="r" b="b"/>
              <a:pathLst>
                <a:path w="4656" h="1039" extrusionOk="0">
                  <a:moveTo>
                    <a:pt x="172" y="1"/>
                  </a:moveTo>
                  <a:cubicBezTo>
                    <a:pt x="97" y="1"/>
                    <a:pt x="34" y="68"/>
                    <a:pt x="12" y="145"/>
                  </a:cubicBezTo>
                  <a:cubicBezTo>
                    <a:pt x="0" y="240"/>
                    <a:pt x="84" y="312"/>
                    <a:pt x="167" y="324"/>
                  </a:cubicBezTo>
                  <a:cubicBezTo>
                    <a:pt x="726" y="383"/>
                    <a:pt x="1536" y="526"/>
                    <a:pt x="2489" y="705"/>
                  </a:cubicBezTo>
                  <a:cubicBezTo>
                    <a:pt x="3382" y="883"/>
                    <a:pt x="4001" y="979"/>
                    <a:pt x="4477" y="1038"/>
                  </a:cubicBezTo>
                  <a:lnTo>
                    <a:pt x="4501" y="1038"/>
                  </a:lnTo>
                  <a:cubicBezTo>
                    <a:pt x="4572" y="1038"/>
                    <a:pt x="4644" y="979"/>
                    <a:pt x="4656" y="895"/>
                  </a:cubicBezTo>
                  <a:cubicBezTo>
                    <a:pt x="4644" y="824"/>
                    <a:pt x="4584" y="740"/>
                    <a:pt x="4501" y="729"/>
                  </a:cubicBezTo>
                  <a:cubicBezTo>
                    <a:pt x="4036" y="669"/>
                    <a:pt x="3417" y="562"/>
                    <a:pt x="2536" y="383"/>
                  </a:cubicBezTo>
                  <a:cubicBezTo>
                    <a:pt x="1584" y="193"/>
                    <a:pt x="762" y="62"/>
                    <a:pt x="191" y="2"/>
                  </a:cubicBezTo>
                  <a:cubicBezTo>
                    <a:pt x="185" y="1"/>
                    <a:pt x="178" y="1"/>
                    <a:pt x="17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467" name="Google Shape;1467;p48"/>
          <p:cNvGrpSpPr/>
          <p:nvPr/>
        </p:nvGrpSpPr>
        <p:grpSpPr>
          <a:xfrm>
            <a:off x="5925030" y="3063055"/>
            <a:ext cx="318495" cy="352209"/>
            <a:chOff x="7541397" y="2904802"/>
            <a:chExt cx="318495" cy="352209"/>
          </a:xfrm>
        </p:grpSpPr>
        <p:sp>
          <p:nvSpPr>
            <p:cNvPr id="1468" name="Google Shape;1468;p48"/>
            <p:cNvSpPr/>
            <p:nvPr/>
          </p:nvSpPr>
          <p:spPr>
            <a:xfrm>
              <a:off x="7541397" y="2904802"/>
              <a:ext cx="318495" cy="352209"/>
            </a:xfrm>
            <a:custGeom>
              <a:avLst/>
              <a:gdLst/>
              <a:ahLst/>
              <a:cxnLst/>
              <a:rect l="l" t="t" r="r" b="b"/>
              <a:pathLst>
                <a:path w="10014" h="11074" extrusionOk="0">
                  <a:moveTo>
                    <a:pt x="2287" y="1763"/>
                  </a:moveTo>
                  <a:lnTo>
                    <a:pt x="2453" y="3941"/>
                  </a:lnTo>
                  <a:cubicBezTo>
                    <a:pt x="2501" y="4501"/>
                    <a:pt x="2668" y="5037"/>
                    <a:pt x="2918" y="5537"/>
                  </a:cubicBezTo>
                  <a:lnTo>
                    <a:pt x="2096" y="5120"/>
                  </a:lnTo>
                  <a:cubicBezTo>
                    <a:pt x="1560" y="4846"/>
                    <a:pt x="1120" y="4430"/>
                    <a:pt x="787" y="3929"/>
                  </a:cubicBezTo>
                  <a:cubicBezTo>
                    <a:pt x="477" y="3418"/>
                    <a:pt x="310" y="2822"/>
                    <a:pt x="310" y="2227"/>
                  </a:cubicBezTo>
                  <a:lnTo>
                    <a:pt x="310" y="1977"/>
                  </a:lnTo>
                  <a:cubicBezTo>
                    <a:pt x="310" y="1858"/>
                    <a:pt x="406" y="1763"/>
                    <a:pt x="525" y="1763"/>
                  </a:cubicBezTo>
                  <a:close/>
                  <a:moveTo>
                    <a:pt x="7383" y="1036"/>
                  </a:moveTo>
                  <a:lnTo>
                    <a:pt x="7168" y="3799"/>
                  </a:lnTo>
                  <a:cubicBezTo>
                    <a:pt x="7168" y="3882"/>
                    <a:pt x="7228" y="3953"/>
                    <a:pt x="7323" y="3977"/>
                  </a:cubicBezTo>
                  <a:cubicBezTo>
                    <a:pt x="7406" y="3977"/>
                    <a:pt x="7490" y="3918"/>
                    <a:pt x="7502" y="3822"/>
                  </a:cubicBezTo>
                  <a:lnTo>
                    <a:pt x="7645" y="1751"/>
                  </a:lnTo>
                  <a:lnTo>
                    <a:pt x="9419" y="1751"/>
                  </a:lnTo>
                  <a:cubicBezTo>
                    <a:pt x="9538" y="1751"/>
                    <a:pt x="9633" y="1846"/>
                    <a:pt x="9633" y="1965"/>
                  </a:cubicBezTo>
                  <a:lnTo>
                    <a:pt x="9633" y="2227"/>
                  </a:lnTo>
                  <a:lnTo>
                    <a:pt x="9645" y="2227"/>
                  </a:lnTo>
                  <a:cubicBezTo>
                    <a:pt x="9645" y="2822"/>
                    <a:pt x="9478" y="3418"/>
                    <a:pt x="9169" y="3929"/>
                  </a:cubicBezTo>
                  <a:cubicBezTo>
                    <a:pt x="8859" y="4430"/>
                    <a:pt x="8395" y="4846"/>
                    <a:pt x="7859" y="5120"/>
                  </a:cubicBezTo>
                  <a:lnTo>
                    <a:pt x="7037" y="5525"/>
                  </a:lnTo>
                  <a:cubicBezTo>
                    <a:pt x="7204" y="5239"/>
                    <a:pt x="7323" y="4930"/>
                    <a:pt x="7395" y="4596"/>
                  </a:cubicBezTo>
                  <a:cubicBezTo>
                    <a:pt x="7406" y="4501"/>
                    <a:pt x="7371" y="4418"/>
                    <a:pt x="7275" y="4406"/>
                  </a:cubicBezTo>
                  <a:cubicBezTo>
                    <a:pt x="7265" y="4404"/>
                    <a:pt x="7255" y="4404"/>
                    <a:pt x="7244" y="4404"/>
                  </a:cubicBezTo>
                  <a:cubicBezTo>
                    <a:pt x="7170" y="4404"/>
                    <a:pt x="7095" y="4441"/>
                    <a:pt x="7085" y="4525"/>
                  </a:cubicBezTo>
                  <a:cubicBezTo>
                    <a:pt x="6966" y="5013"/>
                    <a:pt x="6740" y="5477"/>
                    <a:pt x="6430" y="5858"/>
                  </a:cubicBezTo>
                  <a:lnTo>
                    <a:pt x="6418" y="5882"/>
                  </a:lnTo>
                  <a:cubicBezTo>
                    <a:pt x="6240" y="6096"/>
                    <a:pt x="6025" y="6311"/>
                    <a:pt x="5787" y="6489"/>
                  </a:cubicBezTo>
                  <a:lnTo>
                    <a:pt x="4156" y="6489"/>
                  </a:lnTo>
                  <a:cubicBezTo>
                    <a:pt x="3930" y="6311"/>
                    <a:pt x="3715" y="6120"/>
                    <a:pt x="3537" y="5894"/>
                  </a:cubicBezTo>
                  <a:cubicBezTo>
                    <a:pt x="3525" y="5882"/>
                    <a:pt x="3525" y="5858"/>
                    <a:pt x="3513" y="5846"/>
                  </a:cubicBezTo>
                  <a:cubicBezTo>
                    <a:pt x="3084" y="5299"/>
                    <a:pt x="2811" y="4608"/>
                    <a:pt x="2751" y="3894"/>
                  </a:cubicBezTo>
                  <a:lnTo>
                    <a:pt x="2549" y="1036"/>
                  </a:lnTo>
                  <a:close/>
                  <a:moveTo>
                    <a:pt x="5668" y="6811"/>
                  </a:moveTo>
                  <a:cubicBezTo>
                    <a:pt x="5680" y="6811"/>
                    <a:pt x="5692" y="6835"/>
                    <a:pt x="5692" y="6835"/>
                  </a:cubicBezTo>
                  <a:cubicBezTo>
                    <a:pt x="5740" y="6858"/>
                    <a:pt x="5751" y="6906"/>
                    <a:pt x="5751" y="6954"/>
                  </a:cubicBezTo>
                  <a:lnTo>
                    <a:pt x="5751" y="7049"/>
                  </a:lnTo>
                  <a:cubicBezTo>
                    <a:pt x="5787" y="7120"/>
                    <a:pt x="5716" y="7192"/>
                    <a:pt x="5644" y="7192"/>
                  </a:cubicBezTo>
                  <a:lnTo>
                    <a:pt x="4311" y="7192"/>
                  </a:lnTo>
                  <a:cubicBezTo>
                    <a:pt x="4239" y="7192"/>
                    <a:pt x="4180" y="7132"/>
                    <a:pt x="4180" y="7049"/>
                  </a:cubicBezTo>
                  <a:lnTo>
                    <a:pt x="4180" y="6954"/>
                  </a:lnTo>
                  <a:cubicBezTo>
                    <a:pt x="4180" y="6906"/>
                    <a:pt x="4216" y="6858"/>
                    <a:pt x="4239" y="6835"/>
                  </a:cubicBezTo>
                  <a:cubicBezTo>
                    <a:pt x="4251" y="6835"/>
                    <a:pt x="4275" y="6811"/>
                    <a:pt x="4275" y="6811"/>
                  </a:cubicBezTo>
                  <a:close/>
                  <a:moveTo>
                    <a:pt x="5382" y="7513"/>
                  </a:moveTo>
                  <a:cubicBezTo>
                    <a:pt x="5466" y="7787"/>
                    <a:pt x="5656" y="8013"/>
                    <a:pt x="5906" y="8156"/>
                  </a:cubicBezTo>
                  <a:lnTo>
                    <a:pt x="6013" y="8216"/>
                  </a:lnTo>
                  <a:cubicBezTo>
                    <a:pt x="6180" y="8287"/>
                    <a:pt x="6263" y="8454"/>
                    <a:pt x="6263" y="8632"/>
                  </a:cubicBezTo>
                  <a:lnTo>
                    <a:pt x="6263" y="8668"/>
                  </a:lnTo>
                  <a:lnTo>
                    <a:pt x="3680" y="8668"/>
                  </a:lnTo>
                  <a:lnTo>
                    <a:pt x="3680" y="8632"/>
                  </a:lnTo>
                  <a:cubicBezTo>
                    <a:pt x="3680" y="8454"/>
                    <a:pt x="3775" y="8299"/>
                    <a:pt x="3930" y="8216"/>
                  </a:cubicBezTo>
                  <a:lnTo>
                    <a:pt x="4037" y="8156"/>
                  </a:lnTo>
                  <a:cubicBezTo>
                    <a:pt x="4287" y="8025"/>
                    <a:pt x="4477" y="7799"/>
                    <a:pt x="4537" y="7513"/>
                  </a:cubicBezTo>
                  <a:close/>
                  <a:moveTo>
                    <a:pt x="6966" y="8978"/>
                  </a:moveTo>
                  <a:cubicBezTo>
                    <a:pt x="7168" y="8978"/>
                    <a:pt x="7347" y="9156"/>
                    <a:pt x="7347" y="9359"/>
                  </a:cubicBezTo>
                  <a:lnTo>
                    <a:pt x="7347" y="10002"/>
                  </a:lnTo>
                  <a:lnTo>
                    <a:pt x="2572" y="10002"/>
                  </a:lnTo>
                  <a:lnTo>
                    <a:pt x="2572" y="9359"/>
                  </a:lnTo>
                  <a:cubicBezTo>
                    <a:pt x="2572" y="9156"/>
                    <a:pt x="2751" y="8978"/>
                    <a:pt x="2953" y="8978"/>
                  </a:cubicBezTo>
                  <a:close/>
                  <a:moveTo>
                    <a:pt x="7859" y="10347"/>
                  </a:moveTo>
                  <a:lnTo>
                    <a:pt x="7859" y="10716"/>
                  </a:lnTo>
                  <a:lnTo>
                    <a:pt x="2084" y="10716"/>
                  </a:lnTo>
                  <a:lnTo>
                    <a:pt x="2084" y="10347"/>
                  </a:lnTo>
                  <a:close/>
                  <a:moveTo>
                    <a:pt x="2132" y="0"/>
                  </a:moveTo>
                  <a:cubicBezTo>
                    <a:pt x="1930" y="0"/>
                    <a:pt x="1763" y="167"/>
                    <a:pt x="1763" y="358"/>
                  </a:cubicBezTo>
                  <a:lnTo>
                    <a:pt x="1763" y="703"/>
                  </a:lnTo>
                  <a:cubicBezTo>
                    <a:pt x="1763" y="893"/>
                    <a:pt x="1930" y="1060"/>
                    <a:pt x="2132" y="1060"/>
                  </a:cubicBezTo>
                  <a:lnTo>
                    <a:pt x="2251" y="1060"/>
                  </a:lnTo>
                  <a:lnTo>
                    <a:pt x="2275" y="1441"/>
                  </a:lnTo>
                  <a:lnTo>
                    <a:pt x="537" y="1441"/>
                  </a:lnTo>
                  <a:cubicBezTo>
                    <a:pt x="239" y="1441"/>
                    <a:pt x="1" y="1679"/>
                    <a:pt x="1" y="1977"/>
                  </a:cubicBezTo>
                  <a:lnTo>
                    <a:pt x="1" y="2227"/>
                  </a:lnTo>
                  <a:cubicBezTo>
                    <a:pt x="1" y="2882"/>
                    <a:pt x="179" y="3537"/>
                    <a:pt x="537" y="4108"/>
                  </a:cubicBezTo>
                  <a:cubicBezTo>
                    <a:pt x="870" y="4668"/>
                    <a:pt x="1382" y="5120"/>
                    <a:pt x="1965" y="5418"/>
                  </a:cubicBezTo>
                  <a:lnTo>
                    <a:pt x="3239" y="6061"/>
                  </a:lnTo>
                  <a:cubicBezTo>
                    <a:pt x="3251" y="6061"/>
                    <a:pt x="3275" y="6073"/>
                    <a:pt x="3287" y="6085"/>
                  </a:cubicBezTo>
                  <a:cubicBezTo>
                    <a:pt x="3287" y="6085"/>
                    <a:pt x="3287" y="6096"/>
                    <a:pt x="3299" y="6096"/>
                  </a:cubicBezTo>
                  <a:cubicBezTo>
                    <a:pt x="3311" y="6120"/>
                    <a:pt x="3334" y="6144"/>
                    <a:pt x="3334" y="6180"/>
                  </a:cubicBezTo>
                  <a:cubicBezTo>
                    <a:pt x="3334" y="6251"/>
                    <a:pt x="3275" y="6311"/>
                    <a:pt x="3192" y="6311"/>
                  </a:cubicBezTo>
                  <a:lnTo>
                    <a:pt x="3013" y="6311"/>
                  </a:lnTo>
                  <a:cubicBezTo>
                    <a:pt x="2930" y="6311"/>
                    <a:pt x="2858" y="6382"/>
                    <a:pt x="2858" y="6477"/>
                  </a:cubicBezTo>
                  <a:cubicBezTo>
                    <a:pt x="2858" y="6561"/>
                    <a:pt x="2930" y="6632"/>
                    <a:pt x="3013" y="6632"/>
                  </a:cubicBezTo>
                  <a:lnTo>
                    <a:pt x="3192" y="6632"/>
                  </a:lnTo>
                  <a:cubicBezTo>
                    <a:pt x="3358" y="6632"/>
                    <a:pt x="3489" y="6549"/>
                    <a:pt x="3585" y="6430"/>
                  </a:cubicBezTo>
                  <a:cubicBezTo>
                    <a:pt x="3692" y="6537"/>
                    <a:pt x="3811" y="6632"/>
                    <a:pt x="3930" y="6739"/>
                  </a:cubicBezTo>
                  <a:cubicBezTo>
                    <a:pt x="3882" y="6811"/>
                    <a:pt x="3870" y="6894"/>
                    <a:pt x="3870" y="6977"/>
                  </a:cubicBezTo>
                  <a:lnTo>
                    <a:pt x="3870" y="7085"/>
                  </a:lnTo>
                  <a:cubicBezTo>
                    <a:pt x="3870" y="7311"/>
                    <a:pt x="4025" y="7501"/>
                    <a:pt x="4239" y="7549"/>
                  </a:cubicBezTo>
                  <a:cubicBezTo>
                    <a:pt x="4180" y="7692"/>
                    <a:pt x="4073" y="7823"/>
                    <a:pt x="3906" y="7906"/>
                  </a:cubicBezTo>
                  <a:lnTo>
                    <a:pt x="3811" y="7966"/>
                  </a:lnTo>
                  <a:cubicBezTo>
                    <a:pt x="3537" y="8097"/>
                    <a:pt x="3370" y="8359"/>
                    <a:pt x="3370" y="8656"/>
                  </a:cubicBezTo>
                  <a:lnTo>
                    <a:pt x="3370" y="8704"/>
                  </a:lnTo>
                  <a:lnTo>
                    <a:pt x="3001" y="8704"/>
                  </a:lnTo>
                  <a:cubicBezTo>
                    <a:pt x="2620" y="8704"/>
                    <a:pt x="2287" y="9037"/>
                    <a:pt x="2287" y="9418"/>
                  </a:cubicBezTo>
                  <a:lnTo>
                    <a:pt x="2287" y="10061"/>
                  </a:lnTo>
                  <a:lnTo>
                    <a:pt x="2025" y="10061"/>
                  </a:lnTo>
                  <a:cubicBezTo>
                    <a:pt x="1906" y="10061"/>
                    <a:pt x="1799" y="10168"/>
                    <a:pt x="1799" y="10287"/>
                  </a:cubicBezTo>
                  <a:lnTo>
                    <a:pt x="1799" y="10847"/>
                  </a:lnTo>
                  <a:cubicBezTo>
                    <a:pt x="1799" y="10966"/>
                    <a:pt x="1906" y="11073"/>
                    <a:pt x="2025" y="11073"/>
                  </a:cubicBezTo>
                  <a:lnTo>
                    <a:pt x="8002" y="11073"/>
                  </a:lnTo>
                  <a:cubicBezTo>
                    <a:pt x="8121" y="11073"/>
                    <a:pt x="8228" y="10966"/>
                    <a:pt x="8228" y="10847"/>
                  </a:cubicBezTo>
                  <a:lnTo>
                    <a:pt x="8228" y="10287"/>
                  </a:lnTo>
                  <a:cubicBezTo>
                    <a:pt x="8228" y="10168"/>
                    <a:pt x="8121" y="10061"/>
                    <a:pt x="8002" y="10061"/>
                  </a:cubicBezTo>
                  <a:lnTo>
                    <a:pt x="7740" y="10061"/>
                  </a:lnTo>
                  <a:lnTo>
                    <a:pt x="7740" y="9418"/>
                  </a:lnTo>
                  <a:cubicBezTo>
                    <a:pt x="7740" y="9037"/>
                    <a:pt x="7406" y="8704"/>
                    <a:pt x="7025" y="8704"/>
                  </a:cubicBezTo>
                  <a:lnTo>
                    <a:pt x="6644" y="8704"/>
                  </a:lnTo>
                  <a:lnTo>
                    <a:pt x="6644" y="8656"/>
                  </a:lnTo>
                  <a:cubicBezTo>
                    <a:pt x="6644" y="8359"/>
                    <a:pt x="6490" y="8097"/>
                    <a:pt x="6216" y="7966"/>
                  </a:cubicBezTo>
                  <a:lnTo>
                    <a:pt x="6109" y="7906"/>
                  </a:lnTo>
                  <a:cubicBezTo>
                    <a:pt x="5966" y="7823"/>
                    <a:pt x="5847" y="7692"/>
                    <a:pt x="5787" y="7549"/>
                  </a:cubicBezTo>
                  <a:cubicBezTo>
                    <a:pt x="5990" y="7501"/>
                    <a:pt x="6156" y="7323"/>
                    <a:pt x="6156" y="7085"/>
                  </a:cubicBezTo>
                  <a:lnTo>
                    <a:pt x="6156" y="6977"/>
                  </a:lnTo>
                  <a:cubicBezTo>
                    <a:pt x="6156" y="6894"/>
                    <a:pt x="6132" y="6811"/>
                    <a:pt x="6097" y="6739"/>
                  </a:cubicBezTo>
                  <a:cubicBezTo>
                    <a:pt x="6216" y="6656"/>
                    <a:pt x="6335" y="6549"/>
                    <a:pt x="6442" y="6430"/>
                  </a:cubicBezTo>
                  <a:cubicBezTo>
                    <a:pt x="6513" y="6561"/>
                    <a:pt x="6668" y="6632"/>
                    <a:pt x="6823" y="6632"/>
                  </a:cubicBezTo>
                  <a:lnTo>
                    <a:pt x="7002" y="6632"/>
                  </a:lnTo>
                  <a:cubicBezTo>
                    <a:pt x="7097" y="6632"/>
                    <a:pt x="7168" y="6561"/>
                    <a:pt x="7168" y="6477"/>
                  </a:cubicBezTo>
                  <a:cubicBezTo>
                    <a:pt x="7168" y="6382"/>
                    <a:pt x="7097" y="6311"/>
                    <a:pt x="7002" y="6311"/>
                  </a:cubicBezTo>
                  <a:lnTo>
                    <a:pt x="6823" y="6311"/>
                  </a:lnTo>
                  <a:cubicBezTo>
                    <a:pt x="6752" y="6311"/>
                    <a:pt x="6692" y="6251"/>
                    <a:pt x="6692" y="6180"/>
                  </a:cubicBezTo>
                  <a:cubicBezTo>
                    <a:pt x="6692" y="6144"/>
                    <a:pt x="6704" y="6120"/>
                    <a:pt x="6728" y="6085"/>
                  </a:cubicBezTo>
                  <a:cubicBezTo>
                    <a:pt x="6740" y="6073"/>
                    <a:pt x="6752" y="6061"/>
                    <a:pt x="6763" y="6061"/>
                  </a:cubicBezTo>
                  <a:lnTo>
                    <a:pt x="8049" y="5418"/>
                  </a:lnTo>
                  <a:cubicBezTo>
                    <a:pt x="8645" y="5120"/>
                    <a:pt x="9133" y="4668"/>
                    <a:pt x="9478" y="4108"/>
                  </a:cubicBezTo>
                  <a:cubicBezTo>
                    <a:pt x="9823" y="3537"/>
                    <a:pt x="10014" y="2906"/>
                    <a:pt x="10014" y="2227"/>
                  </a:cubicBezTo>
                  <a:lnTo>
                    <a:pt x="10014" y="1977"/>
                  </a:lnTo>
                  <a:cubicBezTo>
                    <a:pt x="9954" y="1679"/>
                    <a:pt x="9716" y="1441"/>
                    <a:pt x="9430" y="1441"/>
                  </a:cubicBezTo>
                  <a:lnTo>
                    <a:pt x="7692" y="1441"/>
                  </a:lnTo>
                  <a:lnTo>
                    <a:pt x="7728" y="1060"/>
                  </a:lnTo>
                  <a:lnTo>
                    <a:pt x="7847" y="1060"/>
                  </a:lnTo>
                  <a:cubicBezTo>
                    <a:pt x="8037" y="1060"/>
                    <a:pt x="8204" y="893"/>
                    <a:pt x="8204" y="703"/>
                  </a:cubicBezTo>
                  <a:lnTo>
                    <a:pt x="8204" y="358"/>
                  </a:lnTo>
                  <a:cubicBezTo>
                    <a:pt x="8204" y="167"/>
                    <a:pt x="8037" y="0"/>
                    <a:pt x="7847" y="0"/>
                  </a:cubicBezTo>
                  <a:lnTo>
                    <a:pt x="3501" y="0"/>
                  </a:lnTo>
                  <a:cubicBezTo>
                    <a:pt x="3406" y="0"/>
                    <a:pt x="3334" y="72"/>
                    <a:pt x="3334" y="167"/>
                  </a:cubicBezTo>
                  <a:cubicBezTo>
                    <a:pt x="3334" y="250"/>
                    <a:pt x="3406" y="322"/>
                    <a:pt x="3501" y="322"/>
                  </a:cubicBezTo>
                  <a:lnTo>
                    <a:pt x="7847" y="322"/>
                  </a:lnTo>
                  <a:cubicBezTo>
                    <a:pt x="7859" y="322"/>
                    <a:pt x="7883" y="346"/>
                    <a:pt x="7883" y="370"/>
                  </a:cubicBezTo>
                  <a:lnTo>
                    <a:pt x="7883" y="715"/>
                  </a:lnTo>
                  <a:cubicBezTo>
                    <a:pt x="7883" y="727"/>
                    <a:pt x="7871" y="762"/>
                    <a:pt x="7847" y="762"/>
                  </a:cubicBezTo>
                  <a:lnTo>
                    <a:pt x="2132" y="762"/>
                  </a:lnTo>
                  <a:cubicBezTo>
                    <a:pt x="2108" y="762"/>
                    <a:pt x="2084" y="739"/>
                    <a:pt x="2084" y="715"/>
                  </a:cubicBezTo>
                  <a:lnTo>
                    <a:pt x="2084" y="370"/>
                  </a:lnTo>
                  <a:cubicBezTo>
                    <a:pt x="2084" y="358"/>
                    <a:pt x="2096" y="322"/>
                    <a:pt x="2132" y="322"/>
                  </a:cubicBezTo>
                  <a:lnTo>
                    <a:pt x="2739" y="322"/>
                  </a:lnTo>
                  <a:cubicBezTo>
                    <a:pt x="2823" y="322"/>
                    <a:pt x="2894" y="250"/>
                    <a:pt x="2894" y="167"/>
                  </a:cubicBezTo>
                  <a:cubicBezTo>
                    <a:pt x="2894" y="72"/>
                    <a:pt x="2823" y="0"/>
                    <a:pt x="273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 b="1" i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469" name="Google Shape;1469;p48"/>
            <p:cNvSpPr/>
            <p:nvPr/>
          </p:nvSpPr>
          <p:spPr>
            <a:xfrm>
              <a:off x="7642505" y="2952128"/>
              <a:ext cx="112876" cy="106451"/>
            </a:xfrm>
            <a:custGeom>
              <a:avLst/>
              <a:gdLst/>
              <a:ahLst/>
              <a:cxnLst/>
              <a:rect l="l" t="t" r="r" b="b"/>
              <a:pathLst>
                <a:path w="3549" h="3347" extrusionOk="0">
                  <a:moveTo>
                    <a:pt x="1822" y="548"/>
                  </a:moveTo>
                  <a:lnTo>
                    <a:pt x="2084" y="1287"/>
                  </a:lnTo>
                  <a:cubicBezTo>
                    <a:pt x="2120" y="1346"/>
                    <a:pt x="2156" y="1394"/>
                    <a:pt x="2239" y="1394"/>
                  </a:cubicBezTo>
                  <a:lnTo>
                    <a:pt x="3037" y="1429"/>
                  </a:lnTo>
                  <a:lnTo>
                    <a:pt x="2382" y="1918"/>
                  </a:lnTo>
                  <a:cubicBezTo>
                    <a:pt x="2322" y="1965"/>
                    <a:pt x="2311" y="2025"/>
                    <a:pt x="2322" y="2096"/>
                  </a:cubicBezTo>
                  <a:lnTo>
                    <a:pt x="2549" y="2870"/>
                  </a:lnTo>
                  <a:lnTo>
                    <a:pt x="1894" y="2430"/>
                  </a:lnTo>
                  <a:cubicBezTo>
                    <a:pt x="1864" y="2412"/>
                    <a:pt x="1831" y="2403"/>
                    <a:pt x="1800" y="2403"/>
                  </a:cubicBezTo>
                  <a:cubicBezTo>
                    <a:pt x="1769" y="2403"/>
                    <a:pt x="1739" y="2412"/>
                    <a:pt x="1715" y="2430"/>
                  </a:cubicBezTo>
                  <a:lnTo>
                    <a:pt x="1060" y="2870"/>
                  </a:lnTo>
                  <a:lnTo>
                    <a:pt x="1287" y="2096"/>
                  </a:lnTo>
                  <a:cubicBezTo>
                    <a:pt x="1298" y="2037"/>
                    <a:pt x="1287" y="1965"/>
                    <a:pt x="1227" y="1918"/>
                  </a:cubicBezTo>
                  <a:lnTo>
                    <a:pt x="596" y="1429"/>
                  </a:lnTo>
                  <a:lnTo>
                    <a:pt x="1406" y="1394"/>
                  </a:lnTo>
                  <a:cubicBezTo>
                    <a:pt x="1465" y="1394"/>
                    <a:pt x="1525" y="1358"/>
                    <a:pt x="1549" y="1287"/>
                  </a:cubicBezTo>
                  <a:lnTo>
                    <a:pt x="1822" y="548"/>
                  </a:lnTo>
                  <a:close/>
                  <a:moveTo>
                    <a:pt x="1775" y="1"/>
                  </a:moveTo>
                  <a:cubicBezTo>
                    <a:pt x="1691" y="1"/>
                    <a:pt x="1608" y="60"/>
                    <a:pt x="1560" y="144"/>
                  </a:cubicBezTo>
                  <a:lnTo>
                    <a:pt x="1227" y="1084"/>
                  </a:lnTo>
                  <a:lnTo>
                    <a:pt x="227" y="1120"/>
                  </a:lnTo>
                  <a:cubicBezTo>
                    <a:pt x="144" y="1120"/>
                    <a:pt x="60" y="1168"/>
                    <a:pt x="36" y="1263"/>
                  </a:cubicBezTo>
                  <a:cubicBezTo>
                    <a:pt x="1" y="1358"/>
                    <a:pt x="36" y="1441"/>
                    <a:pt x="108" y="1501"/>
                  </a:cubicBezTo>
                  <a:lnTo>
                    <a:pt x="894" y="2108"/>
                  </a:lnTo>
                  <a:lnTo>
                    <a:pt x="632" y="3061"/>
                  </a:lnTo>
                  <a:cubicBezTo>
                    <a:pt x="596" y="3156"/>
                    <a:pt x="632" y="3239"/>
                    <a:pt x="703" y="3299"/>
                  </a:cubicBezTo>
                  <a:cubicBezTo>
                    <a:pt x="739" y="3328"/>
                    <a:pt x="781" y="3343"/>
                    <a:pt x="824" y="3343"/>
                  </a:cubicBezTo>
                  <a:cubicBezTo>
                    <a:pt x="867" y="3343"/>
                    <a:pt x="912" y="3328"/>
                    <a:pt x="953" y="3299"/>
                  </a:cubicBezTo>
                  <a:lnTo>
                    <a:pt x="1775" y="2751"/>
                  </a:lnTo>
                  <a:lnTo>
                    <a:pt x="2596" y="3299"/>
                  </a:lnTo>
                  <a:cubicBezTo>
                    <a:pt x="2620" y="3334"/>
                    <a:pt x="2668" y="3346"/>
                    <a:pt x="2715" y="3346"/>
                  </a:cubicBezTo>
                  <a:cubicBezTo>
                    <a:pt x="2751" y="3346"/>
                    <a:pt x="2799" y="3334"/>
                    <a:pt x="2834" y="3299"/>
                  </a:cubicBezTo>
                  <a:cubicBezTo>
                    <a:pt x="2906" y="3239"/>
                    <a:pt x="2942" y="3156"/>
                    <a:pt x="2906" y="3061"/>
                  </a:cubicBezTo>
                  <a:lnTo>
                    <a:pt x="2644" y="2108"/>
                  </a:lnTo>
                  <a:lnTo>
                    <a:pt x="3430" y="1501"/>
                  </a:lnTo>
                  <a:cubicBezTo>
                    <a:pt x="3513" y="1441"/>
                    <a:pt x="3549" y="1358"/>
                    <a:pt x="3513" y="1263"/>
                  </a:cubicBezTo>
                  <a:cubicBezTo>
                    <a:pt x="3489" y="1168"/>
                    <a:pt x="3418" y="1120"/>
                    <a:pt x="3323" y="1120"/>
                  </a:cubicBezTo>
                  <a:lnTo>
                    <a:pt x="2322" y="1084"/>
                  </a:lnTo>
                  <a:lnTo>
                    <a:pt x="1989" y="144"/>
                  </a:lnTo>
                  <a:cubicBezTo>
                    <a:pt x="1953" y="60"/>
                    <a:pt x="1882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 b="1" i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470" name="Google Shape;1470;p48"/>
          <p:cNvGrpSpPr/>
          <p:nvPr/>
        </p:nvGrpSpPr>
        <p:grpSpPr>
          <a:xfrm>
            <a:off x="3472562" y="3084937"/>
            <a:ext cx="283743" cy="308444"/>
            <a:chOff x="5964227" y="3858701"/>
            <a:chExt cx="283743" cy="308444"/>
          </a:xfrm>
        </p:grpSpPr>
        <p:sp>
          <p:nvSpPr>
            <p:cNvPr id="1471" name="Google Shape;1471;p48"/>
            <p:cNvSpPr/>
            <p:nvPr/>
          </p:nvSpPr>
          <p:spPr>
            <a:xfrm>
              <a:off x="5964227" y="3858701"/>
              <a:ext cx="283743" cy="308444"/>
            </a:xfrm>
            <a:custGeom>
              <a:avLst/>
              <a:gdLst/>
              <a:ahLst/>
              <a:cxnLst/>
              <a:rect l="l" t="t" r="r" b="b"/>
              <a:pathLst>
                <a:path w="6978" h="7585" extrusionOk="0">
                  <a:moveTo>
                    <a:pt x="6084" y="3060"/>
                  </a:moveTo>
                  <a:cubicBezTo>
                    <a:pt x="6453" y="3120"/>
                    <a:pt x="6739" y="3429"/>
                    <a:pt x="6739" y="3822"/>
                  </a:cubicBezTo>
                  <a:cubicBezTo>
                    <a:pt x="6739" y="4203"/>
                    <a:pt x="6453" y="4525"/>
                    <a:pt x="6084" y="4584"/>
                  </a:cubicBezTo>
                  <a:lnTo>
                    <a:pt x="6084" y="3060"/>
                  </a:lnTo>
                  <a:close/>
                  <a:moveTo>
                    <a:pt x="881" y="2929"/>
                  </a:moveTo>
                  <a:lnTo>
                    <a:pt x="881" y="4715"/>
                  </a:lnTo>
                  <a:lnTo>
                    <a:pt x="607" y="4715"/>
                  </a:lnTo>
                  <a:cubicBezTo>
                    <a:pt x="405" y="4715"/>
                    <a:pt x="226" y="4536"/>
                    <a:pt x="226" y="4322"/>
                  </a:cubicBezTo>
                  <a:lnTo>
                    <a:pt x="226" y="3310"/>
                  </a:lnTo>
                  <a:cubicBezTo>
                    <a:pt x="226" y="3108"/>
                    <a:pt x="405" y="2929"/>
                    <a:pt x="607" y="2929"/>
                  </a:cubicBezTo>
                  <a:close/>
                  <a:moveTo>
                    <a:pt x="1893" y="2917"/>
                  </a:moveTo>
                  <a:lnTo>
                    <a:pt x="1893" y="4715"/>
                  </a:lnTo>
                  <a:lnTo>
                    <a:pt x="1107" y="4715"/>
                  </a:lnTo>
                  <a:lnTo>
                    <a:pt x="1107" y="2917"/>
                  </a:lnTo>
                  <a:close/>
                  <a:moveTo>
                    <a:pt x="2024" y="5596"/>
                  </a:moveTo>
                  <a:lnTo>
                    <a:pt x="2024" y="6108"/>
                  </a:lnTo>
                  <a:lnTo>
                    <a:pt x="1798" y="6108"/>
                  </a:lnTo>
                  <a:lnTo>
                    <a:pt x="1929" y="5596"/>
                  </a:lnTo>
                  <a:close/>
                  <a:moveTo>
                    <a:pt x="1858" y="4953"/>
                  </a:moveTo>
                  <a:lnTo>
                    <a:pt x="1405" y="6620"/>
                  </a:lnTo>
                  <a:lnTo>
                    <a:pt x="1107" y="6620"/>
                  </a:lnTo>
                  <a:lnTo>
                    <a:pt x="1107" y="4953"/>
                  </a:lnTo>
                  <a:close/>
                  <a:moveTo>
                    <a:pt x="5846" y="250"/>
                  </a:moveTo>
                  <a:lnTo>
                    <a:pt x="5846" y="7394"/>
                  </a:lnTo>
                  <a:lnTo>
                    <a:pt x="5322" y="7394"/>
                  </a:lnTo>
                  <a:lnTo>
                    <a:pt x="5322" y="2358"/>
                  </a:lnTo>
                  <a:cubicBezTo>
                    <a:pt x="5322" y="2298"/>
                    <a:pt x="5263" y="2239"/>
                    <a:pt x="5203" y="2239"/>
                  </a:cubicBezTo>
                  <a:cubicBezTo>
                    <a:pt x="5144" y="2239"/>
                    <a:pt x="5084" y="2298"/>
                    <a:pt x="5084" y="2358"/>
                  </a:cubicBezTo>
                  <a:lnTo>
                    <a:pt x="5084" y="6608"/>
                  </a:lnTo>
                  <a:cubicBezTo>
                    <a:pt x="4941" y="6394"/>
                    <a:pt x="4715" y="6108"/>
                    <a:pt x="4417" y="5834"/>
                  </a:cubicBezTo>
                  <a:cubicBezTo>
                    <a:pt x="4096" y="5501"/>
                    <a:pt x="3739" y="5251"/>
                    <a:pt x="3393" y="5072"/>
                  </a:cubicBezTo>
                  <a:cubicBezTo>
                    <a:pt x="2989" y="4858"/>
                    <a:pt x="2572" y="4739"/>
                    <a:pt x="2155" y="4727"/>
                  </a:cubicBezTo>
                  <a:lnTo>
                    <a:pt x="2155" y="2917"/>
                  </a:lnTo>
                  <a:cubicBezTo>
                    <a:pt x="2572" y="2893"/>
                    <a:pt x="2989" y="2774"/>
                    <a:pt x="3393" y="2572"/>
                  </a:cubicBezTo>
                  <a:cubicBezTo>
                    <a:pt x="3751" y="2393"/>
                    <a:pt x="4096" y="2120"/>
                    <a:pt x="4417" y="1810"/>
                  </a:cubicBezTo>
                  <a:cubicBezTo>
                    <a:pt x="4715" y="1524"/>
                    <a:pt x="4941" y="1250"/>
                    <a:pt x="5084" y="1036"/>
                  </a:cubicBezTo>
                  <a:lnTo>
                    <a:pt x="5084" y="1798"/>
                  </a:lnTo>
                  <a:cubicBezTo>
                    <a:pt x="5084" y="1858"/>
                    <a:pt x="5144" y="1917"/>
                    <a:pt x="5203" y="1917"/>
                  </a:cubicBezTo>
                  <a:cubicBezTo>
                    <a:pt x="5263" y="1917"/>
                    <a:pt x="5322" y="1858"/>
                    <a:pt x="5322" y="1798"/>
                  </a:cubicBezTo>
                  <a:lnTo>
                    <a:pt x="5322" y="250"/>
                  </a:lnTo>
                  <a:close/>
                  <a:moveTo>
                    <a:pt x="5203" y="0"/>
                  </a:moveTo>
                  <a:cubicBezTo>
                    <a:pt x="5144" y="0"/>
                    <a:pt x="5084" y="60"/>
                    <a:pt x="5084" y="119"/>
                  </a:cubicBezTo>
                  <a:lnTo>
                    <a:pt x="5084" y="596"/>
                  </a:lnTo>
                  <a:cubicBezTo>
                    <a:pt x="5013" y="715"/>
                    <a:pt x="4715" y="1167"/>
                    <a:pt x="4239" y="1619"/>
                  </a:cubicBezTo>
                  <a:cubicBezTo>
                    <a:pt x="3751" y="2096"/>
                    <a:pt x="2965" y="2655"/>
                    <a:pt x="2024" y="2655"/>
                  </a:cubicBezTo>
                  <a:lnTo>
                    <a:pt x="619" y="2655"/>
                  </a:lnTo>
                  <a:cubicBezTo>
                    <a:pt x="286" y="2655"/>
                    <a:pt x="0" y="2941"/>
                    <a:pt x="0" y="3286"/>
                  </a:cubicBezTo>
                  <a:lnTo>
                    <a:pt x="0" y="4298"/>
                  </a:lnTo>
                  <a:cubicBezTo>
                    <a:pt x="0" y="4632"/>
                    <a:pt x="286" y="4917"/>
                    <a:pt x="619" y="4917"/>
                  </a:cubicBezTo>
                  <a:lnTo>
                    <a:pt x="893" y="4917"/>
                  </a:lnTo>
                  <a:lnTo>
                    <a:pt x="893" y="6703"/>
                  </a:lnTo>
                  <a:cubicBezTo>
                    <a:pt x="893" y="6763"/>
                    <a:pt x="953" y="6822"/>
                    <a:pt x="1012" y="6822"/>
                  </a:cubicBezTo>
                  <a:lnTo>
                    <a:pt x="1512" y="6822"/>
                  </a:lnTo>
                  <a:cubicBezTo>
                    <a:pt x="1572" y="6822"/>
                    <a:pt x="1619" y="6799"/>
                    <a:pt x="1631" y="6739"/>
                  </a:cubicBezTo>
                  <a:lnTo>
                    <a:pt x="1750" y="6322"/>
                  </a:lnTo>
                  <a:lnTo>
                    <a:pt x="2155" y="6322"/>
                  </a:lnTo>
                  <a:cubicBezTo>
                    <a:pt x="2215" y="6322"/>
                    <a:pt x="2274" y="6263"/>
                    <a:pt x="2274" y="6203"/>
                  </a:cubicBezTo>
                  <a:lnTo>
                    <a:pt x="2274" y="5441"/>
                  </a:lnTo>
                  <a:cubicBezTo>
                    <a:pt x="2274" y="5382"/>
                    <a:pt x="2215" y="5322"/>
                    <a:pt x="2155" y="5322"/>
                  </a:cubicBezTo>
                  <a:lnTo>
                    <a:pt x="2012" y="5322"/>
                  </a:lnTo>
                  <a:lnTo>
                    <a:pt x="2108" y="4917"/>
                  </a:lnTo>
                  <a:cubicBezTo>
                    <a:pt x="3024" y="4953"/>
                    <a:pt x="3763" y="5501"/>
                    <a:pt x="4239" y="5965"/>
                  </a:cubicBezTo>
                  <a:cubicBezTo>
                    <a:pt x="4715" y="6430"/>
                    <a:pt x="5013" y="6882"/>
                    <a:pt x="5084" y="6989"/>
                  </a:cubicBezTo>
                  <a:lnTo>
                    <a:pt x="5084" y="7465"/>
                  </a:lnTo>
                  <a:cubicBezTo>
                    <a:pt x="5084" y="7525"/>
                    <a:pt x="5144" y="7584"/>
                    <a:pt x="5203" y="7584"/>
                  </a:cubicBezTo>
                  <a:lnTo>
                    <a:pt x="5965" y="7584"/>
                  </a:lnTo>
                  <a:cubicBezTo>
                    <a:pt x="6025" y="7584"/>
                    <a:pt x="6084" y="7525"/>
                    <a:pt x="6084" y="7465"/>
                  </a:cubicBezTo>
                  <a:lnTo>
                    <a:pt x="6084" y="4775"/>
                  </a:lnTo>
                  <a:cubicBezTo>
                    <a:pt x="6596" y="4715"/>
                    <a:pt x="6977" y="4286"/>
                    <a:pt x="6977" y="3774"/>
                  </a:cubicBezTo>
                  <a:cubicBezTo>
                    <a:pt x="6977" y="3298"/>
                    <a:pt x="6596" y="2870"/>
                    <a:pt x="6084" y="2810"/>
                  </a:cubicBezTo>
                  <a:lnTo>
                    <a:pt x="6084" y="119"/>
                  </a:lnTo>
                  <a:cubicBezTo>
                    <a:pt x="6084" y="60"/>
                    <a:pt x="6025" y="0"/>
                    <a:pt x="596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 b="1" i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472" name="Google Shape;1472;p48"/>
            <p:cNvSpPr/>
            <p:nvPr/>
          </p:nvSpPr>
          <p:spPr>
            <a:xfrm>
              <a:off x="6202788" y="3976471"/>
              <a:ext cx="19719" cy="7601"/>
            </a:xfrm>
            <a:custGeom>
              <a:avLst/>
              <a:gdLst/>
              <a:ahLst/>
              <a:cxnLst/>
              <a:rect l="l" t="t" r="r" b="b"/>
              <a:pathLst>
                <a:path w="620" h="239" extrusionOk="0">
                  <a:moveTo>
                    <a:pt x="119" y="0"/>
                  </a:moveTo>
                  <a:cubicBezTo>
                    <a:pt x="60" y="0"/>
                    <a:pt x="0" y="60"/>
                    <a:pt x="0" y="119"/>
                  </a:cubicBezTo>
                  <a:cubicBezTo>
                    <a:pt x="0" y="179"/>
                    <a:pt x="60" y="238"/>
                    <a:pt x="119" y="238"/>
                  </a:cubicBezTo>
                  <a:lnTo>
                    <a:pt x="500" y="238"/>
                  </a:lnTo>
                  <a:cubicBezTo>
                    <a:pt x="560" y="238"/>
                    <a:pt x="619" y="179"/>
                    <a:pt x="619" y="119"/>
                  </a:cubicBezTo>
                  <a:cubicBezTo>
                    <a:pt x="619" y="60"/>
                    <a:pt x="560" y="0"/>
                    <a:pt x="50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 b="1" i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473" name="Google Shape;1473;p48"/>
            <p:cNvSpPr/>
            <p:nvPr/>
          </p:nvSpPr>
          <p:spPr>
            <a:xfrm>
              <a:off x="6186122" y="3930259"/>
              <a:ext cx="17429" cy="16316"/>
            </a:xfrm>
            <a:custGeom>
              <a:avLst/>
              <a:gdLst/>
              <a:ahLst/>
              <a:cxnLst/>
              <a:rect l="l" t="t" r="r" b="b"/>
              <a:pathLst>
                <a:path w="548" h="513" extrusionOk="0">
                  <a:moveTo>
                    <a:pt x="429" y="0"/>
                  </a:moveTo>
                  <a:cubicBezTo>
                    <a:pt x="399" y="0"/>
                    <a:pt x="369" y="12"/>
                    <a:pt x="346" y="36"/>
                  </a:cubicBezTo>
                  <a:lnTo>
                    <a:pt x="72" y="298"/>
                  </a:lnTo>
                  <a:cubicBezTo>
                    <a:pt x="0" y="381"/>
                    <a:pt x="60" y="512"/>
                    <a:pt x="167" y="512"/>
                  </a:cubicBezTo>
                  <a:cubicBezTo>
                    <a:pt x="191" y="512"/>
                    <a:pt x="226" y="501"/>
                    <a:pt x="250" y="477"/>
                  </a:cubicBezTo>
                  <a:lnTo>
                    <a:pt x="524" y="215"/>
                  </a:lnTo>
                  <a:cubicBezTo>
                    <a:pt x="548" y="167"/>
                    <a:pt x="548" y="84"/>
                    <a:pt x="512" y="36"/>
                  </a:cubicBezTo>
                  <a:cubicBezTo>
                    <a:pt x="488" y="12"/>
                    <a:pt x="459" y="0"/>
                    <a:pt x="42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 b="1" i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474" name="Google Shape;1474;p48"/>
            <p:cNvSpPr/>
            <p:nvPr/>
          </p:nvSpPr>
          <p:spPr>
            <a:xfrm>
              <a:off x="6187235" y="4013556"/>
              <a:ext cx="16316" cy="15934"/>
            </a:xfrm>
            <a:custGeom>
              <a:avLst/>
              <a:gdLst/>
              <a:ahLst/>
              <a:cxnLst/>
              <a:rect l="l" t="t" r="r" b="b"/>
              <a:pathLst>
                <a:path w="513" h="501" extrusionOk="0">
                  <a:moveTo>
                    <a:pt x="120" y="1"/>
                  </a:moveTo>
                  <a:cubicBezTo>
                    <a:pt x="90" y="1"/>
                    <a:pt x="61" y="13"/>
                    <a:pt x="37" y="37"/>
                  </a:cubicBezTo>
                  <a:cubicBezTo>
                    <a:pt x="1" y="84"/>
                    <a:pt x="1" y="156"/>
                    <a:pt x="37" y="203"/>
                  </a:cubicBezTo>
                  <a:lnTo>
                    <a:pt x="311" y="465"/>
                  </a:lnTo>
                  <a:cubicBezTo>
                    <a:pt x="334" y="489"/>
                    <a:pt x="367" y="501"/>
                    <a:pt x="400" y="501"/>
                  </a:cubicBezTo>
                  <a:cubicBezTo>
                    <a:pt x="433" y="501"/>
                    <a:pt x="465" y="489"/>
                    <a:pt x="489" y="465"/>
                  </a:cubicBezTo>
                  <a:cubicBezTo>
                    <a:pt x="513" y="429"/>
                    <a:pt x="513" y="346"/>
                    <a:pt x="477" y="310"/>
                  </a:cubicBezTo>
                  <a:lnTo>
                    <a:pt x="203" y="37"/>
                  </a:lnTo>
                  <a:cubicBezTo>
                    <a:pt x="180" y="13"/>
                    <a:pt x="150" y="1"/>
                    <a:pt x="12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 b="1" i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490" name="Google Shape;1490;p48"/>
          <p:cNvGrpSpPr/>
          <p:nvPr/>
        </p:nvGrpSpPr>
        <p:grpSpPr>
          <a:xfrm rot="-2700000">
            <a:off x="-290057" y="597386"/>
            <a:ext cx="906756" cy="906811"/>
            <a:chOff x="-290060" y="-317019"/>
            <a:chExt cx="906765" cy="906820"/>
          </a:xfrm>
        </p:grpSpPr>
        <p:sp>
          <p:nvSpPr>
            <p:cNvPr id="1491" name="Google Shape;1491;p48"/>
            <p:cNvSpPr/>
            <p:nvPr/>
          </p:nvSpPr>
          <p:spPr>
            <a:xfrm rot="8100000">
              <a:off x="147943" y="5386"/>
              <a:ext cx="299840" cy="531001"/>
            </a:xfrm>
            <a:custGeom>
              <a:avLst/>
              <a:gdLst/>
              <a:ahLst/>
              <a:cxnLst/>
              <a:rect l="l" t="t" r="r" b="b"/>
              <a:pathLst>
                <a:path w="11600" h="20543" extrusionOk="0">
                  <a:moveTo>
                    <a:pt x="5802" y="1"/>
                  </a:moveTo>
                  <a:cubicBezTo>
                    <a:pt x="5802" y="1"/>
                    <a:pt x="1" y="7073"/>
                    <a:pt x="1" y="12745"/>
                  </a:cubicBezTo>
                  <a:cubicBezTo>
                    <a:pt x="1" y="18414"/>
                    <a:pt x="2596" y="20543"/>
                    <a:pt x="5802" y="20543"/>
                  </a:cubicBezTo>
                  <a:cubicBezTo>
                    <a:pt x="9005" y="20543"/>
                    <a:pt x="11600" y="18414"/>
                    <a:pt x="11600" y="12745"/>
                  </a:cubicBezTo>
                  <a:cubicBezTo>
                    <a:pt x="11600" y="7073"/>
                    <a:pt x="5802" y="1"/>
                    <a:pt x="580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492" name="Google Shape;1492;p48"/>
            <p:cNvSpPr/>
            <p:nvPr/>
          </p:nvSpPr>
          <p:spPr>
            <a:xfrm rot="8100000">
              <a:off x="130187" y="-12358"/>
              <a:ext cx="299840" cy="530976"/>
            </a:xfrm>
            <a:custGeom>
              <a:avLst/>
              <a:gdLst/>
              <a:ahLst/>
              <a:cxnLst/>
              <a:rect l="l" t="t" r="r" b="b"/>
              <a:pathLst>
                <a:path w="11600" h="20542" extrusionOk="0">
                  <a:moveTo>
                    <a:pt x="5802" y="0"/>
                  </a:moveTo>
                  <a:cubicBezTo>
                    <a:pt x="5802" y="0"/>
                    <a:pt x="1" y="7073"/>
                    <a:pt x="1" y="12745"/>
                  </a:cubicBezTo>
                  <a:cubicBezTo>
                    <a:pt x="1" y="18413"/>
                    <a:pt x="2596" y="20541"/>
                    <a:pt x="5802" y="20541"/>
                  </a:cubicBezTo>
                  <a:cubicBezTo>
                    <a:pt x="9005" y="20541"/>
                    <a:pt x="11600" y="18413"/>
                    <a:pt x="11600" y="12745"/>
                  </a:cubicBezTo>
                  <a:cubicBezTo>
                    <a:pt x="11600" y="7073"/>
                    <a:pt x="5802" y="0"/>
                    <a:pt x="580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493" name="Google Shape;1493;p48"/>
            <p:cNvSpPr/>
            <p:nvPr/>
          </p:nvSpPr>
          <p:spPr>
            <a:xfrm rot="8100000">
              <a:off x="281216" y="135463"/>
              <a:ext cx="172150" cy="243594"/>
            </a:xfrm>
            <a:custGeom>
              <a:avLst/>
              <a:gdLst/>
              <a:ahLst/>
              <a:cxnLst/>
              <a:rect l="l" t="t" r="r" b="b"/>
              <a:pathLst>
                <a:path w="6660" h="9424" extrusionOk="0">
                  <a:moveTo>
                    <a:pt x="1757" y="1"/>
                  </a:moveTo>
                  <a:cubicBezTo>
                    <a:pt x="1757" y="1"/>
                    <a:pt x="0" y="3924"/>
                    <a:pt x="699" y="6497"/>
                  </a:cubicBezTo>
                  <a:cubicBezTo>
                    <a:pt x="1273" y="8614"/>
                    <a:pt x="2349" y="9423"/>
                    <a:pt x="3522" y="9423"/>
                  </a:cubicBezTo>
                  <a:cubicBezTo>
                    <a:pt x="3774" y="9423"/>
                    <a:pt x="4031" y="9386"/>
                    <a:pt x="4287" y="9316"/>
                  </a:cubicBezTo>
                  <a:cubicBezTo>
                    <a:pt x="5741" y="8921"/>
                    <a:pt x="6660" y="7639"/>
                    <a:pt x="5958" y="5066"/>
                  </a:cubicBezTo>
                  <a:cubicBezTo>
                    <a:pt x="5259" y="2494"/>
                    <a:pt x="1757" y="1"/>
                    <a:pt x="175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494" name="Google Shape;1494;p48"/>
            <p:cNvSpPr/>
            <p:nvPr/>
          </p:nvSpPr>
          <p:spPr>
            <a:xfrm rot="8100000">
              <a:off x="271013" y="129595"/>
              <a:ext cx="172175" cy="243543"/>
            </a:xfrm>
            <a:custGeom>
              <a:avLst/>
              <a:gdLst/>
              <a:ahLst/>
              <a:cxnLst/>
              <a:rect l="l" t="t" r="r" b="b"/>
              <a:pathLst>
                <a:path w="6661" h="9422" extrusionOk="0">
                  <a:moveTo>
                    <a:pt x="1762" y="0"/>
                  </a:moveTo>
                  <a:cubicBezTo>
                    <a:pt x="1762" y="0"/>
                    <a:pt x="1" y="3923"/>
                    <a:pt x="699" y="6496"/>
                  </a:cubicBezTo>
                  <a:cubicBezTo>
                    <a:pt x="1274" y="8613"/>
                    <a:pt x="2353" y="9422"/>
                    <a:pt x="3526" y="9422"/>
                  </a:cubicBezTo>
                  <a:cubicBezTo>
                    <a:pt x="3779" y="9422"/>
                    <a:pt x="4035" y="9385"/>
                    <a:pt x="4293" y="9315"/>
                  </a:cubicBezTo>
                  <a:cubicBezTo>
                    <a:pt x="5746" y="8921"/>
                    <a:pt x="6660" y="7638"/>
                    <a:pt x="5962" y="5065"/>
                  </a:cubicBezTo>
                  <a:cubicBezTo>
                    <a:pt x="5263" y="2493"/>
                    <a:pt x="1762" y="0"/>
                    <a:pt x="176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495" name="Google Shape;1495;p48"/>
            <p:cNvSpPr/>
            <p:nvPr/>
          </p:nvSpPr>
          <p:spPr>
            <a:xfrm rot="8100000">
              <a:off x="198071" y="218608"/>
              <a:ext cx="172150" cy="243594"/>
            </a:xfrm>
            <a:custGeom>
              <a:avLst/>
              <a:gdLst/>
              <a:ahLst/>
              <a:cxnLst/>
              <a:rect l="l" t="t" r="r" b="b"/>
              <a:pathLst>
                <a:path w="6660" h="9424" extrusionOk="0">
                  <a:moveTo>
                    <a:pt x="4899" y="1"/>
                  </a:moveTo>
                  <a:cubicBezTo>
                    <a:pt x="4899" y="1"/>
                    <a:pt x="1397" y="2494"/>
                    <a:pt x="699" y="5066"/>
                  </a:cubicBezTo>
                  <a:cubicBezTo>
                    <a:pt x="1" y="7639"/>
                    <a:pt x="915" y="8921"/>
                    <a:pt x="2368" y="9316"/>
                  </a:cubicBezTo>
                  <a:cubicBezTo>
                    <a:pt x="2625" y="9386"/>
                    <a:pt x="2882" y="9423"/>
                    <a:pt x="3134" y="9423"/>
                  </a:cubicBezTo>
                  <a:cubicBezTo>
                    <a:pt x="4307" y="9423"/>
                    <a:pt x="5383" y="8614"/>
                    <a:pt x="5958" y="6497"/>
                  </a:cubicBezTo>
                  <a:cubicBezTo>
                    <a:pt x="6659" y="3924"/>
                    <a:pt x="4899" y="1"/>
                    <a:pt x="489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496" name="Google Shape;1496;p48"/>
            <p:cNvSpPr/>
            <p:nvPr/>
          </p:nvSpPr>
          <p:spPr>
            <a:xfrm rot="8100000">
              <a:off x="192263" y="208371"/>
              <a:ext cx="172124" cy="243543"/>
            </a:xfrm>
            <a:custGeom>
              <a:avLst/>
              <a:gdLst/>
              <a:ahLst/>
              <a:cxnLst/>
              <a:rect l="l" t="t" r="r" b="b"/>
              <a:pathLst>
                <a:path w="6659" h="9422" extrusionOk="0">
                  <a:moveTo>
                    <a:pt x="4899" y="0"/>
                  </a:moveTo>
                  <a:cubicBezTo>
                    <a:pt x="4899" y="0"/>
                    <a:pt x="1397" y="2493"/>
                    <a:pt x="698" y="5065"/>
                  </a:cubicBezTo>
                  <a:cubicBezTo>
                    <a:pt x="1" y="7638"/>
                    <a:pt x="919" y="8921"/>
                    <a:pt x="2368" y="9315"/>
                  </a:cubicBezTo>
                  <a:cubicBezTo>
                    <a:pt x="2625" y="9385"/>
                    <a:pt x="2882" y="9422"/>
                    <a:pt x="3134" y="9422"/>
                  </a:cubicBezTo>
                  <a:cubicBezTo>
                    <a:pt x="4308" y="9422"/>
                    <a:pt x="5386" y="8613"/>
                    <a:pt x="5960" y="6496"/>
                  </a:cubicBezTo>
                  <a:cubicBezTo>
                    <a:pt x="6659" y="3923"/>
                    <a:pt x="4899" y="0"/>
                    <a:pt x="489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497" name="Google Shape;1497;p48"/>
            <p:cNvSpPr/>
            <p:nvPr/>
          </p:nvSpPr>
          <p:spPr>
            <a:xfrm rot="8100000">
              <a:off x="110689" y="-142417"/>
              <a:ext cx="327394" cy="463305"/>
            </a:xfrm>
            <a:custGeom>
              <a:avLst/>
              <a:gdLst/>
              <a:ahLst/>
              <a:cxnLst/>
              <a:rect l="l" t="t" r="r" b="b"/>
              <a:pathLst>
                <a:path w="12666" h="17924" extrusionOk="0">
                  <a:moveTo>
                    <a:pt x="3347" y="0"/>
                  </a:moveTo>
                  <a:cubicBezTo>
                    <a:pt x="3347" y="0"/>
                    <a:pt x="1" y="7460"/>
                    <a:pt x="1329" y="12351"/>
                  </a:cubicBezTo>
                  <a:cubicBezTo>
                    <a:pt x="2425" y="16380"/>
                    <a:pt x="4474" y="17923"/>
                    <a:pt x="6707" y="17923"/>
                  </a:cubicBezTo>
                  <a:cubicBezTo>
                    <a:pt x="7186" y="17923"/>
                    <a:pt x="7673" y="17852"/>
                    <a:pt x="8162" y="17719"/>
                  </a:cubicBezTo>
                  <a:cubicBezTo>
                    <a:pt x="10924" y="16968"/>
                    <a:pt x="12666" y="14524"/>
                    <a:pt x="11338" y="9633"/>
                  </a:cubicBezTo>
                  <a:cubicBezTo>
                    <a:pt x="10010" y="4739"/>
                    <a:pt x="3347" y="0"/>
                    <a:pt x="334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498" name="Google Shape;1498;p48"/>
            <p:cNvSpPr/>
            <p:nvPr/>
          </p:nvSpPr>
          <p:spPr>
            <a:xfrm rot="8100000">
              <a:off x="91223" y="-153522"/>
              <a:ext cx="327394" cy="463253"/>
            </a:xfrm>
            <a:custGeom>
              <a:avLst/>
              <a:gdLst/>
              <a:ahLst/>
              <a:cxnLst/>
              <a:rect l="l" t="t" r="r" b="b"/>
              <a:pathLst>
                <a:path w="12666" h="17922" extrusionOk="0">
                  <a:moveTo>
                    <a:pt x="3347" y="1"/>
                  </a:moveTo>
                  <a:cubicBezTo>
                    <a:pt x="3347" y="1"/>
                    <a:pt x="1" y="7457"/>
                    <a:pt x="1328" y="12351"/>
                  </a:cubicBezTo>
                  <a:cubicBezTo>
                    <a:pt x="2426" y="16380"/>
                    <a:pt x="4476" y="17921"/>
                    <a:pt x="6710" y="17921"/>
                  </a:cubicBezTo>
                  <a:cubicBezTo>
                    <a:pt x="7188" y="17921"/>
                    <a:pt x="7674" y="17851"/>
                    <a:pt x="8161" y="17719"/>
                  </a:cubicBezTo>
                  <a:cubicBezTo>
                    <a:pt x="10924" y="16968"/>
                    <a:pt x="12665" y="14525"/>
                    <a:pt x="11338" y="9630"/>
                  </a:cubicBezTo>
                  <a:cubicBezTo>
                    <a:pt x="10010" y="4740"/>
                    <a:pt x="3347" y="1"/>
                    <a:pt x="33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499" name="Google Shape;1499;p48"/>
            <p:cNvSpPr/>
            <p:nvPr/>
          </p:nvSpPr>
          <p:spPr>
            <a:xfrm rot="8100000">
              <a:off x="-47481" y="15766"/>
              <a:ext cx="327369" cy="463305"/>
            </a:xfrm>
            <a:custGeom>
              <a:avLst/>
              <a:gdLst/>
              <a:ahLst/>
              <a:cxnLst/>
              <a:rect l="l" t="t" r="r" b="b"/>
              <a:pathLst>
                <a:path w="12665" h="17924" extrusionOk="0">
                  <a:moveTo>
                    <a:pt x="9318" y="0"/>
                  </a:moveTo>
                  <a:cubicBezTo>
                    <a:pt x="9318" y="0"/>
                    <a:pt x="2656" y="4739"/>
                    <a:pt x="1328" y="9633"/>
                  </a:cubicBezTo>
                  <a:cubicBezTo>
                    <a:pt x="0" y="14524"/>
                    <a:pt x="1742" y="16968"/>
                    <a:pt x="4504" y="17719"/>
                  </a:cubicBezTo>
                  <a:cubicBezTo>
                    <a:pt x="4993" y="17852"/>
                    <a:pt x="5480" y="17923"/>
                    <a:pt x="5960" y="17923"/>
                  </a:cubicBezTo>
                  <a:cubicBezTo>
                    <a:pt x="8194" y="17923"/>
                    <a:pt x="10244" y="16380"/>
                    <a:pt x="11337" y="12351"/>
                  </a:cubicBezTo>
                  <a:cubicBezTo>
                    <a:pt x="12665" y="7460"/>
                    <a:pt x="9318" y="0"/>
                    <a:pt x="93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500" name="Google Shape;1500;p48"/>
            <p:cNvSpPr/>
            <p:nvPr/>
          </p:nvSpPr>
          <p:spPr>
            <a:xfrm rot="8100000">
              <a:off x="-58634" y="-3665"/>
              <a:ext cx="327394" cy="463253"/>
            </a:xfrm>
            <a:custGeom>
              <a:avLst/>
              <a:gdLst/>
              <a:ahLst/>
              <a:cxnLst/>
              <a:rect l="l" t="t" r="r" b="b"/>
              <a:pathLst>
                <a:path w="12666" h="17922" extrusionOk="0">
                  <a:moveTo>
                    <a:pt x="9319" y="1"/>
                  </a:moveTo>
                  <a:cubicBezTo>
                    <a:pt x="9319" y="1"/>
                    <a:pt x="2657" y="4740"/>
                    <a:pt x="1328" y="9630"/>
                  </a:cubicBezTo>
                  <a:cubicBezTo>
                    <a:pt x="1" y="14525"/>
                    <a:pt x="1743" y="16968"/>
                    <a:pt x="4504" y="17719"/>
                  </a:cubicBezTo>
                  <a:cubicBezTo>
                    <a:pt x="4992" y="17851"/>
                    <a:pt x="5478" y="17921"/>
                    <a:pt x="5956" y="17921"/>
                  </a:cubicBezTo>
                  <a:cubicBezTo>
                    <a:pt x="8191" y="17921"/>
                    <a:pt x="10244" y="16380"/>
                    <a:pt x="11338" y="12351"/>
                  </a:cubicBezTo>
                  <a:cubicBezTo>
                    <a:pt x="12665" y="7457"/>
                    <a:pt x="9319" y="1"/>
                    <a:pt x="931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501" name="Google Shape;1501;p48"/>
            <p:cNvSpPr/>
            <p:nvPr/>
          </p:nvSpPr>
          <p:spPr>
            <a:xfrm rot="8100000">
              <a:off x="91032" y="-221776"/>
              <a:ext cx="442523" cy="418484"/>
            </a:xfrm>
            <a:custGeom>
              <a:avLst/>
              <a:gdLst/>
              <a:ahLst/>
              <a:cxnLst/>
              <a:rect l="l" t="t" r="r" b="b"/>
              <a:pathLst>
                <a:path w="17120" h="16190" extrusionOk="0">
                  <a:moveTo>
                    <a:pt x="1" y="0"/>
                  </a:moveTo>
                  <a:cubicBezTo>
                    <a:pt x="1" y="1"/>
                    <a:pt x="897" y="9103"/>
                    <a:pt x="4907" y="13113"/>
                  </a:cubicBezTo>
                  <a:cubicBezTo>
                    <a:pt x="7087" y="15293"/>
                    <a:pt x="9069" y="16190"/>
                    <a:pt x="10788" y="16190"/>
                  </a:cubicBezTo>
                  <a:cubicBezTo>
                    <a:pt x="12231" y="16190"/>
                    <a:pt x="13488" y="15558"/>
                    <a:pt x="14521" y="14524"/>
                  </a:cubicBezTo>
                  <a:cubicBezTo>
                    <a:pt x="16787" y="12260"/>
                    <a:pt x="17120" y="8921"/>
                    <a:pt x="13110" y="4910"/>
                  </a:cubicBezTo>
                  <a:cubicBezTo>
                    <a:pt x="9100" y="900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502" name="Google Shape;1502;p48"/>
            <p:cNvSpPr/>
            <p:nvPr/>
          </p:nvSpPr>
          <p:spPr>
            <a:xfrm rot="8100000">
              <a:off x="65904" y="-221812"/>
              <a:ext cx="442626" cy="418484"/>
            </a:xfrm>
            <a:custGeom>
              <a:avLst/>
              <a:gdLst/>
              <a:ahLst/>
              <a:cxnLst/>
              <a:rect l="l" t="t" r="r" b="b"/>
              <a:pathLst>
                <a:path w="17124" h="16190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900" y="9102"/>
                    <a:pt x="4911" y="13113"/>
                  </a:cubicBezTo>
                  <a:cubicBezTo>
                    <a:pt x="7091" y="15293"/>
                    <a:pt x="9073" y="16189"/>
                    <a:pt x="10792" y="16189"/>
                  </a:cubicBezTo>
                  <a:cubicBezTo>
                    <a:pt x="12234" y="16189"/>
                    <a:pt x="13491" y="15558"/>
                    <a:pt x="14525" y="14524"/>
                  </a:cubicBezTo>
                  <a:cubicBezTo>
                    <a:pt x="16790" y="12259"/>
                    <a:pt x="17124" y="8920"/>
                    <a:pt x="13113" y="4910"/>
                  </a:cubicBezTo>
                  <a:cubicBezTo>
                    <a:pt x="9103" y="900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503" name="Google Shape;1503;p48"/>
            <p:cNvSpPr/>
            <p:nvPr/>
          </p:nvSpPr>
          <p:spPr>
            <a:xfrm rot="8100000">
              <a:off x="-206906" y="76111"/>
              <a:ext cx="442626" cy="418484"/>
            </a:xfrm>
            <a:custGeom>
              <a:avLst/>
              <a:gdLst/>
              <a:ahLst/>
              <a:cxnLst/>
              <a:rect l="l" t="t" r="r" b="b"/>
              <a:pathLst>
                <a:path w="17124" h="16190" extrusionOk="0">
                  <a:moveTo>
                    <a:pt x="17124" y="0"/>
                  </a:moveTo>
                  <a:cubicBezTo>
                    <a:pt x="17123" y="0"/>
                    <a:pt x="8021" y="900"/>
                    <a:pt x="4011" y="4910"/>
                  </a:cubicBezTo>
                  <a:cubicBezTo>
                    <a:pt x="1" y="8921"/>
                    <a:pt x="335" y="12260"/>
                    <a:pt x="2600" y="14524"/>
                  </a:cubicBezTo>
                  <a:cubicBezTo>
                    <a:pt x="3633" y="15558"/>
                    <a:pt x="4891" y="16190"/>
                    <a:pt x="6333" y="16190"/>
                  </a:cubicBezTo>
                  <a:cubicBezTo>
                    <a:pt x="8052" y="16190"/>
                    <a:pt x="10034" y="15293"/>
                    <a:pt x="12215" y="13113"/>
                  </a:cubicBezTo>
                  <a:cubicBezTo>
                    <a:pt x="16225" y="9103"/>
                    <a:pt x="17124" y="1"/>
                    <a:pt x="171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504" name="Google Shape;1504;p48"/>
            <p:cNvSpPr/>
            <p:nvPr/>
          </p:nvSpPr>
          <p:spPr>
            <a:xfrm rot="8100000">
              <a:off x="-206924" y="51016"/>
              <a:ext cx="442626" cy="418484"/>
            </a:xfrm>
            <a:custGeom>
              <a:avLst/>
              <a:gdLst/>
              <a:ahLst/>
              <a:cxnLst/>
              <a:rect l="l" t="t" r="r" b="b"/>
              <a:pathLst>
                <a:path w="17124" h="16190" extrusionOk="0">
                  <a:moveTo>
                    <a:pt x="17123" y="0"/>
                  </a:moveTo>
                  <a:cubicBezTo>
                    <a:pt x="17123" y="0"/>
                    <a:pt x="8021" y="900"/>
                    <a:pt x="4010" y="4910"/>
                  </a:cubicBezTo>
                  <a:cubicBezTo>
                    <a:pt x="0" y="8920"/>
                    <a:pt x="334" y="12259"/>
                    <a:pt x="2599" y="14524"/>
                  </a:cubicBezTo>
                  <a:cubicBezTo>
                    <a:pt x="3633" y="15558"/>
                    <a:pt x="4890" y="16189"/>
                    <a:pt x="6333" y="16189"/>
                  </a:cubicBezTo>
                  <a:cubicBezTo>
                    <a:pt x="8051" y="16189"/>
                    <a:pt x="10033" y="15293"/>
                    <a:pt x="12213" y="13113"/>
                  </a:cubicBezTo>
                  <a:cubicBezTo>
                    <a:pt x="16224" y="9102"/>
                    <a:pt x="17123" y="0"/>
                    <a:pt x="171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505" name="Google Shape;1505;p48"/>
            <p:cNvSpPr/>
            <p:nvPr/>
          </p:nvSpPr>
          <p:spPr>
            <a:xfrm rot="8100000">
              <a:off x="58375" y="-84119"/>
              <a:ext cx="299840" cy="530872"/>
            </a:xfrm>
            <a:custGeom>
              <a:avLst/>
              <a:gdLst/>
              <a:ahLst/>
              <a:cxnLst/>
              <a:rect l="l" t="t" r="r" b="b"/>
              <a:pathLst>
                <a:path w="11600" h="20538" extrusionOk="0">
                  <a:moveTo>
                    <a:pt x="5802" y="0"/>
                  </a:moveTo>
                  <a:cubicBezTo>
                    <a:pt x="5802" y="0"/>
                    <a:pt x="1" y="7068"/>
                    <a:pt x="1" y="12740"/>
                  </a:cubicBezTo>
                  <a:cubicBezTo>
                    <a:pt x="1" y="18413"/>
                    <a:pt x="2596" y="20538"/>
                    <a:pt x="5802" y="20538"/>
                  </a:cubicBezTo>
                  <a:cubicBezTo>
                    <a:pt x="9005" y="20538"/>
                    <a:pt x="11600" y="18413"/>
                    <a:pt x="11600" y="12740"/>
                  </a:cubicBezTo>
                  <a:cubicBezTo>
                    <a:pt x="11600" y="7068"/>
                    <a:pt x="5802" y="0"/>
                    <a:pt x="580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506" name="Google Shape;1506;p48"/>
            <p:cNvSpPr/>
            <p:nvPr/>
          </p:nvSpPr>
          <p:spPr>
            <a:xfrm rot="8100000">
              <a:off x="40636" y="-101870"/>
              <a:ext cx="299840" cy="530898"/>
            </a:xfrm>
            <a:custGeom>
              <a:avLst/>
              <a:gdLst/>
              <a:ahLst/>
              <a:cxnLst/>
              <a:rect l="l" t="t" r="r" b="b"/>
              <a:pathLst>
                <a:path w="11600" h="20539" extrusionOk="0">
                  <a:moveTo>
                    <a:pt x="5802" y="1"/>
                  </a:moveTo>
                  <a:cubicBezTo>
                    <a:pt x="5802" y="1"/>
                    <a:pt x="1" y="7070"/>
                    <a:pt x="1" y="12742"/>
                  </a:cubicBezTo>
                  <a:cubicBezTo>
                    <a:pt x="1" y="18414"/>
                    <a:pt x="2596" y="20539"/>
                    <a:pt x="5802" y="20539"/>
                  </a:cubicBezTo>
                  <a:cubicBezTo>
                    <a:pt x="9005" y="20539"/>
                    <a:pt x="11600" y="18414"/>
                    <a:pt x="11600" y="12742"/>
                  </a:cubicBezTo>
                  <a:cubicBezTo>
                    <a:pt x="11600" y="7070"/>
                    <a:pt x="5802" y="1"/>
                    <a:pt x="580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507" name="Google Shape;1507;p48"/>
          <p:cNvGrpSpPr/>
          <p:nvPr/>
        </p:nvGrpSpPr>
        <p:grpSpPr>
          <a:xfrm rot="2700000" flipH="1">
            <a:off x="8549143" y="597386"/>
            <a:ext cx="906756" cy="906811"/>
            <a:chOff x="-290060" y="-317019"/>
            <a:chExt cx="906765" cy="906820"/>
          </a:xfrm>
        </p:grpSpPr>
        <p:sp>
          <p:nvSpPr>
            <p:cNvPr id="1508" name="Google Shape;1508;p48"/>
            <p:cNvSpPr/>
            <p:nvPr/>
          </p:nvSpPr>
          <p:spPr>
            <a:xfrm rot="8100000">
              <a:off x="147943" y="5386"/>
              <a:ext cx="299840" cy="531001"/>
            </a:xfrm>
            <a:custGeom>
              <a:avLst/>
              <a:gdLst/>
              <a:ahLst/>
              <a:cxnLst/>
              <a:rect l="l" t="t" r="r" b="b"/>
              <a:pathLst>
                <a:path w="11600" h="20543" extrusionOk="0">
                  <a:moveTo>
                    <a:pt x="5802" y="1"/>
                  </a:moveTo>
                  <a:cubicBezTo>
                    <a:pt x="5802" y="1"/>
                    <a:pt x="1" y="7073"/>
                    <a:pt x="1" y="12745"/>
                  </a:cubicBezTo>
                  <a:cubicBezTo>
                    <a:pt x="1" y="18414"/>
                    <a:pt x="2596" y="20543"/>
                    <a:pt x="5802" y="20543"/>
                  </a:cubicBezTo>
                  <a:cubicBezTo>
                    <a:pt x="9005" y="20543"/>
                    <a:pt x="11600" y="18414"/>
                    <a:pt x="11600" y="12745"/>
                  </a:cubicBezTo>
                  <a:cubicBezTo>
                    <a:pt x="11600" y="7073"/>
                    <a:pt x="5802" y="1"/>
                    <a:pt x="580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509" name="Google Shape;1509;p48"/>
            <p:cNvSpPr/>
            <p:nvPr/>
          </p:nvSpPr>
          <p:spPr>
            <a:xfrm rot="8100000">
              <a:off x="130187" y="-12358"/>
              <a:ext cx="299840" cy="530976"/>
            </a:xfrm>
            <a:custGeom>
              <a:avLst/>
              <a:gdLst/>
              <a:ahLst/>
              <a:cxnLst/>
              <a:rect l="l" t="t" r="r" b="b"/>
              <a:pathLst>
                <a:path w="11600" h="20542" extrusionOk="0">
                  <a:moveTo>
                    <a:pt x="5802" y="0"/>
                  </a:moveTo>
                  <a:cubicBezTo>
                    <a:pt x="5802" y="0"/>
                    <a:pt x="1" y="7073"/>
                    <a:pt x="1" y="12745"/>
                  </a:cubicBezTo>
                  <a:cubicBezTo>
                    <a:pt x="1" y="18413"/>
                    <a:pt x="2596" y="20541"/>
                    <a:pt x="5802" y="20541"/>
                  </a:cubicBezTo>
                  <a:cubicBezTo>
                    <a:pt x="9005" y="20541"/>
                    <a:pt x="11600" y="18413"/>
                    <a:pt x="11600" y="12745"/>
                  </a:cubicBezTo>
                  <a:cubicBezTo>
                    <a:pt x="11600" y="7073"/>
                    <a:pt x="5802" y="0"/>
                    <a:pt x="580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510" name="Google Shape;1510;p48"/>
            <p:cNvSpPr/>
            <p:nvPr/>
          </p:nvSpPr>
          <p:spPr>
            <a:xfrm rot="8100000">
              <a:off x="281216" y="135463"/>
              <a:ext cx="172150" cy="243594"/>
            </a:xfrm>
            <a:custGeom>
              <a:avLst/>
              <a:gdLst/>
              <a:ahLst/>
              <a:cxnLst/>
              <a:rect l="l" t="t" r="r" b="b"/>
              <a:pathLst>
                <a:path w="6660" h="9424" extrusionOk="0">
                  <a:moveTo>
                    <a:pt x="1757" y="1"/>
                  </a:moveTo>
                  <a:cubicBezTo>
                    <a:pt x="1757" y="1"/>
                    <a:pt x="0" y="3924"/>
                    <a:pt x="699" y="6497"/>
                  </a:cubicBezTo>
                  <a:cubicBezTo>
                    <a:pt x="1273" y="8614"/>
                    <a:pt x="2349" y="9423"/>
                    <a:pt x="3522" y="9423"/>
                  </a:cubicBezTo>
                  <a:cubicBezTo>
                    <a:pt x="3774" y="9423"/>
                    <a:pt x="4031" y="9386"/>
                    <a:pt x="4287" y="9316"/>
                  </a:cubicBezTo>
                  <a:cubicBezTo>
                    <a:pt x="5741" y="8921"/>
                    <a:pt x="6660" y="7639"/>
                    <a:pt x="5958" y="5066"/>
                  </a:cubicBezTo>
                  <a:cubicBezTo>
                    <a:pt x="5259" y="2494"/>
                    <a:pt x="1757" y="1"/>
                    <a:pt x="175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511" name="Google Shape;1511;p48"/>
            <p:cNvSpPr/>
            <p:nvPr/>
          </p:nvSpPr>
          <p:spPr>
            <a:xfrm rot="8100000">
              <a:off x="271013" y="129595"/>
              <a:ext cx="172175" cy="243543"/>
            </a:xfrm>
            <a:custGeom>
              <a:avLst/>
              <a:gdLst/>
              <a:ahLst/>
              <a:cxnLst/>
              <a:rect l="l" t="t" r="r" b="b"/>
              <a:pathLst>
                <a:path w="6661" h="9422" extrusionOk="0">
                  <a:moveTo>
                    <a:pt x="1762" y="0"/>
                  </a:moveTo>
                  <a:cubicBezTo>
                    <a:pt x="1762" y="0"/>
                    <a:pt x="1" y="3923"/>
                    <a:pt x="699" y="6496"/>
                  </a:cubicBezTo>
                  <a:cubicBezTo>
                    <a:pt x="1274" y="8613"/>
                    <a:pt x="2353" y="9422"/>
                    <a:pt x="3526" y="9422"/>
                  </a:cubicBezTo>
                  <a:cubicBezTo>
                    <a:pt x="3779" y="9422"/>
                    <a:pt x="4035" y="9385"/>
                    <a:pt x="4293" y="9315"/>
                  </a:cubicBezTo>
                  <a:cubicBezTo>
                    <a:pt x="5746" y="8921"/>
                    <a:pt x="6660" y="7638"/>
                    <a:pt x="5962" y="5065"/>
                  </a:cubicBezTo>
                  <a:cubicBezTo>
                    <a:pt x="5263" y="2493"/>
                    <a:pt x="1762" y="0"/>
                    <a:pt x="176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512" name="Google Shape;1512;p48"/>
            <p:cNvSpPr/>
            <p:nvPr/>
          </p:nvSpPr>
          <p:spPr>
            <a:xfrm rot="8100000">
              <a:off x="198071" y="218608"/>
              <a:ext cx="172150" cy="243594"/>
            </a:xfrm>
            <a:custGeom>
              <a:avLst/>
              <a:gdLst/>
              <a:ahLst/>
              <a:cxnLst/>
              <a:rect l="l" t="t" r="r" b="b"/>
              <a:pathLst>
                <a:path w="6660" h="9424" extrusionOk="0">
                  <a:moveTo>
                    <a:pt x="4899" y="1"/>
                  </a:moveTo>
                  <a:cubicBezTo>
                    <a:pt x="4899" y="1"/>
                    <a:pt x="1397" y="2494"/>
                    <a:pt x="699" y="5066"/>
                  </a:cubicBezTo>
                  <a:cubicBezTo>
                    <a:pt x="1" y="7639"/>
                    <a:pt x="915" y="8921"/>
                    <a:pt x="2368" y="9316"/>
                  </a:cubicBezTo>
                  <a:cubicBezTo>
                    <a:pt x="2625" y="9386"/>
                    <a:pt x="2882" y="9423"/>
                    <a:pt x="3134" y="9423"/>
                  </a:cubicBezTo>
                  <a:cubicBezTo>
                    <a:pt x="4307" y="9423"/>
                    <a:pt x="5383" y="8614"/>
                    <a:pt x="5958" y="6497"/>
                  </a:cubicBezTo>
                  <a:cubicBezTo>
                    <a:pt x="6659" y="3924"/>
                    <a:pt x="4899" y="1"/>
                    <a:pt x="489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513" name="Google Shape;1513;p48"/>
            <p:cNvSpPr/>
            <p:nvPr/>
          </p:nvSpPr>
          <p:spPr>
            <a:xfrm rot="8100000">
              <a:off x="192263" y="208371"/>
              <a:ext cx="172124" cy="243543"/>
            </a:xfrm>
            <a:custGeom>
              <a:avLst/>
              <a:gdLst/>
              <a:ahLst/>
              <a:cxnLst/>
              <a:rect l="l" t="t" r="r" b="b"/>
              <a:pathLst>
                <a:path w="6659" h="9422" extrusionOk="0">
                  <a:moveTo>
                    <a:pt x="4899" y="0"/>
                  </a:moveTo>
                  <a:cubicBezTo>
                    <a:pt x="4899" y="0"/>
                    <a:pt x="1397" y="2493"/>
                    <a:pt x="698" y="5065"/>
                  </a:cubicBezTo>
                  <a:cubicBezTo>
                    <a:pt x="1" y="7638"/>
                    <a:pt x="919" y="8921"/>
                    <a:pt x="2368" y="9315"/>
                  </a:cubicBezTo>
                  <a:cubicBezTo>
                    <a:pt x="2625" y="9385"/>
                    <a:pt x="2882" y="9422"/>
                    <a:pt x="3134" y="9422"/>
                  </a:cubicBezTo>
                  <a:cubicBezTo>
                    <a:pt x="4308" y="9422"/>
                    <a:pt x="5386" y="8613"/>
                    <a:pt x="5960" y="6496"/>
                  </a:cubicBezTo>
                  <a:cubicBezTo>
                    <a:pt x="6659" y="3923"/>
                    <a:pt x="4899" y="0"/>
                    <a:pt x="489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514" name="Google Shape;1514;p48"/>
            <p:cNvSpPr/>
            <p:nvPr/>
          </p:nvSpPr>
          <p:spPr>
            <a:xfrm rot="8100000">
              <a:off x="110689" y="-142417"/>
              <a:ext cx="327394" cy="463305"/>
            </a:xfrm>
            <a:custGeom>
              <a:avLst/>
              <a:gdLst/>
              <a:ahLst/>
              <a:cxnLst/>
              <a:rect l="l" t="t" r="r" b="b"/>
              <a:pathLst>
                <a:path w="12666" h="17924" extrusionOk="0">
                  <a:moveTo>
                    <a:pt x="3347" y="0"/>
                  </a:moveTo>
                  <a:cubicBezTo>
                    <a:pt x="3347" y="0"/>
                    <a:pt x="1" y="7460"/>
                    <a:pt x="1329" y="12351"/>
                  </a:cubicBezTo>
                  <a:cubicBezTo>
                    <a:pt x="2425" y="16380"/>
                    <a:pt x="4474" y="17923"/>
                    <a:pt x="6707" y="17923"/>
                  </a:cubicBezTo>
                  <a:cubicBezTo>
                    <a:pt x="7186" y="17923"/>
                    <a:pt x="7673" y="17852"/>
                    <a:pt x="8162" y="17719"/>
                  </a:cubicBezTo>
                  <a:cubicBezTo>
                    <a:pt x="10924" y="16968"/>
                    <a:pt x="12666" y="14524"/>
                    <a:pt x="11338" y="9633"/>
                  </a:cubicBezTo>
                  <a:cubicBezTo>
                    <a:pt x="10010" y="4739"/>
                    <a:pt x="3347" y="0"/>
                    <a:pt x="334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515" name="Google Shape;1515;p48"/>
            <p:cNvSpPr/>
            <p:nvPr/>
          </p:nvSpPr>
          <p:spPr>
            <a:xfrm rot="8100000">
              <a:off x="91223" y="-153522"/>
              <a:ext cx="327394" cy="463253"/>
            </a:xfrm>
            <a:custGeom>
              <a:avLst/>
              <a:gdLst/>
              <a:ahLst/>
              <a:cxnLst/>
              <a:rect l="l" t="t" r="r" b="b"/>
              <a:pathLst>
                <a:path w="12666" h="17922" extrusionOk="0">
                  <a:moveTo>
                    <a:pt x="3347" y="1"/>
                  </a:moveTo>
                  <a:cubicBezTo>
                    <a:pt x="3347" y="1"/>
                    <a:pt x="1" y="7457"/>
                    <a:pt x="1328" y="12351"/>
                  </a:cubicBezTo>
                  <a:cubicBezTo>
                    <a:pt x="2426" y="16380"/>
                    <a:pt x="4476" y="17921"/>
                    <a:pt x="6710" y="17921"/>
                  </a:cubicBezTo>
                  <a:cubicBezTo>
                    <a:pt x="7188" y="17921"/>
                    <a:pt x="7674" y="17851"/>
                    <a:pt x="8161" y="17719"/>
                  </a:cubicBezTo>
                  <a:cubicBezTo>
                    <a:pt x="10924" y="16968"/>
                    <a:pt x="12665" y="14525"/>
                    <a:pt x="11338" y="9630"/>
                  </a:cubicBezTo>
                  <a:cubicBezTo>
                    <a:pt x="10010" y="4740"/>
                    <a:pt x="3347" y="1"/>
                    <a:pt x="33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516" name="Google Shape;1516;p48"/>
            <p:cNvSpPr/>
            <p:nvPr/>
          </p:nvSpPr>
          <p:spPr>
            <a:xfrm rot="8100000">
              <a:off x="-47481" y="15766"/>
              <a:ext cx="327369" cy="463305"/>
            </a:xfrm>
            <a:custGeom>
              <a:avLst/>
              <a:gdLst/>
              <a:ahLst/>
              <a:cxnLst/>
              <a:rect l="l" t="t" r="r" b="b"/>
              <a:pathLst>
                <a:path w="12665" h="17924" extrusionOk="0">
                  <a:moveTo>
                    <a:pt x="9318" y="0"/>
                  </a:moveTo>
                  <a:cubicBezTo>
                    <a:pt x="9318" y="0"/>
                    <a:pt x="2656" y="4739"/>
                    <a:pt x="1328" y="9633"/>
                  </a:cubicBezTo>
                  <a:cubicBezTo>
                    <a:pt x="0" y="14524"/>
                    <a:pt x="1742" y="16968"/>
                    <a:pt x="4504" y="17719"/>
                  </a:cubicBezTo>
                  <a:cubicBezTo>
                    <a:pt x="4993" y="17852"/>
                    <a:pt x="5480" y="17923"/>
                    <a:pt x="5960" y="17923"/>
                  </a:cubicBezTo>
                  <a:cubicBezTo>
                    <a:pt x="8194" y="17923"/>
                    <a:pt x="10244" y="16380"/>
                    <a:pt x="11337" y="12351"/>
                  </a:cubicBezTo>
                  <a:cubicBezTo>
                    <a:pt x="12665" y="7460"/>
                    <a:pt x="9318" y="0"/>
                    <a:pt x="93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517" name="Google Shape;1517;p48"/>
            <p:cNvSpPr/>
            <p:nvPr/>
          </p:nvSpPr>
          <p:spPr>
            <a:xfrm rot="8100000">
              <a:off x="-58634" y="-3665"/>
              <a:ext cx="327394" cy="463253"/>
            </a:xfrm>
            <a:custGeom>
              <a:avLst/>
              <a:gdLst/>
              <a:ahLst/>
              <a:cxnLst/>
              <a:rect l="l" t="t" r="r" b="b"/>
              <a:pathLst>
                <a:path w="12666" h="17922" extrusionOk="0">
                  <a:moveTo>
                    <a:pt x="9319" y="1"/>
                  </a:moveTo>
                  <a:cubicBezTo>
                    <a:pt x="9319" y="1"/>
                    <a:pt x="2657" y="4740"/>
                    <a:pt x="1328" y="9630"/>
                  </a:cubicBezTo>
                  <a:cubicBezTo>
                    <a:pt x="1" y="14525"/>
                    <a:pt x="1743" y="16968"/>
                    <a:pt x="4504" y="17719"/>
                  </a:cubicBezTo>
                  <a:cubicBezTo>
                    <a:pt x="4992" y="17851"/>
                    <a:pt x="5478" y="17921"/>
                    <a:pt x="5956" y="17921"/>
                  </a:cubicBezTo>
                  <a:cubicBezTo>
                    <a:pt x="8191" y="17921"/>
                    <a:pt x="10244" y="16380"/>
                    <a:pt x="11338" y="12351"/>
                  </a:cubicBezTo>
                  <a:cubicBezTo>
                    <a:pt x="12665" y="7457"/>
                    <a:pt x="9319" y="1"/>
                    <a:pt x="931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518" name="Google Shape;1518;p48"/>
            <p:cNvSpPr/>
            <p:nvPr/>
          </p:nvSpPr>
          <p:spPr>
            <a:xfrm rot="8100000">
              <a:off x="91032" y="-221776"/>
              <a:ext cx="442523" cy="418484"/>
            </a:xfrm>
            <a:custGeom>
              <a:avLst/>
              <a:gdLst/>
              <a:ahLst/>
              <a:cxnLst/>
              <a:rect l="l" t="t" r="r" b="b"/>
              <a:pathLst>
                <a:path w="17120" h="16190" extrusionOk="0">
                  <a:moveTo>
                    <a:pt x="1" y="0"/>
                  </a:moveTo>
                  <a:cubicBezTo>
                    <a:pt x="1" y="1"/>
                    <a:pt x="897" y="9103"/>
                    <a:pt x="4907" y="13113"/>
                  </a:cubicBezTo>
                  <a:cubicBezTo>
                    <a:pt x="7087" y="15293"/>
                    <a:pt x="9069" y="16190"/>
                    <a:pt x="10788" y="16190"/>
                  </a:cubicBezTo>
                  <a:cubicBezTo>
                    <a:pt x="12231" y="16190"/>
                    <a:pt x="13488" y="15558"/>
                    <a:pt x="14521" y="14524"/>
                  </a:cubicBezTo>
                  <a:cubicBezTo>
                    <a:pt x="16787" y="12260"/>
                    <a:pt x="17120" y="8921"/>
                    <a:pt x="13110" y="4910"/>
                  </a:cubicBezTo>
                  <a:cubicBezTo>
                    <a:pt x="9100" y="900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519" name="Google Shape;1519;p48"/>
            <p:cNvSpPr/>
            <p:nvPr/>
          </p:nvSpPr>
          <p:spPr>
            <a:xfrm rot="8100000">
              <a:off x="65904" y="-221812"/>
              <a:ext cx="442626" cy="418484"/>
            </a:xfrm>
            <a:custGeom>
              <a:avLst/>
              <a:gdLst/>
              <a:ahLst/>
              <a:cxnLst/>
              <a:rect l="l" t="t" r="r" b="b"/>
              <a:pathLst>
                <a:path w="17124" h="16190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900" y="9102"/>
                    <a:pt x="4911" y="13113"/>
                  </a:cubicBezTo>
                  <a:cubicBezTo>
                    <a:pt x="7091" y="15293"/>
                    <a:pt x="9073" y="16189"/>
                    <a:pt x="10792" y="16189"/>
                  </a:cubicBezTo>
                  <a:cubicBezTo>
                    <a:pt x="12234" y="16189"/>
                    <a:pt x="13491" y="15558"/>
                    <a:pt x="14525" y="14524"/>
                  </a:cubicBezTo>
                  <a:cubicBezTo>
                    <a:pt x="16790" y="12259"/>
                    <a:pt x="17124" y="8920"/>
                    <a:pt x="13113" y="4910"/>
                  </a:cubicBezTo>
                  <a:cubicBezTo>
                    <a:pt x="9103" y="900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520" name="Google Shape;1520;p48"/>
            <p:cNvSpPr/>
            <p:nvPr/>
          </p:nvSpPr>
          <p:spPr>
            <a:xfrm rot="8100000">
              <a:off x="-206906" y="76111"/>
              <a:ext cx="442626" cy="418484"/>
            </a:xfrm>
            <a:custGeom>
              <a:avLst/>
              <a:gdLst/>
              <a:ahLst/>
              <a:cxnLst/>
              <a:rect l="l" t="t" r="r" b="b"/>
              <a:pathLst>
                <a:path w="17124" h="16190" extrusionOk="0">
                  <a:moveTo>
                    <a:pt x="17124" y="0"/>
                  </a:moveTo>
                  <a:cubicBezTo>
                    <a:pt x="17123" y="0"/>
                    <a:pt x="8021" y="900"/>
                    <a:pt x="4011" y="4910"/>
                  </a:cubicBezTo>
                  <a:cubicBezTo>
                    <a:pt x="1" y="8921"/>
                    <a:pt x="335" y="12260"/>
                    <a:pt x="2600" y="14524"/>
                  </a:cubicBezTo>
                  <a:cubicBezTo>
                    <a:pt x="3633" y="15558"/>
                    <a:pt x="4891" y="16190"/>
                    <a:pt x="6333" y="16190"/>
                  </a:cubicBezTo>
                  <a:cubicBezTo>
                    <a:pt x="8052" y="16190"/>
                    <a:pt x="10034" y="15293"/>
                    <a:pt x="12215" y="13113"/>
                  </a:cubicBezTo>
                  <a:cubicBezTo>
                    <a:pt x="16225" y="9103"/>
                    <a:pt x="17124" y="1"/>
                    <a:pt x="171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521" name="Google Shape;1521;p48"/>
            <p:cNvSpPr/>
            <p:nvPr/>
          </p:nvSpPr>
          <p:spPr>
            <a:xfrm rot="8100000">
              <a:off x="-206924" y="51016"/>
              <a:ext cx="442626" cy="418484"/>
            </a:xfrm>
            <a:custGeom>
              <a:avLst/>
              <a:gdLst/>
              <a:ahLst/>
              <a:cxnLst/>
              <a:rect l="l" t="t" r="r" b="b"/>
              <a:pathLst>
                <a:path w="17124" h="16190" extrusionOk="0">
                  <a:moveTo>
                    <a:pt x="17123" y="0"/>
                  </a:moveTo>
                  <a:cubicBezTo>
                    <a:pt x="17123" y="0"/>
                    <a:pt x="8021" y="900"/>
                    <a:pt x="4010" y="4910"/>
                  </a:cubicBezTo>
                  <a:cubicBezTo>
                    <a:pt x="0" y="8920"/>
                    <a:pt x="334" y="12259"/>
                    <a:pt x="2599" y="14524"/>
                  </a:cubicBezTo>
                  <a:cubicBezTo>
                    <a:pt x="3633" y="15558"/>
                    <a:pt x="4890" y="16189"/>
                    <a:pt x="6333" y="16189"/>
                  </a:cubicBezTo>
                  <a:cubicBezTo>
                    <a:pt x="8051" y="16189"/>
                    <a:pt x="10033" y="15293"/>
                    <a:pt x="12213" y="13113"/>
                  </a:cubicBezTo>
                  <a:cubicBezTo>
                    <a:pt x="16224" y="9102"/>
                    <a:pt x="17123" y="0"/>
                    <a:pt x="171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522" name="Google Shape;1522;p48"/>
            <p:cNvSpPr/>
            <p:nvPr/>
          </p:nvSpPr>
          <p:spPr>
            <a:xfrm rot="8100000">
              <a:off x="58375" y="-84119"/>
              <a:ext cx="299840" cy="530872"/>
            </a:xfrm>
            <a:custGeom>
              <a:avLst/>
              <a:gdLst/>
              <a:ahLst/>
              <a:cxnLst/>
              <a:rect l="l" t="t" r="r" b="b"/>
              <a:pathLst>
                <a:path w="11600" h="20538" extrusionOk="0">
                  <a:moveTo>
                    <a:pt x="5802" y="0"/>
                  </a:moveTo>
                  <a:cubicBezTo>
                    <a:pt x="5802" y="0"/>
                    <a:pt x="1" y="7068"/>
                    <a:pt x="1" y="12740"/>
                  </a:cubicBezTo>
                  <a:cubicBezTo>
                    <a:pt x="1" y="18413"/>
                    <a:pt x="2596" y="20538"/>
                    <a:pt x="5802" y="20538"/>
                  </a:cubicBezTo>
                  <a:cubicBezTo>
                    <a:pt x="9005" y="20538"/>
                    <a:pt x="11600" y="18413"/>
                    <a:pt x="11600" y="12740"/>
                  </a:cubicBezTo>
                  <a:cubicBezTo>
                    <a:pt x="11600" y="7068"/>
                    <a:pt x="5802" y="0"/>
                    <a:pt x="580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523" name="Google Shape;1523;p48"/>
            <p:cNvSpPr/>
            <p:nvPr/>
          </p:nvSpPr>
          <p:spPr>
            <a:xfrm rot="8100000">
              <a:off x="40636" y="-101870"/>
              <a:ext cx="299840" cy="530898"/>
            </a:xfrm>
            <a:custGeom>
              <a:avLst/>
              <a:gdLst/>
              <a:ahLst/>
              <a:cxnLst/>
              <a:rect l="l" t="t" r="r" b="b"/>
              <a:pathLst>
                <a:path w="11600" h="20539" extrusionOk="0">
                  <a:moveTo>
                    <a:pt x="5802" y="1"/>
                  </a:moveTo>
                  <a:cubicBezTo>
                    <a:pt x="5802" y="1"/>
                    <a:pt x="1" y="7070"/>
                    <a:pt x="1" y="12742"/>
                  </a:cubicBezTo>
                  <a:cubicBezTo>
                    <a:pt x="1" y="18414"/>
                    <a:pt x="2596" y="20539"/>
                    <a:pt x="5802" y="20539"/>
                  </a:cubicBezTo>
                  <a:cubicBezTo>
                    <a:pt x="9005" y="20539"/>
                    <a:pt x="11600" y="18414"/>
                    <a:pt x="11600" y="12742"/>
                  </a:cubicBezTo>
                  <a:cubicBezTo>
                    <a:pt x="11600" y="7070"/>
                    <a:pt x="5802" y="1"/>
                    <a:pt x="580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F025970-0AC9-4720-8577-E85E615F1E89}"/>
              </a:ext>
            </a:extLst>
          </p:cNvPr>
          <p:cNvSpPr/>
          <p:nvPr/>
        </p:nvSpPr>
        <p:spPr>
          <a:xfrm>
            <a:off x="1026064" y="1913471"/>
            <a:ext cx="2278380" cy="786158"/>
          </a:xfrm>
          <a:prstGeom prst="roundRect">
            <a:avLst/>
          </a:prstGeom>
          <a:noFill/>
          <a:ln w="9525">
            <a:solidFill>
              <a:schemeClr val="bg1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Văn</a:t>
            </a:r>
            <a:r>
              <a:rPr lang="en-US" sz="1600" dirty="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bản</a:t>
            </a:r>
            <a:r>
              <a:rPr lang="en-US" sz="1600" dirty="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thông</a:t>
            </a:r>
            <a:r>
              <a:rPr lang="en-US" sz="1600" dirty="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tin</a:t>
            </a:r>
          </a:p>
        </p:txBody>
      </p:sp>
      <p:sp>
        <p:nvSpPr>
          <p:cNvPr id="68" name="Rectangle: Rounded Corners 67">
            <a:extLst>
              <a:ext uri="{FF2B5EF4-FFF2-40B4-BE49-F238E27FC236}">
                <a16:creationId xmlns:a16="http://schemas.microsoft.com/office/drawing/2014/main" id="{2E31CDB7-B4C1-45EF-A317-B06DF9E58378}"/>
              </a:ext>
            </a:extLst>
          </p:cNvPr>
          <p:cNvSpPr/>
          <p:nvPr/>
        </p:nvSpPr>
        <p:spPr>
          <a:xfrm>
            <a:off x="3430174" y="1924979"/>
            <a:ext cx="2278380" cy="786158"/>
          </a:xfrm>
          <a:prstGeom prst="roundRect">
            <a:avLst/>
          </a:prstGeom>
          <a:noFill/>
          <a:ln w="9525">
            <a:solidFill>
              <a:schemeClr val="bg1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Thuyết</a:t>
            </a:r>
            <a:r>
              <a:rPr lang="en-US" sz="1600" dirty="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minh</a:t>
            </a:r>
            <a:endParaRPr lang="en-US" sz="1600" dirty="0">
              <a:solidFill>
                <a:schemeClr val="bg1">
                  <a:lumMod val="1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9" name="Rectangle: Rounded Corners 68">
            <a:extLst>
              <a:ext uri="{FF2B5EF4-FFF2-40B4-BE49-F238E27FC236}">
                <a16:creationId xmlns:a16="http://schemas.microsoft.com/office/drawing/2014/main" id="{E8426920-E979-4827-B7CE-738EECC6381C}"/>
              </a:ext>
            </a:extLst>
          </p:cNvPr>
          <p:cNvSpPr/>
          <p:nvPr/>
        </p:nvSpPr>
        <p:spPr>
          <a:xfrm>
            <a:off x="5834283" y="1936487"/>
            <a:ext cx="2734991" cy="786158"/>
          </a:xfrm>
          <a:prstGeom prst="roundRect">
            <a:avLst/>
          </a:prstGeom>
          <a:noFill/>
          <a:ln w="9525">
            <a:solidFill>
              <a:schemeClr val="bg1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Sapo</a:t>
            </a:r>
            <a:endParaRPr lang="en-US" sz="1600" dirty="0">
              <a:solidFill>
                <a:schemeClr val="bg1">
                  <a:lumMod val="1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en-US" sz="1600" dirty="0" err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Nội</a:t>
            </a:r>
            <a:r>
              <a:rPr lang="en-US" sz="1600" dirty="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dung</a:t>
            </a:r>
          </a:p>
          <a:p>
            <a:pPr algn="ctr"/>
            <a:r>
              <a:rPr lang="en-US" sz="1600" dirty="0" err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1600" dirty="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ảnh</a:t>
            </a:r>
            <a:r>
              <a:rPr lang="en-US" sz="1600" dirty="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en-US" sz="1600" dirty="0" err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Đa</a:t>
            </a:r>
            <a:r>
              <a:rPr lang="en-US" sz="1600" dirty="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phương</a:t>
            </a:r>
            <a:r>
              <a:rPr lang="en-US" sz="1600" dirty="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tiện</a:t>
            </a:r>
            <a:r>
              <a:rPr lang="en-US" sz="1600" dirty="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</p:txBody>
      </p:sp>
      <p:sp>
        <p:nvSpPr>
          <p:cNvPr id="70" name="Rectangle: Rounded Corners 69">
            <a:extLst>
              <a:ext uri="{FF2B5EF4-FFF2-40B4-BE49-F238E27FC236}">
                <a16:creationId xmlns:a16="http://schemas.microsoft.com/office/drawing/2014/main" id="{DEF5B6CF-012F-4B11-9D68-641CFB000AD2}"/>
              </a:ext>
            </a:extLst>
          </p:cNvPr>
          <p:cNvSpPr/>
          <p:nvPr/>
        </p:nvSpPr>
        <p:spPr>
          <a:xfrm>
            <a:off x="2300845" y="3889799"/>
            <a:ext cx="2734991" cy="786158"/>
          </a:xfrm>
          <a:prstGeom prst="roundRect">
            <a:avLst/>
          </a:prstGeom>
          <a:noFill/>
          <a:ln w="9525">
            <a:solidFill>
              <a:schemeClr val="bg1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Lễ</a:t>
            </a:r>
            <a:r>
              <a:rPr lang="en-US" sz="1600" dirty="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hội</a:t>
            </a:r>
            <a:r>
              <a:rPr lang="en-US" sz="1600" dirty="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rửa</a:t>
            </a:r>
            <a:r>
              <a:rPr lang="en-US" sz="1600" dirty="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làng</a:t>
            </a:r>
            <a:endParaRPr lang="en-US" sz="1600" dirty="0">
              <a:solidFill>
                <a:schemeClr val="bg1">
                  <a:lumMod val="1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1" name="Rectangle: Rounded Corners 70">
            <a:extLst>
              <a:ext uri="{FF2B5EF4-FFF2-40B4-BE49-F238E27FC236}">
                <a16:creationId xmlns:a16="http://schemas.microsoft.com/office/drawing/2014/main" id="{1B7E5660-730A-40CA-AAC9-96FE044B8781}"/>
              </a:ext>
            </a:extLst>
          </p:cNvPr>
          <p:cNvSpPr/>
          <p:nvPr/>
        </p:nvSpPr>
        <p:spPr>
          <a:xfrm>
            <a:off x="5196445" y="3884815"/>
            <a:ext cx="2734991" cy="786158"/>
          </a:xfrm>
          <a:prstGeom prst="roundRect">
            <a:avLst/>
          </a:prstGeom>
          <a:noFill/>
          <a:ln w="9525">
            <a:solidFill>
              <a:schemeClr val="bg1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Thuyết</a:t>
            </a:r>
            <a:r>
              <a:rPr lang="en-US" sz="1600" dirty="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minh</a:t>
            </a:r>
            <a:r>
              <a:rPr lang="en-US" sz="1600" dirty="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1600" dirty="0" err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giới</a:t>
            </a:r>
            <a:r>
              <a:rPr lang="en-US" sz="1600" dirty="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thiệu</a:t>
            </a:r>
            <a:r>
              <a:rPr lang="en-US" sz="1600" dirty="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1600" dirty="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 </a:t>
            </a:r>
            <a:r>
              <a:rPr lang="en-US" sz="1600" dirty="0" err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lễ</a:t>
            </a:r>
            <a:r>
              <a:rPr lang="en-US" sz="1600" dirty="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hội</a:t>
            </a:r>
            <a:r>
              <a:rPr lang="en-US" sz="1600" dirty="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truyền</a:t>
            </a:r>
            <a:r>
              <a:rPr lang="en-US" sz="1600" dirty="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thống</a:t>
            </a:r>
            <a:r>
              <a:rPr lang="en-US" sz="1600" dirty="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848271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4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4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4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4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4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4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4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4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40" grpId="0"/>
      <p:bldP spid="1445" grpId="0" build="p"/>
      <p:bldP spid="1446" grpId="0" build="p"/>
      <p:bldP spid="1447" grpId="0" build="p"/>
      <p:bldP spid="1448" grpId="0" build="p"/>
      <p:bldP spid="1449" grpId="0" build="p"/>
      <p:bldP spid="1451" grpId="0" animBg="1"/>
      <p:bldP spid="2" grpId="0" animBg="1"/>
      <p:bldP spid="68" grpId="0" animBg="1"/>
      <p:bldP spid="69" grpId="0" animBg="1"/>
      <p:bldP spid="70" grpId="0" animBg="1"/>
      <p:bldP spid="7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145DED-C201-43EE-B4AE-93C4F09951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79179" y="665881"/>
            <a:ext cx="5606459" cy="685513"/>
          </a:xfrm>
        </p:spPr>
        <p:txBody>
          <a:bodyPr/>
          <a:lstStyle/>
          <a:p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Bố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cục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văn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bản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2FAFE1C-95F8-4E54-970F-B0337C00389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022"/>
          <a:stretch/>
        </p:blipFill>
        <p:spPr>
          <a:xfrm>
            <a:off x="-59473" y="1109532"/>
            <a:ext cx="4519961" cy="3915021"/>
          </a:xfrm>
          <a:prstGeom prst="rect">
            <a:avLst/>
          </a:prstGeom>
          <a:effectLst>
            <a:softEdge rad="762000"/>
          </a:effectLst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D9B19EBD-60D6-496F-819D-BBFDB8814EF2}"/>
              </a:ext>
            </a:extLst>
          </p:cNvPr>
          <p:cNvSpPr/>
          <p:nvPr/>
        </p:nvSpPr>
        <p:spPr>
          <a:xfrm>
            <a:off x="4460488" y="1351394"/>
            <a:ext cx="4393580" cy="685513"/>
          </a:xfrm>
          <a:prstGeom prst="roundRect">
            <a:avLst/>
          </a:prstGeom>
          <a:noFill/>
          <a:ln w="9525">
            <a:solidFill>
              <a:schemeClr val="bg1">
                <a:lumMod val="1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 err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1800" b="1" dirty="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1: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đầu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–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thú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vị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Giới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thiệu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chung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Lô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Lô</a:t>
            </a:r>
            <a:endParaRPr lang="en-US" sz="1800" dirty="0">
              <a:solidFill>
                <a:schemeClr val="bg1">
                  <a:lumMod val="1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108F0002-9173-41CD-88E5-CEFCF1FE4097}"/>
              </a:ext>
            </a:extLst>
          </p:cNvPr>
          <p:cNvSpPr/>
          <p:nvPr/>
        </p:nvSpPr>
        <p:spPr>
          <a:xfrm>
            <a:off x="4460488" y="2501590"/>
            <a:ext cx="4393580" cy="685513"/>
          </a:xfrm>
          <a:prstGeom prst="roundRect">
            <a:avLst/>
          </a:prstGeom>
          <a:noFill/>
          <a:ln w="9525">
            <a:solidFill>
              <a:schemeClr val="bg1">
                <a:lumMod val="1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 err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1800" b="1" dirty="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2: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Tiếp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–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mất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thiêng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Giới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thiệu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chi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tiết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cụ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lễ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hội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rửa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làng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76BD683A-3BAE-4054-AA65-A2EC18AB0AD9}"/>
              </a:ext>
            </a:extLst>
          </p:cNvPr>
          <p:cNvSpPr/>
          <p:nvPr/>
        </p:nvSpPr>
        <p:spPr>
          <a:xfrm>
            <a:off x="4460488" y="3651786"/>
            <a:ext cx="4393580" cy="685513"/>
          </a:xfrm>
          <a:prstGeom prst="roundRect">
            <a:avLst/>
          </a:prstGeom>
          <a:noFill/>
          <a:ln w="9525">
            <a:solidFill>
              <a:schemeClr val="bg1">
                <a:lumMod val="1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 err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1800" b="1" dirty="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3: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Còn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Ý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nghĩa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lễ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hội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rửa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làng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Lô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Lô</a:t>
            </a:r>
            <a:endParaRPr lang="en-US" sz="1800" dirty="0">
              <a:solidFill>
                <a:schemeClr val="bg1">
                  <a:lumMod val="1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17343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6" grpId="0" animBg="1"/>
      <p:bldP spid="17" grpId="0" animBg="1"/>
      <p:bldP spid="1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8" name="Google Shape;908;p42"/>
          <p:cNvSpPr/>
          <p:nvPr/>
        </p:nvSpPr>
        <p:spPr>
          <a:xfrm>
            <a:off x="3868799" y="555365"/>
            <a:ext cx="1406400" cy="1406400"/>
          </a:xfrm>
          <a:prstGeom prst="ellipse">
            <a:avLst/>
          </a:prstGeom>
          <a:solidFill>
            <a:schemeClr val="lt1"/>
          </a:solidFill>
          <a:ln w="9525" cap="flat" cmpd="sng">
            <a:solidFill>
              <a:schemeClr val="bg2">
                <a:lumMod val="75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09" name="Google Shape;909;p42"/>
          <p:cNvSpPr txBox="1">
            <a:spLocks noGrp="1"/>
          </p:cNvSpPr>
          <p:nvPr>
            <p:ph type="title"/>
          </p:nvPr>
        </p:nvSpPr>
        <p:spPr>
          <a:xfrm>
            <a:off x="2038199" y="1872800"/>
            <a:ext cx="5317595" cy="16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Đ</a:t>
            </a:r>
            <a:r>
              <a:rPr lang="en" b="1" dirty="0">
                <a:latin typeface="Cambria" panose="02040503050406030204" pitchFamily="18" charset="0"/>
                <a:ea typeface="Cambria" panose="02040503050406030204" pitchFamily="18" charset="0"/>
              </a:rPr>
              <a:t>ỌC – TÌM HIỂU CHI TIẾT</a:t>
            </a:r>
            <a:endParaRPr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10" name="Google Shape;910;p42"/>
          <p:cNvSpPr txBox="1">
            <a:spLocks noGrp="1"/>
          </p:cNvSpPr>
          <p:nvPr>
            <p:ph type="title" idx="2"/>
          </p:nvPr>
        </p:nvSpPr>
        <p:spPr>
          <a:xfrm>
            <a:off x="3928182" y="826225"/>
            <a:ext cx="1300993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latin typeface="Cambria" panose="02040503050406030204" pitchFamily="18" charset="0"/>
                <a:ea typeface="Cambria" panose="02040503050406030204" pitchFamily="18" charset="0"/>
              </a:rPr>
              <a:t>II.</a:t>
            </a:r>
            <a:endParaRPr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912" name="Google Shape;912;p42"/>
          <p:cNvGrpSpPr/>
          <p:nvPr/>
        </p:nvGrpSpPr>
        <p:grpSpPr>
          <a:xfrm flipH="1">
            <a:off x="-263524" y="861549"/>
            <a:ext cx="2038852" cy="884674"/>
            <a:chOff x="554125" y="2675313"/>
            <a:chExt cx="1515875" cy="657750"/>
          </a:xfrm>
        </p:grpSpPr>
        <p:sp>
          <p:nvSpPr>
            <p:cNvPr id="913" name="Google Shape;913;p42"/>
            <p:cNvSpPr/>
            <p:nvPr/>
          </p:nvSpPr>
          <p:spPr>
            <a:xfrm>
              <a:off x="554125" y="2675313"/>
              <a:ext cx="1515875" cy="657750"/>
            </a:xfrm>
            <a:custGeom>
              <a:avLst/>
              <a:gdLst/>
              <a:ahLst/>
              <a:cxnLst/>
              <a:rect l="l" t="t" r="r" b="b"/>
              <a:pathLst>
                <a:path w="60635" h="26310" extrusionOk="0">
                  <a:moveTo>
                    <a:pt x="17431" y="0"/>
                  </a:moveTo>
                  <a:cubicBezTo>
                    <a:pt x="13515" y="0"/>
                    <a:pt x="10283" y="2929"/>
                    <a:pt x="9797" y="6716"/>
                  </a:cubicBezTo>
                  <a:cubicBezTo>
                    <a:pt x="9774" y="6716"/>
                    <a:pt x="9755" y="6712"/>
                    <a:pt x="9733" y="6712"/>
                  </a:cubicBezTo>
                  <a:cubicBezTo>
                    <a:pt x="4356" y="6712"/>
                    <a:pt x="0" y="11068"/>
                    <a:pt x="0" y="16445"/>
                  </a:cubicBezTo>
                  <a:cubicBezTo>
                    <a:pt x="0" y="16596"/>
                    <a:pt x="5" y="16744"/>
                    <a:pt x="12" y="16896"/>
                  </a:cubicBezTo>
                  <a:cubicBezTo>
                    <a:pt x="207" y="21178"/>
                    <a:pt x="3912" y="25275"/>
                    <a:pt x="8817" y="25275"/>
                  </a:cubicBezTo>
                  <a:cubicBezTo>
                    <a:pt x="12091" y="25275"/>
                    <a:pt x="15901" y="23450"/>
                    <a:pt x="19560" y="18637"/>
                  </a:cubicBezTo>
                  <a:lnTo>
                    <a:pt x="19560" y="18637"/>
                  </a:lnTo>
                  <a:cubicBezTo>
                    <a:pt x="19730" y="20781"/>
                    <a:pt x="17677" y="23577"/>
                    <a:pt x="16771" y="24267"/>
                  </a:cubicBezTo>
                  <a:cubicBezTo>
                    <a:pt x="17793" y="25371"/>
                    <a:pt x="20775" y="26310"/>
                    <a:pt x="24139" y="26310"/>
                  </a:cubicBezTo>
                  <a:cubicBezTo>
                    <a:pt x="27044" y="26310"/>
                    <a:pt x="30234" y="25609"/>
                    <a:pt x="32691" y="23710"/>
                  </a:cubicBezTo>
                  <a:cubicBezTo>
                    <a:pt x="34117" y="25228"/>
                    <a:pt x="36140" y="26176"/>
                    <a:pt x="38386" y="26176"/>
                  </a:cubicBezTo>
                  <a:cubicBezTo>
                    <a:pt x="41395" y="26176"/>
                    <a:pt x="44001" y="24477"/>
                    <a:pt x="45311" y="21987"/>
                  </a:cubicBezTo>
                  <a:cubicBezTo>
                    <a:pt x="53539" y="21153"/>
                    <a:pt x="60634" y="13050"/>
                    <a:pt x="60635" y="13049"/>
                  </a:cubicBezTo>
                  <a:lnTo>
                    <a:pt x="60635" y="13049"/>
                  </a:lnTo>
                  <a:cubicBezTo>
                    <a:pt x="60634" y="13049"/>
                    <a:pt x="57846" y="15464"/>
                    <a:pt x="54082" y="15464"/>
                  </a:cubicBezTo>
                  <a:cubicBezTo>
                    <a:pt x="52055" y="15464"/>
                    <a:pt x="49745" y="14764"/>
                    <a:pt x="47435" y="12608"/>
                  </a:cubicBezTo>
                  <a:cubicBezTo>
                    <a:pt x="44455" y="9827"/>
                    <a:pt x="41742" y="9065"/>
                    <a:pt x="39663" y="9065"/>
                  </a:cubicBezTo>
                  <a:cubicBezTo>
                    <a:pt x="37931" y="9065"/>
                    <a:pt x="36639" y="9593"/>
                    <a:pt x="35996" y="9926"/>
                  </a:cubicBezTo>
                  <a:cubicBezTo>
                    <a:pt x="35814" y="14142"/>
                    <a:pt x="33529" y="16049"/>
                    <a:pt x="33529" y="16049"/>
                  </a:cubicBezTo>
                  <a:cubicBezTo>
                    <a:pt x="34178" y="14657"/>
                    <a:pt x="34368" y="13352"/>
                    <a:pt x="34273" y="12172"/>
                  </a:cubicBezTo>
                  <a:cubicBezTo>
                    <a:pt x="34000" y="8704"/>
                    <a:pt x="31184" y="6018"/>
                    <a:pt x="27732" y="5597"/>
                  </a:cubicBezTo>
                  <a:cubicBezTo>
                    <a:pt x="27326" y="5544"/>
                    <a:pt x="26908" y="5521"/>
                    <a:pt x="26488" y="5521"/>
                  </a:cubicBezTo>
                  <a:cubicBezTo>
                    <a:pt x="25934" y="5521"/>
                    <a:pt x="25388" y="5567"/>
                    <a:pt x="24856" y="5654"/>
                  </a:cubicBezTo>
                  <a:cubicBezTo>
                    <a:pt x="23957" y="2395"/>
                    <a:pt x="20975" y="0"/>
                    <a:pt x="17431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14" name="Google Shape;914;p42"/>
            <p:cNvSpPr/>
            <p:nvPr/>
          </p:nvSpPr>
          <p:spPr>
            <a:xfrm>
              <a:off x="1452575" y="2901913"/>
              <a:ext cx="617425" cy="182025"/>
            </a:xfrm>
            <a:custGeom>
              <a:avLst/>
              <a:gdLst/>
              <a:ahLst/>
              <a:cxnLst/>
              <a:rect l="l" t="t" r="r" b="b"/>
              <a:pathLst>
                <a:path w="24697" h="7281" extrusionOk="0">
                  <a:moveTo>
                    <a:pt x="3725" y="1"/>
                  </a:moveTo>
                  <a:cubicBezTo>
                    <a:pt x="1993" y="1"/>
                    <a:pt x="701" y="529"/>
                    <a:pt x="58" y="862"/>
                  </a:cubicBezTo>
                  <a:cubicBezTo>
                    <a:pt x="46" y="1127"/>
                    <a:pt x="27" y="1382"/>
                    <a:pt x="1" y="1628"/>
                  </a:cubicBezTo>
                  <a:cubicBezTo>
                    <a:pt x="697" y="1300"/>
                    <a:pt x="1891" y="880"/>
                    <a:pt x="3434" y="880"/>
                  </a:cubicBezTo>
                  <a:cubicBezTo>
                    <a:pt x="5513" y="880"/>
                    <a:pt x="8225" y="1643"/>
                    <a:pt x="11205" y="4425"/>
                  </a:cubicBezTo>
                  <a:cubicBezTo>
                    <a:pt x="13515" y="6580"/>
                    <a:pt x="15823" y="7281"/>
                    <a:pt x="17849" y="7281"/>
                  </a:cubicBezTo>
                  <a:cubicBezTo>
                    <a:pt x="19810" y="7281"/>
                    <a:pt x="21506" y="6624"/>
                    <a:pt x="22682" y="5996"/>
                  </a:cubicBezTo>
                  <a:cubicBezTo>
                    <a:pt x="23956" y="4827"/>
                    <a:pt x="24697" y="3985"/>
                    <a:pt x="24697" y="3985"/>
                  </a:cubicBezTo>
                  <a:lnTo>
                    <a:pt x="24697" y="3985"/>
                  </a:lnTo>
                  <a:cubicBezTo>
                    <a:pt x="24696" y="3985"/>
                    <a:pt x="21908" y="6400"/>
                    <a:pt x="18144" y="6400"/>
                  </a:cubicBezTo>
                  <a:cubicBezTo>
                    <a:pt x="16117" y="6400"/>
                    <a:pt x="13807" y="5700"/>
                    <a:pt x="11497" y="3544"/>
                  </a:cubicBezTo>
                  <a:cubicBezTo>
                    <a:pt x="8517" y="763"/>
                    <a:pt x="5804" y="1"/>
                    <a:pt x="37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15" name="Google Shape;915;p42"/>
            <p:cNvSpPr/>
            <p:nvPr/>
          </p:nvSpPr>
          <p:spPr>
            <a:xfrm>
              <a:off x="563225" y="2843188"/>
              <a:ext cx="232700" cy="177325"/>
            </a:xfrm>
            <a:custGeom>
              <a:avLst/>
              <a:gdLst/>
              <a:ahLst/>
              <a:cxnLst/>
              <a:rect l="l" t="t" r="r" b="b"/>
              <a:pathLst>
                <a:path w="9308" h="7093" extrusionOk="0">
                  <a:moveTo>
                    <a:pt x="9307" y="1"/>
                  </a:moveTo>
                  <a:cubicBezTo>
                    <a:pt x="4872" y="28"/>
                    <a:pt x="1147" y="3018"/>
                    <a:pt x="0" y="7092"/>
                  </a:cubicBezTo>
                  <a:cubicBezTo>
                    <a:pt x="1412" y="3457"/>
                    <a:pt x="4940" y="878"/>
                    <a:pt x="9073" y="878"/>
                  </a:cubicBezTo>
                  <a:cubicBezTo>
                    <a:pt x="9095" y="878"/>
                    <a:pt x="9118" y="878"/>
                    <a:pt x="9141" y="881"/>
                  </a:cubicBezTo>
                  <a:cubicBezTo>
                    <a:pt x="9179" y="582"/>
                    <a:pt x="9236" y="286"/>
                    <a:pt x="93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16" name="Google Shape;916;p42"/>
            <p:cNvSpPr/>
            <p:nvPr/>
          </p:nvSpPr>
          <p:spPr>
            <a:xfrm>
              <a:off x="803950" y="2675313"/>
              <a:ext cx="609100" cy="389500"/>
            </a:xfrm>
            <a:custGeom>
              <a:avLst/>
              <a:gdLst/>
              <a:ahLst/>
              <a:cxnLst/>
              <a:rect l="l" t="t" r="r" b="b"/>
              <a:pathLst>
                <a:path w="24364" h="15580" extrusionOk="0">
                  <a:moveTo>
                    <a:pt x="7438" y="0"/>
                  </a:moveTo>
                  <a:cubicBezTo>
                    <a:pt x="3871" y="0"/>
                    <a:pt x="874" y="2425"/>
                    <a:pt x="1" y="5719"/>
                  </a:cubicBezTo>
                  <a:cubicBezTo>
                    <a:pt x="1135" y="2884"/>
                    <a:pt x="3905" y="881"/>
                    <a:pt x="7145" y="881"/>
                  </a:cubicBezTo>
                  <a:cubicBezTo>
                    <a:pt x="10689" y="881"/>
                    <a:pt x="13672" y="3275"/>
                    <a:pt x="14567" y="6534"/>
                  </a:cubicBezTo>
                  <a:cubicBezTo>
                    <a:pt x="15102" y="6447"/>
                    <a:pt x="15645" y="6402"/>
                    <a:pt x="16202" y="6402"/>
                  </a:cubicBezTo>
                  <a:cubicBezTo>
                    <a:pt x="16624" y="6402"/>
                    <a:pt x="17037" y="6424"/>
                    <a:pt x="17447" y="6477"/>
                  </a:cubicBezTo>
                  <a:cubicBezTo>
                    <a:pt x="20899" y="6898"/>
                    <a:pt x="23715" y="9584"/>
                    <a:pt x="23988" y="13053"/>
                  </a:cubicBezTo>
                  <a:cubicBezTo>
                    <a:pt x="24049" y="13841"/>
                    <a:pt x="23981" y="14688"/>
                    <a:pt x="23737" y="15579"/>
                  </a:cubicBezTo>
                  <a:cubicBezTo>
                    <a:pt x="24223" y="14365"/>
                    <a:pt x="24364" y="13219"/>
                    <a:pt x="24280" y="12172"/>
                  </a:cubicBezTo>
                  <a:cubicBezTo>
                    <a:pt x="24007" y="8704"/>
                    <a:pt x="21191" y="6018"/>
                    <a:pt x="17739" y="5597"/>
                  </a:cubicBezTo>
                  <a:cubicBezTo>
                    <a:pt x="17333" y="5544"/>
                    <a:pt x="16915" y="5521"/>
                    <a:pt x="16495" y="5521"/>
                  </a:cubicBezTo>
                  <a:cubicBezTo>
                    <a:pt x="15941" y="5521"/>
                    <a:pt x="15395" y="5567"/>
                    <a:pt x="14863" y="5654"/>
                  </a:cubicBezTo>
                  <a:cubicBezTo>
                    <a:pt x="13964" y="2395"/>
                    <a:pt x="10982" y="0"/>
                    <a:pt x="74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917" name="Google Shape;917;p42"/>
          <p:cNvGrpSpPr/>
          <p:nvPr/>
        </p:nvGrpSpPr>
        <p:grpSpPr>
          <a:xfrm>
            <a:off x="7052017" y="2968812"/>
            <a:ext cx="2189681" cy="950120"/>
            <a:chOff x="554125" y="2675313"/>
            <a:chExt cx="1515875" cy="657750"/>
          </a:xfrm>
        </p:grpSpPr>
        <p:sp>
          <p:nvSpPr>
            <p:cNvPr id="918" name="Google Shape;918;p42"/>
            <p:cNvSpPr/>
            <p:nvPr/>
          </p:nvSpPr>
          <p:spPr>
            <a:xfrm>
              <a:off x="554125" y="2675313"/>
              <a:ext cx="1515875" cy="657750"/>
            </a:xfrm>
            <a:custGeom>
              <a:avLst/>
              <a:gdLst/>
              <a:ahLst/>
              <a:cxnLst/>
              <a:rect l="l" t="t" r="r" b="b"/>
              <a:pathLst>
                <a:path w="60635" h="26310" extrusionOk="0">
                  <a:moveTo>
                    <a:pt x="17431" y="0"/>
                  </a:moveTo>
                  <a:cubicBezTo>
                    <a:pt x="13515" y="0"/>
                    <a:pt x="10283" y="2929"/>
                    <a:pt x="9797" y="6716"/>
                  </a:cubicBezTo>
                  <a:cubicBezTo>
                    <a:pt x="9774" y="6716"/>
                    <a:pt x="9755" y="6712"/>
                    <a:pt x="9733" y="6712"/>
                  </a:cubicBezTo>
                  <a:cubicBezTo>
                    <a:pt x="4356" y="6712"/>
                    <a:pt x="0" y="11068"/>
                    <a:pt x="0" y="16445"/>
                  </a:cubicBezTo>
                  <a:cubicBezTo>
                    <a:pt x="0" y="16596"/>
                    <a:pt x="5" y="16744"/>
                    <a:pt x="12" y="16896"/>
                  </a:cubicBezTo>
                  <a:cubicBezTo>
                    <a:pt x="207" y="21178"/>
                    <a:pt x="3912" y="25275"/>
                    <a:pt x="8817" y="25275"/>
                  </a:cubicBezTo>
                  <a:cubicBezTo>
                    <a:pt x="12091" y="25275"/>
                    <a:pt x="15901" y="23450"/>
                    <a:pt x="19560" y="18637"/>
                  </a:cubicBezTo>
                  <a:lnTo>
                    <a:pt x="19560" y="18637"/>
                  </a:lnTo>
                  <a:cubicBezTo>
                    <a:pt x="19730" y="20781"/>
                    <a:pt x="17677" y="23577"/>
                    <a:pt x="16771" y="24267"/>
                  </a:cubicBezTo>
                  <a:cubicBezTo>
                    <a:pt x="17793" y="25371"/>
                    <a:pt x="20775" y="26310"/>
                    <a:pt x="24139" y="26310"/>
                  </a:cubicBezTo>
                  <a:cubicBezTo>
                    <a:pt x="27044" y="26310"/>
                    <a:pt x="30234" y="25609"/>
                    <a:pt x="32691" y="23710"/>
                  </a:cubicBezTo>
                  <a:cubicBezTo>
                    <a:pt x="34117" y="25228"/>
                    <a:pt x="36140" y="26176"/>
                    <a:pt x="38386" y="26176"/>
                  </a:cubicBezTo>
                  <a:cubicBezTo>
                    <a:pt x="41395" y="26176"/>
                    <a:pt x="44001" y="24477"/>
                    <a:pt x="45311" y="21987"/>
                  </a:cubicBezTo>
                  <a:cubicBezTo>
                    <a:pt x="53539" y="21153"/>
                    <a:pt x="60634" y="13050"/>
                    <a:pt x="60635" y="13049"/>
                  </a:cubicBezTo>
                  <a:lnTo>
                    <a:pt x="60635" y="13049"/>
                  </a:lnTo>
                  <a:cubicBezTo>
                    <a:pt x="60634" y="13049"/>
                    <a:pt x="57846" y="15464"/>
                    <a:pt x="54082" y="15464"/>
                  </a:cubicBezTo>
                  <a:cubicBezTo>
                    <a:pt x="52055" y="15464"/>
                    <a:pt x="49745" y="14764"/>
                    <a:pt x="47435" y="12608"/>
                  </a:cubicBezTo>
                  <a:cubicBezTo>
                    <a:pt x="44455" y="9827"/>
                    <a:pt x="41742" y="9065"/>
                    <a:pt x="39663" y="9065"/>
                  </a:cubicBezTo>
                  <a:cubicBezTo>
                    <a:pt x="37931" y="9065"/>
                    <a:pt x="36639" y="9593"/>
                    <a:pt x="35996" y="9926"/>
                  </a:cubicBezTo>
                  <a:cubicBezTo>
                    <a:pt x="35814" y="14142"/>
                    <a:pt x="33529" y="16049"/>
                    <a:pt x="33529" y="16049"/>
                  </a:cubicBezTo>
                  <a:cubicBezTo>
                    <a:pt x="34178" y="14657"/>
                    <a:pt x="34368" y="13352"/>
                    <a:pt x="34273" y="12172"/>
                  </a:cubicBezTo>
                  <a:cubicBezTo>
                    <a:pt x="34000" y="8704"/>
                    <a:pt x="31184" y="6018"/>
                    <a:pt x="27732" y="5597"/>
                  </a:cubicBezTo>
                  <a:cubicBezTo>
                    <a:pt x="27326" y="5544"/>
                    <a:pt x="26908" y="5521"/>
                    <a:pt x="26488" y="5521"/>
                  </a:cubicBezTo>
                  <a:cubicBezTo>
                    <a:pt x="25934" y="5521"/>
                    <a:pt x="25388" y="5567"/>
                    <a:pt x="24856" y="5654"/>
                  </a:cubicBezTo>
                  <a:cubicBezTo>
                    <a:pt x="23957" y="2395"/>
                    <a:pt x="20975" y="0"/>
                    <a:pt x="17431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19" name="Google Shape;919;p42"/>
            <p:cNvSpPr/>
            <p:nvPr/>
          </p:nvSpPr>
          <p:spPr>
            <a:xfrm>
              <a:off x="1452575" y="2901913"/>
              <a:ext cx="617425" cy="182025"/>
            </a:xfrm>
            <a:custGeom>
              <a:avLst/>
              <a:gdLst/>
              <a:ahLst/>
              <a:cxnLst/>
              <a:rect l="l" t="t" r="r" b="b"/>
              <a:pathLst>
                <a:path w="24697" h="7281" extrusionOk="0">
                  <a:moveTo>
                    <a:pt x="3725" y="1"/>
                  </a:moveTo>
                  <a:cubicBezTo>
                    <a:pt x="1993" y="1"/>
                    <a:pt x="701" y="529"/>
                    <a:pt x="58" y="862"/>
                  </a:cubicBezTo>
                  <a:cubicBezTo>
                    <a:pt x="46" y="1127"/>
                    <a:pt x="27" y="1382"/>
                    <a:pt x="1" y="1628"/>
                  </a:cubicBezTo>
                  <a:cubicBezTo>
                    <a:pt x="697" y="1300"/>
                    <a:pt x="1891" y="880"/>
                    <a:pt x="3434" y="880"/>
                  </a:cubicBezTo>
                  <a:cubicBezTo>
                    <a:pt x="5513" y="880"/>
                    <a:pt x="8225" y="1643"/>
                    <a:pt x="11205" y="4425"/>
                  </a:cubicBezTo>
                  <a:cubicBezTo>
                    <a:pt x="13515" y="6580"/>
                    <a:pt x="15823" y="7281"/>
                    <a:pt x="17849" y="7281"/>
                  </a:cubicBezTo>
                  <a:cubicBezTo>
                    <a:pt x="19810" y="7281"/>
                    <a:pt x="21506" y="6624"/>
                    <a:pt x="22682" y="5996"/>
                  </a:cubicBezTo>
                  <a:cubicBezTo>
                    <a:pt x="23956" y="4827"/>
                    <a:pt x="24697" y="3985"/>
                    <a:pt x="24697" y="3985"/>
                  </a:cubicBezTo>
                  <a:lnTo>
                    <a:pt x="24697" y="3985"/>
                  </a:lnTo>
                  <a:cubicBezTo>
                    <a:pt x="24696" y="3985"/>
                    <a:pt x="21908" y="6400"/>
                    <a:pt x="18144" y="6400"/>
                  </a:cubicBezTo>
                  <a:cubicBezTo>
                    <a:pt x="16117" y="6400"/>
                    <a:pt x="13807" y="5700"/>
                    <a:pt x="11497" y="3544"/>
                  </a:cubicBezTo>
                  <a:cubicBezTo>
                    <a:pt x="8517" y="763"/>
                    <a:pt x="5804" y="1"/>
                    <a:pt x="37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20" name="Google Shape;920;p42"/>
            <p:cNvSpPr/>
            <p:nvPr/>
          </p:nvSpPr>
          <p:spPr>
            <a:xfrm>
              <a:off x="563225" y="2843188"/>
              <a:ext cx="232700" cy="177325"/>
            </a:xfrm>
            <a:custGeom>
              <a:avLst/>
              <a:gdLst/>
              <a:ahLst/>
              <a:cxnLst/>
              <a:rect l="l" t="t" r="r" b="b"/>
              <a:pathLst>
                <a:path w="9308" h="7093" extrusionOk="0">
                  <a:moveTo>
                    <a:pt x="9307" y="1"/>
                  </a:moveTo>
                  <a:cubicBezTo>
                    <a:pt x="4872" y="28"/>
                    <a:pt x="1147" y="3018"/>
                    <a:pt x="0" y="7092"/>
                  </a:cubicBezTo>
                  <a:cubicBezTo>
                    <a:pt x="1412" y="3457"/>
                    <a:pt x="4940" y="878"/>
                    <a:pt x="9073" y="878"/>
                  </a:cubicBezTo>
                  <a:cubicBezTo>
                    <a:pt x="9095" y="878"/>
                    <a:pt x="9118" y="878"/>
                    <a:pt x="9141" y="881"/>
                  </a:cubicBezTo>
                  <a:cubicBezTo>
                    <a:pt x="9179" y="582"/>
                    <a:pt x="9236" y="286"/>
                    <a:pt x="93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21" name="Google Shape;921;p42"/>
            <p:cNvSpPr/>
            <p:nvPr/>
          </p:nvSpPr>
          <p:spPr>
            <a:xfrm>
              <a:off x="803950" y="2675313"/>
              <a:ext cx="609100" cy="389500"/>
            </a:xfrm>
            <a:custGeom>
              <a:avLst/>
              <a:gdLst/>
              <a:ahLst/>
              <a:cxnLst/>
              <a:rect l="l" t="t" r="r" b="b"/>
              <a:pathLst>
                <a:path w="24364" h="15580" extrusionOk="0">
                  <a:moveTo>
                    <a:pt x="7438" y="0"/>
                  </a:moveTo>
                  <a:cubicBezTo>
                    <a:pt x="3871" y="0"/>
                    <a:pt x="874" y="2425"/>
                    <a:pt x="1" y="5719"/>
                  </a:cubicBezTo>
                  <a:cubicBezTo>
                    <a:pt x="1135" y="2884"/>
                    <a:pt x="3905" y="881"/>
                    <a:pt x="7145" y="881"/>
                  </a:cubicBezTo>
                  <a:cubicBezTo>
                    <a:pt x="10689" y="881"/>
                    <a:pt x="13672" y="3275"/>
                    <a:pt x="14567" y="6534"/>
                  </a:cubicBezTo>
                  <a:cubicBezTo>
                    <a:pt x="15102" y="6447"/>
                    <a:pt x="15645" y="6402"/>
                    <a:pt x="16202" y="6402"/>
                  </a:cubicBezTo>
                  <a:cubicBezTo>
                    <a:pt x="16624" y="6402"/>
                    <a:pt x="17037" y="6424"/>
                    <a:pt x="17447" y="6477"/>
                  </a:cubicBezTo>
                  <a:cubicBezTo>
                    <a:pt x="20899" y="6898"/>
                    <a:pt x="23715" y="9584"/>
                    <a:pt x="23988" y="13053"/>
                  </a:cubicBezTo>
                  <a:cubicBezTo>
                    <a:pt x="24049" y="13841"/>
                    <a:pt x="23981" y="14688"/>
                    <a:pt x="23737" y="15579"/>
                  </a:cubicBezTo>
                  <a:cubicBezTo>
                    <a:pt x="24223" y="14365"/>
                    <a:pt x="24364" y="13219"/>
                    <a:pt x="24280" y="12172"/>
                  </a:cubicBezTo>
                  <a:cubicBezTo>
                    <a:pt x="24007" y="8704"/>
                    <a:pt x="21191" y="6018"/>
                    <a:pt x="17739" y="5597"/>
                  </a:cubicBezTo>
                  <a:cubicBezTo>
                    <a:pt x="17333" y="5544"/>
                    <a:pt x="16915" y="5521"/>
                    <a:pt x="16495" y="5521"/>
                  </a:cubicBezTo>
                  <a:cubicBezTo>
                    <a:pt x="15941" y="5521"/>
                    <a:pt x="15395" y="5567"/>
                    <a:pt x="14863" y="5654"/>
                  </a:cubicBezTo>
                  <a:cubicBezTo>
                    <a:pt x="13964" y="2395"/>
                    <a:pt x="10982" y="0"/>
                    <a:pt x="74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922" name="Google Shape;922;p42"/>
          <p:cNvGrpSpPr/>
          <p:nvPr/>
        </p:nvGrpSpPr>
        <p:grpSpPr>
          <a:xfrm>
            <a:off x="387010" y="3220917"/>
            <a:ext cx="1608647" cy="698004"/>
            <a:chOff x="554125" y="2675313"/>
            <a:chExt cx="1515875" cy="657750"/>
          </a:xfrm>
        </p:grpSpPr>
        <p:sp>
          <p:nvSpPr>
            <p:cNvPr id="923" name="Google Shape;923;p42"/>
            <p:cNvSpPr/>
            <p:nvPr/>
          </p:nvSpPr>
          <p:spPr>
            <a:xfrm>
              <a:off x="554125" y="2675313"/>
              <a:ext cx="1515875" cy="657750"/>
            </a:xfrm>
            <a:custGeom>
              <a:avLst/>
              <a:gdLst/>
              <a:ahLst/>
              <a:cxnLst/>
              <a:rect l="l" t="t" r="r" b="b"/>
              <a:pathLst>
                <a:path w="60635" h="26310" extrusionOk="0">
                  <a:moveTo>
                    <a:pt x="17431" y="0"/>
                  </a:moveTo>
                  <a:cubicBezTo>
                    <a:pt x="13515" y="0"/>
                    <a:pt x="10283" y="2929"/>
                    <a:pt x="9797" y="6716"/>
                  </a:cubicBezTo>
                  <a:cubicBezTo>
                    <a:pt x="9774" y="6716"/>
                    <a:pt x="9755" y="6712"/>
                    <a:pt x="9733" y="6712"/>
                  </a:cubicBezTo>
                  <a:cubicBezTo>
                    <a:pt x="4356" y="6712"/>
                    <a:pt x="0" y="11068"/>
                    <a:pt x="0" y="16445"/>
                  </a:cubicBezTo>
                  <a:cubicBezTo>
                    <a:pt x="0" y="16596"/>
                    <a:pt x="5" y="16744"/>
                    <a:pt x="12" y="16896"/>
                  </a:cubicBezTo>
                  <a:cubicBezTo>
                    <a:pt x="207" y="21178"/>
                    <a:pt x="3912" y="25275"/>
                    <a:pt x="8817" y="25275"/>
                  </a:cubicBezTo>
                  <a:cubicBezTo>
                    <a:pt x="12091" y="25275"/>
                    <a:pt x="15901" y="23450"/>
                    <a:pt x="19560" y="18637"/>
                  </a:cubicBezTo>
                  <a:lnTo>
                    <a:pt x="19560" y="18637"/>
                  </a:lnTo>
                  <a:cubicBezTo>
                    <a:pt x="19730" y="20781"/>
                    <a:pt x="17677" y="23577"/>
                    <a:pt x="16771" y="24267"/>
                  </a:cubicBezTo>
                  <a:cubicBezTo>
                    <a:pt x="17793" y="25371"/>
                    <a:pt x="20775" y="26310"/>
                    <a:pt x="24139" y="26310"/>
                  </a:cubicBezTo>
                  <a:cubicBezTo>
                    <a:pt x="27044" y="26310"/>
                    <a:pt x="30234" y="25609"/>
                    <a:pt x="32691" y="23710"/>
                  </a:cubicBezTo>
                  <a:cubicBezTo>
                    <a:pt x="34117" y="25228"/>
                    <a:pt x="36140" y="26176"/>
                    <a:pt x="38386" y="26176"/>
                  </a:cubicBezTo>
                  <a:cubicBezTo>
                    <a:pt x="41395" y="26176"/>
                    <a:pt x="44001" y="24477"/>
                    <a:pt x="45311" y="21987"/>
                  </a:cubicBezTo>
                  <a:cubicBezTo>
                    <a:pt x="53539" y="21153"/>
                    <a:pt x="60634" y="13050"/>
                    <a:pt x="60635" y="13049"/>
                  </a:cubicBezTo>
                  <a:lnTo>
                    <a:pt x="60635" y="13049"/>
                  </a:lnTo>
                  <a:cubicBezTo>
                    <a:pt x="60634" y="13049"/>
                    <a:pt x="57846" y="15464"/>
                    <a:pt x="54082" y="15464"/>
                  </a:cubicBezTo>
                  <a:cubicBezTo>
                    <a:pt x="52055" y="15464"/>
                    <a:pt x="49745" y="14764"/>
                    <a:pt x="47435" y="12608"/>
                  </a:cubicBezTo>
                  <a:cubicBezTo>
                    <a:pt x="44455" y="9827"/>
                    <a:pt x="41742" y="9065"/>
                    <a:pt x="39663" y="9065"/>
                  </a:cubicBezTo>
                  <a:cubicBezTo>
                    <a:pt x="37931" y="9065"/>
                    <a:pt x="36639" y="9593"/>
                    <a:pt x="35996" y="9926"/>
                  </a:cubicBezTo>
                  <a:cubicBezTo>
                    <a:pt x="35814" y="14142"/>
                    <a:pt x="33529" y="16049"/>
                    <a:pt x="33529" y="16049"/>
                  </a:cubicBezTo>
                  <a:cubicBezTo>
                    <a:pt x="34178" y="14657"/>
                    <a:pt x="34368" y="13352"/>
                    <a:pt x="34273" y="12172"/>
                  </a:cubicBezTo>
                  <a:cubicBezTo>
                    <a:pt x="34000" y="8704"/>
                    <a:pt x="31184" y="6018"/>
                    <a:pt x="27732" y="5597"/>
                  </a:cubicBezTo>
                  <a:cubicBezTo>
                    <a:pt x="27326" y="5544"/>
                    <a:pt x="26908" y="5521"/>
                    <a:pt x="26488" y="5521"/>
                  </a:cubicBezTo>
                  <a:cubicBezTo>
                    <a:pt x="25934" y="5521"/>
                    <a:pt x="25388" y="5567"/>
                    <a:pt x="24856" y="5654"/>
                  </a:cubicBezTo>
                  <a:cubicBezTo>
                    <a:pt x="23957" y="2395"/>
                    <a:pt x="20975" y="0"/>
                    <a:pt x="17431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24" name="Google Shape;924;p42"/>
            <p:cNvSpPr/>
            <p:nvPr/>
          </p:nvSpPr>
          <p:spPr>
            <a:xfrm>
              <a:off x="1452575" y="2901913"/>
              <a:ext cx="617425" cy="182025"/>
            </a:xfrm>
            <a:custGeom>
              <a:avLst/>
              <a:gdLst/>
              <a:ahLst/>
              <a:cxnLst/>
              <a:rect l="l" t="t" r="r" b="b"/>
              <a:pathLst>
                <a:path w="24697" h="7281" extrusionOk="0">
                  <a:moveTo>
                    <a:pt x="3725" y="1"/>
                  </a:moveTo>
                  <a:cubicBezTo>
                    <a:pt x="1993" y="1"/>
                    <a:pt x="701" y="529"/>
                    <a:pt x="58" y="862"/>
                  </a:cubicBezTo>
                  <a:cubicBezTo>
                    <a:pt x="46" y="1127"/>
                    <a:pt x="27" y="1382"/>
                    <a:pt x="1" y="1628"/>
                  </a:cubicBezTo>
                  <a:cubicBezTo>
                    <a:pt x="697" y="1300"/>
                    <a:pt x="1891" y="880"/>
                    <a:pt x="3434" y="880"/>
                  </a:cubicBezTo>
                  <a:cubicBezTo>
                    <a:pt x="5513" y="880"/>
                    <a:pt x="8225" y="1643"/>
                    <a:pt x="11205" y="4425"/>
                  </a:cubicBezTo>
                  <a:cubicBezTo>
                    <a:pt x="13515" y="6580"/>
                    <a:pt x="15823" y="7281"/>
                    <a:pt x="17849" y="7281"/>
                  </a:cubicBezTo>
                  <a:cubicBezTo>
                    <a:pt x="19810" y="7281"/>
                    <a:pt x="21506" y="6624"/>
                    <a:pt x="22682" y="5996"/>
                  </a:cubicBezTo>
                  <a:cubicBezTo>
                    <a:pt x="23956" y="4827"/>
                    <a:pt x="24697" y="3985"/>
                    <a:pt x="24697" y="3985"/>
                  </a:cubicBezTo>
                  <a:lnTo>
                    <a:pt x="24697" y="3985"/>
                  </a:lnTo>
                  <a:cubicBezTo>
                    <a:pt x="24696" y="3985"/>
                    <a:pt x="21908" y="6400"/>
                    <a:pt x="18144" y="6400"/>
                  </a:cubicBezTo>
                  <a:cubicBezTo>
                    <a:pt x="16117" y="6400"/>
                    <a:pt x="13807" y="5700"/>
                    <a:pt x="11497" y="3544"/>
                  </a:cubicBezTo>
                  <a:cubicBezTo>
                    <a:pt x="8517" y="763"/>
                    <a:pt x="5804" y="1"/>
                    <a:pt x="37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25" name="Google Shape;925;p42"/>
            <p:cNvSpPr/>
            <p:nvPr/>
          </p:nvSpPr>
          <p:spPr>
            <a:xfrm>
              <a:off x="563225" y="2843188"/>
              <a:ext cx="232700" cy="177325"/>
            </a:xfrm>
            <a:custGeom>
              <a:avLst/>
              <a:gdLst/>
              <a:ahLst/>
              <a:cxnLst/>
              <a:rect l="l" t="t" r="r" b="b"/>
              <a:pathLst>
                <a:path w="9308" h="7093" extrusionOk="0">
                  <a:moveTo>
                    <a:pt x="9307" y="1"/>
                  </a:moveTo>
                  <a:cubicBezTo>
                    <a:pt x="4872" y="28"/>
                    <a:pt x="1147" y="3018"/>
                    <a:pt x="0" y="7092"/>
                  </a:cubicBezTo>
                  <a:cubicBezTo>
                    <a:pt x="1412" y="3457"/>
                    <a:pt x="4940" y="878"/>
                    <a:pt x="9073" y="878"/>
                  </a:cubicBezTo>
                  <a:cubicBezTo>
                    <a:pt x="9095" y="878"/>
                    <a:pt x="9118" y="878"/>
                    <a:pt x="9141" y="881"/>
                  </a:cubicBezTo>
                  <a:cubicBezTo>
                    <a:pt x="9179" y="582"/>
                    <a:pt x="9236" y="286"/>
                    <a:pt x="93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26" name="Google Shape;926;p42"/>
            <p:cNvSpPr/>
            <p:nvPr/>
          </p:nvSpPr>
          <p:spPr>
            <a:xfrm>
              <a:off x="803950" y="2675313"/>
              <a:ext cx="609100" cy="389500"/>
            </a:xfrm>
            <a:custGeom>
              <a:avLst/>
              <a:gdLst/>
              <a:ahLst/>
              <a:cxnLst/>
              <a:rect l="l" t="t" r="r" b="b"/>
              <a:pathLst>
                <a:path w="24364" h="15580" extrusionOk="0">
                  <a:moveTo>
                    <a:pt x="7438" y="0"/>
                  </a:moveTo>
                  <a:cubicBezTo>
                    <a:pt x="3871" y="0"/>
                    <a:pt x="874" y="2425"/>
                    <a:pt x="1" y="5719"/>
                  </a:cubicBezTo>
                  <a:cubicBezTo>
                    <a:pt x="1135" y="2884"/>
                    <a:pt x="3905" y="881"/>
                    <a:pt x="7145" y="881"/>
                  </a:cubicBezTo>
                  <a:cubicBezTo>
                    <a:pt x="10689" y="881"/>
                    <a:pt x="13672" y="3275"/>
                    <a:pt x="14567" y="6534"/>
                  </a:cubicBezTo>
                  <a:cubicBezTo>
                    <a:pt x="15102" y="6447"/>
                    <a:pt x="15645" y="6402"/>
                    <a:pt x="16202" y="6402"/>
                  </a:cubicBezTo>
                  <a:cubicBezTo>
                    <a:pt x="16624" y="6402"/>
                    <a:pt x="17037" y="6424"/>
                    <a:pt x="17447" y="6477"/>
                  </a:cubicBezTo>
                  <a:cubicBezTo>
                    <a:pt x="20899" y="6898"/>
                    <a:pt x="23715" y="9584"/>
                    <a:pt x="23988" y="13053"/>
                  </a:cubicBezTo>
                  <a:cubicBezTo>
                    <a:pt x="24049" y="13841"/>
                    <a:pt x="23981" y="14688"/>
                    <a:pt x="23737" y="15579"/>
                  </a:cubicBezTo>
                  <a:cubicBezTo>
                    <a:pt x="24223" y="14365"/>
                    <a:pt x="24364" y="13219"/>
                    <a:pt x="24280" y="12172"/>
                  </a:cubicBezTo>
                  <a:cubicBezTo>
                    <a:pt x="24007" y="8704"/>
                    <a:pt x="21191" y="6018"/>
                    <a:pt x="17739" y="5597"/>
                  </a:cubicBezTo>
                  <a:cubicBezTo>
                    <a:pt x="17333" y="5544"/>
                    <a:pt x="16915" y="5521"/>
                    <a:pt x="16495" y="5521"/>
                  </a:cubicBezTo>
                  <a:cubicBezTo>
                    <a:pt x="15941" y="5521"/>
                    <a:pt x="15395" y="5567"/>
                    <a:pt x="14863" y="5654"/>
                  </a:cubicBezTo>
                  <a:cubicBezTo>
                    <a:pt x="13964" y="2395"/>
                    <a:pt x="10982" y="0"/>
                    <a:pt x="74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927" name="Google Shape;927;p42"/>
          <p:cNvGrpSpPr/>
          <p:nvPr/>
        </p:nvGrpSpPr>
        <p:grpSpPr>
          <a:xfrm flipH="1">
            <a:off x="7216278" y="1048222"/>
            <a:ext cx="1608495" cy="698004"/>
            <a:chOff x="554125" y="2675313"/>
            <a:chExt cx="1515875" cy="657750"/>
          </a:xfrm>
        </p:grpSpPr>
        <p:sp>
          <p:nvSpPr>
            <p:cNvPr id="928" name="Google Shape;928;p42"/>
            <p:cNvSpPr/>
            <p:nvPr/>
          </p:nvSpPr>
          <p:spPr>
            <a:xfrm>
              <a:off x="554125" y="2675313"/>
              <a:ext cx="1515875" cy="657750"/>
            </a:xfrm>
            <a:custGeom>
              <a:avLst/>
              <a:gdLst/>
              <a:ahLst/>
              <a:cxnLst/>
              <a:rect l="l" t="t" r="r" b="b"/>
              <a:pathLst>
                <a:path w="60635" h="26310" extrusionOk="0">
                  <a:moveTo>
                    <a:pt x="17431" y="0"/>
                  </a:moveTo>
                  <a:cubicBezTo>
                    <a:pt x="13515" y="0"/>
                    <a:pt x="10283" y="2929"/>
                    <a:pt x="9797" y="6716"/>
                  </a:cubicBezTo>
                  <a:cubicBezTo>
                    <a:pt x="9774" y="6716"/>
                    <a:pt x="9755" y="6712"/>
                    <a:pt x="9733" y="6712"/>
                  </a:cubicBezTo>
                  <a:cubicBezTo>
                    <a:pt x="4356" y="6712"/>
                    <a:pt x="0" y="11068"/>
                    <a:pt x="0" y="16445"/>
                  </a:cubicBezTo>
                  <a:cubicBezTo>
                    <a:pt x="0" y="16596"/>
                    <a:pt x="5" y="16744"/>
                    <a:pt x="12" y="16896"/>
                  </a:cubicBezTo>
                  <a:cubicBezTo>
                    <a:pt x="207" y="21178"/>
                    <a:pt x="3912" y="25275"/>
                    <a:pt x="8817" y="25275"/>
                  </a:cubicBezTo>
                  <a:cubicBezTo>
                    <a:pt x="12091" y="25275"/>
                    <a:pt x="15901" y="23450"/>
                    <a:pt x="19560" y="18637"/>
                  </a:cubicBezTo>
                  <a:lnTo>
                    <a:pt x="19560" y="18637"/>
                  </a:lnTo>
                  <a:cubicBezTo>
                    <a:pt x="19730" y="20781"/>
                    <a:pt x="17677" y="23577"/>
                    <a:pt x="16771" y="24267"/>
                  </a:cubicBezTo>
                  <a:cubicBezTo>
                    <a:pt x="17793" y="25371"/>
                    <a:pt x="20775" y="26310"/>
                    <a:pt x="24139" y="26310"/>
                  </a:cubicBezTo>
                  <a:cubicBezTo>
                    <a:pt x="27044" y="26310"/>
                    <a:pt x="30234" y="25609"/>
                    <a:pt x="32691" y="23710"/>
                  </a:cubicBezTo>
                  <a:cubicBezTo>
                    <a:pt x="34117" y="25228"/>
                    <a:pt x="36140" y="26176"/>
                    <a:pt x="38386" y="26176"/>
                  </a:cubicBezTo>
                  <a:cubicBezTo>
                    <a:pt x="41395" y="26176"/>
                    <a:pt x="44001" y="24477"/>
                    <a:pt x="45311" y="21987"/>
                  </a:cubicBezTo>
                  <a:cubicBezTo>
                    <a:pt x="53539" y="21153"/>
                    <a:pt x="60634" y="13050"/>
                    <a:pt x="60635" y="13049"/>
                  </a:cubicBezTo>
                  <a:lnTo>
                    <a:pt x="60635" y="13049"/>
                  </a:lnTo>
                  <a:cubicBezTo>
                    <a:pt x="60634" y="13049"/>
                    <a:pt x="57846" y="15464"/>
                    <a:pt x="54082" y="15464"/>
                  </a:cubicBezTo>
                  <a:cubicBezTo>
                    <a:pt x="52055" y="15464"/>
                    <a:pt x="49745" y="14764"/>
                    <a:pt x="47435" y="12608"/>
                  </a:cubicBezTo>
                  <a:cubicBezTo>
                    <a:pt x="44455" y="9827"/>
                    <a:pt x="41742" y="9065"/>
                    <a:pt x="39663" y="9065"/>
                  </a:cubicBezTo>
                  <a:cubicBezTo>
                    <a:pt x="37931" y="9065"/>
                    <a:pt x="36639" y="9593"/>
                    <a:pt x="35996" y="9926"/>
                  </a:cubicBezTo>
                  <a:cubicBezTo>
                    <a:pt x="35814" y="14142"/>
                    <a:pt x="33529" y="16049"/>
                    <a:pt x="33529" y="16049"/>
                  </a:cubicBezTo>
                  <a:cubicBezTo>
                    <a:pt x="34178" y="14657"/>
                    <a:pt x="34368" y="13352"/>
                    <a:pt x="34273" y="12172"/>
                  </a:cubicBezTo>
                  <a:cubicBezTo>
                    <a:pt x="34000" y="8704"/>
                    <a:pt x="31184" y="6018"/>
                    <a:pt x="27732" y="5597"/>
                  </a:cubicBezTo>
                  <a:cubicBezTo>
                    <a:pt x="27326" y="5544"/>
                    <a:pt x="26908" y="5521"/>
                    <a:pt x="26488" y="5521"/>
                  </a:cubicBezTo>
                  <a:cubicBezTo>
                    <a:pt x="25934" y="5521"/>
                    <a:pt x="25388" y="5567"/>
                    <a:pt x="24856" y="5654"/>
                  </a:cubicBezTo>
                  <a:cubicBezTo>
                    <a:pt x="23957" y="2395"/>
                    <a:pt x="20975" y="0"/>
                    <a:pt x="17431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29" name="Google Shape;929;p42"/>
            <p:cNvSpPr/>
            <p:nvPr/>
          </p:nvSpPr>
          <p:spPr>
            <a:xfrm>
              <a:off x="1452575" y="2901913"/>
              <a:ext cx="617425" cy="182025"/>
            </a:xfrm>
            <a:custGeom>
              <a:avLst/>
              <a:gdLst/>
              <a:ahLst/>
              <a:cxnLst/>
              <a:rect l="l" t="t" r="r" b="b"/>
              <a:pathLst>
                <a:path w="24697" h="7281" extrusionOk="0">
                  <a:moveTo>
                    <a:pt x="3725" y="1"/>
                  </a:moveTo>
                  <a:cubicBezTo>
                    <a:pt x="1993" y="1"/>
                    <a:pt x="701" y="529"/>
                    <a:pt x="58" y="862"/>
                  </a:cubicBezTo>
                  <a:cubicBezTo>
                    <a:pt x="46" y="1127"/>
                    <a:pt x="27" y="1382"/>
                    <a:pt x="1" y="1628"/>
                  </a:cubicBezTo>
                  <a:cubicBezTo>
                    <a:pt x="697" y="1300"/>
                    <a:pt x="1891" y="880"/>
                    <a:pt x="3434" y="880"/>
                  </a:cubicBezTo>
                  <a:cubicBezTo>
                    <a:pt x="5513" y="880"/>
                    <a:pt x="8225" y="1643"/>
                    <a:pt x="11205" y="4425"/>
                  </a:cubicBezTo>
                  <a:cubicBezTo>
                    <a:pt x="13515" y="6580"/>
                    <a:pt x="15823" y="7281"/>
                    <a:pt x="17849" y="7281"/>
                  </a:cubicBezTo>
                  <a:cubicBezTo>
                    <a:pt x="19810" y="7281"/>
                    <a:pt x="21506" y="6624"/>
                    <a:pt x="22682" y="5996"/>
                  </a:cubicBezTo>
                  <a:cubicBezTo>
                    <a:pt x="23956" y="4827"/>
                    <a:pt x="24697" y="3985"/>
                    <a:pt x="24697" y="3985"/>
                  </a:cubicBezTo>
                  <a:lnTo>
                    <a:pt x="24697" y="3985"/>
                  </a:lnTo>
                  <a:cubicBezTo>
                    <a:pt x="24696" y="3985"/>
                    <a:pt x="21908" y="6400"/>
                    <a:pt x="18144" y="6400"/>
                  </a:cubicBezTo>
                  <a:cubicBezTo>
                    <a:pt x="16117" y="6400"/>
                    <a:pt x="13807" y="5700"/>
                    <a:pt x="11497" y="3544"/>
                  </a:cubicBezTo>
                  <a:cubicBezTo>
                    <a:pt x="8517" y="763"/>
                    <a:pt x="5804" y="1"/>
                    <a:pt x="37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30" name="Google Shape;930;p42"/>
            <p:cNvSpPr/>
            <p:nvPr/>
          </p:nvSpPr>
          <p:spPr>
            <a:xfrm>
              <a:off x="563225" y="2843188"/>
              <a:ext cx="232700" cy="177325"/>
            </a:xfrm>
            <a:custGeom>
              <a:avLst/>
              <a:gdLst/>
              <a:ahLst/>
              <a:cxnLst/>
              <a:rect l="l" t="t" r="r" b="b"/>
              <a:pathLst>
                <a:path w="9308" h="7093" extrusionOk="0">
                  <a:moveTo>
                    <a:pt x="9307" y="1"/>
                  </a:moveTo>
                  <a:cubicBezTo>
                    <a:pt x="4872" y="28"/>
                    <a:pt x="1147" y="3018"/>
                    <a:pt x="0" y="7092"/>
                  </a:cubicBezTo>
                  <a:cubicBezTo>
                    <a:pt x="1412" y="3457"/>
                    <a:pt x="4940" y="878"/>
                    <a:pt x="9073" y="878"/>
                  </a:cubicBezTo>
                  <a:cubicBezTo>
                    <a:pt x="9095" y="878"/>
                    <a:pt x="9118" y="878"/>
                    <a:pt x="9141" y="881"/>
                  </a:cubicBezTo>
                  <a:cubicBezTo>
                    <a:pt x="9179" y="582"/>
                    <a:pt x="9236" y="286"/>
                    <a:pt x="93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31" name="Google Shape;931;p42"/>
            <p:cNvSpPr/>
            <p:nvPr/>
          </p:nvSpPr>
          <p:spPr>
            <a:xfrm>
              <a:off x="803950" y="2675313"/>
              <a:ext cx="609100" cy="389500"/>
            </a:xfrm>
            <a:custGeom>
              <a:avLst/>
              <a:gdLst/>
              <a:ahLst/>
              <a:cxnLst/>
              <a:rect l="l" t="t" r="r" b="b"/>
              <a:pathLst>
                <a:path w="24364" h="15580" extrusionOk="0">
                  <a:moveTo>
                    <a:pt x="7438" y="0"/>
                  </a:moveTo>
                  <a:cubicBezTo>
                    <a:pt x="3871" y="0"/>
                    <a:pt x="874" y="2425"/>
                    <a:pt x="1" y="5719"/>
                  </a:cubicBezTo>
                  <a:cubicBezTo>
                    <a:pt x="1135" y="2884"/>
                    <a:pt x="3905" y="881"/>
                    <a:pt x="7145" y="881"/>
                  </a:cubicBezTo>
                  <a:cubicBezTo>
                    <a:pt x="10689" y="881"/>
                    <a:pt x="13672" y="3275"/>
                    <a:pt x="14567" y="6534"/>
                  </a:cubicBezTo>
                  <a:cubicBezTo>
                    <a:pt x="15102" y="6447"/>
                    <a:pt x="15645" y="6402"/>
                    <a:pt x="16202" y="6402"/>
                  </a:cubicBezTo>
                  <a:cubicBezTo>
                    <a:pt x="16624" y="6402"/>
                    <a:pt x="17037" y="6424"/>
                    <a:pt x="17447" y="6477"/>
                  </a:cubicBezTo>
                  <a:cubicBezTo>
                    <a:pt x="20899" y="6898"/>
                    <a:pt x="23715" y="9584"/>
                    <a:pt x="23988" y="13053"/>
                  </a:cubicBezTo>
                  <a:cubicBezTo>
                    <a:pt x="24049" y="13841"/>
                    <a:pt x="23981" y="14688"/>
                    <a:pt x="23737" y="15579"/>
                  </a:cubicBezTo>
                  <a:cubicBezTo>
                    <a:pt x="24223" y="14365"/>
                    <a:pt x="24364" y="13219"/>
                    <a:pt x="24280" y="12172"/>
                  </a:cubicBezTo>
                  <a:cubicBezTo>
                    <a:pt x="24007" y="8704"/>
                    <a:pt x="21191" y="6018"/>
                    <a:pt x="17739" y="5597"/>
                  </a:cubicBezTo>
                  <a:cubicBezTo>
                    <a:pt x="17333" y="5544"/>
                    <a:pt x="16915" y="5521"/>
                    <a:pt x="16495" y="5521"/>
                  </a:cubicBezTo>
                  <a:cubicBezTo>
                    <a:pt x="15941" y="5521"/>
                    <a:pt x="15395" y="5567"/>
                    <a:pt x="14863" y="5654"/>
                  </a:cubicBezTo>
                  <a:cubicBezTo>
                    <a:pt x="13964" y="2395"/>
                    <a:pt x="10982" y="0"/>
                    <a:pt x="74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932" name="Google Shape;932;p42"/>
          <p:cNvGrpSpPr/>
          <p:nvPr/>
        </p:nvGrpSpPr>
        <p:grpSpPr>
          <a:xfrm rot="-1999559">
            <a:off x="6246661" y="927195"/>
            <a:ext cx="504488" cy="503651"/>
            <a:chOff x="112700" y="104639"/>
            <a:chExt cx="765443" cy="764269"/>
          </a:xfrm>
        </p:grpSpPr>
        <p:sp>
          <p:nvSpPr>
            <p:cNvPr id="933" name="Google Shape;933;p42"/>
            <p:cNvSpPr/>
            <p:nvPr/>
          </p:nvSpPr>
          <p:spPr>
            <a:xfrm>
              <a:off x="148790" y="140157"/>
              <a:ext cx="344254" cy="344254"/>
            </a:xfrm>
            <a:custGeom>
              <a:avLst/>
              <a:gdLst/>
              <a:ahLst/>
              <a:cxnLst/>
              <a:rect l="l" t="t" r="r" b="b"/>
              <a:pathLst>
                <a:path w="11437" h="11437" extrusionOk="0">
                  <a:moveTo>
                    <a:pt x="1" y="1"/>
                  </a:moveTo>
                  <a:lnTo>
                    <a:pt x="1" y="1"/>
                  </a:lnTo>
                  <a:cubicBezTo>
                    <a:pt x="43" y="6298"/>
                    <a:pt x="5139" y="11394"/>
                    <a:pt x="11436" y="11436"/>
                  </a:cubicBezTo>
                  <a:cubicBezTo>
                    <a:pt x="11394" y="5137"/>
                    <a:pt x="6300" y="42"/>
                    <a:pt x="1" y="1"/>
                  </a:cubicBezTo>
                  <a:close/>
                </a:path>
              </a:pathLst>
            </a:custGeom>
            <a:solidFill>
              <a:srgbClr val="771828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34" name="Google Shape;934;p42"/>
            <p:cNvSpPr/>
            <p:nvPr/>
          </p:nvSpPr>
          <p:spPr>
            <a:xfrm>
              <a:off x="153034" y="144402"/>
              <a:ext cx="335886" cy="335886"/>
            </a:xfrm>
            <a:custGeom>
              <a:avLst/>
              <a:gdLst/>
              <a:ahLst/>
              <a:cxnLst/>
              <a:rect l="l" t="t" r="r" b="b"/>
              <a:pathLst>
                <a:path w="11159" h="11159" extrusionOk="0">
                  <a:moveTo>
                    <a:pt x="0" y="0"/>
                  </a:moveTo>
                  <a:lnTo>
                    <a:pt x="0" y="0"/>
                  </a:lnTo>
                  <a:cubicBezTo>
                    <a:pt x="53" y="2956"/>
                    <a:pt x="1233" y="5733"/>
                    <a:pt x="3328" y="7828"/>
                  </a:cubicBezTo>
                  <a:cubicBezTo>
                    <a:pt x="5426" y="9922"/>
                    <a:pt x="8199" y="11101"/>
                    <a:pt x="11159" y="11158"/>
                  </a:cubicBezTo>
                  <a:cubicBezTo>
                    <a:pt x="11102" y="8199"/>
                    <a:pt x="9922" y="5425"/>
                    <a:pt x="7828" y="3327"/>
                  </a:cubicBezTo>
                  <a:cubicBezTo>
                    <a:pt x="5733" y="1233"/>
                    <a:pt x="2956" y="53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35" name="Google Shape;935;p42"/>
            <p:cNvSpPr/>
            <p:nvPr/>
          </p:nvSpPr>
          <p:spPr>
            <a:xfrm>
              <a:off x="148790" y="489167"/>
              <a:ext cx="344254" cy="344224"/>
            </a:xfrm>
            <a:custGeom>
              <a:avLst/>
              <a:gdLst/>
              <a:ahLst/>
              <a:cxnLst/>
              <a:rect l="l" t="t" r="r" b="b"/>
              <a:pathLst>
                <a:path w="11437" h="11436" extrusionOk="0">
                  <a:moveTo>
                    <a:pt x="11436" y="0"/>
                  </a:moveTo>
                  <a:lnTo>
                    <a:pt x="11436" y="0"/>
                  </a:lnTo>
                  <a:cubicBezTo>
                    <a:pt x="5139" y="42"/>
                    <a:pt x="43" y="5138"/>
                    <a:pt x="1" y="11436"/>
                  </a:cubicBezTo>
                  <a:cubicBezTo>
                    <a:pt x="6300" y="11394"/>
                    <a:pt x="11394" y="6295"/>
                    <a:pt x="11436" y="0"/>
                  </a:cubicBezTo>
                  <a:close/>
                </a:path>
              </a:pathLst>
            </a:custGeom>
            <a:solidFill>
              <a:srgbClr val="771828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36" name="Google Shape;936;p42"/>
            <p:cNvSpPr/>
            <p:nvPr/>
          </p:nvSpPr>
          <p:spPr>
            <a:xfrm>
              <a:off x="153034" y="493291"/>
              <a:ext cx="335886" cy="335886"/>
            </a:xfrm>
            <a:custGeom>
              <a:avLst/>
              <a:gdLst/>
              <a:ahLst/>
              <a:cxnLst/>
              <a:rect l="l" t="t" r="r" b="b"/>
              <a:pathLst>
                <a:path w="11159" h="11159" extrusionOk="0">
                  <a:moveTo>
                    <a:pt x="11159" y="0"/>
                  </a:moveTo>
                  <a:lnTo>
                    <a:pt x="11159" y="0"/>
                  </a:lnTo>
                  <a:cubicBezTo>
                    <a:pt x="8199" y="56"/>
                    <a:pt x="5426" y="1237"/>
                    <a:pt x="3328" y="3331"/>
                  </a:cubicBezTo>
                  <a:cubicBezTo>
                    <a:pt x="1233" y="5425"/>
                    <a:pt x="53" y="8203"/>
                    <a:pt x="0" y="11159"/>
                  </a:cubicBezTo>
                  <a:cubicBezTo>
                    <a:pt x="2956" y="11106"/>
                    <a:pt x="5733" y="9926"/>
                    <a:pt x="7828" y="7828"/>
                  </a:cubicBezTo>
                  <a:cubicBezTo>
                    <a:pt x="9922" y="5733"/>
                    <a:pt x="11102" y="2959"/>
                    <a:pt x="111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37" name="Google Shape;937;p42"/>
            <p:cNvSpPr/>
            <p:nvPr/>
          </p:nvSpPr>
          <p:spPr>
            <a:xfrm>
              <a:off x="497800" y="140157"/>
              <a:ext cx="344254" cy="344254"/>
            </a:xfrm>
            <a:custGeom>
              <a:avLst/>
              <a:gdLst/>
              <a:ahLst/>
              <a:cxnLst/>
              <a:rect l="l" t="t" r="r" b="b"/>
              <a:pathLst>
                <a:path w="11437" h="11437" extrusionOk="0">
                  <a:moveTo>
                    <a:pt x="11437" y="1"/>
                  </a:moveTo>
                  <a:lnTo>
                    <a:pt x="11437" y="1"/>
                  </a:lnTo>
                  <a:cubicBezTo>
                    <a:pt x="5138" y="42"/>
                    <a:pt x="43" y="5137"/>
                    <a:pt x="1" y="11436"/>
                  </a:cubicBezTo>
                  <a:cubicBezTo>
                    <a:pt x="6296" y="11394"/>
                    <a:pt x="11395" y="6298"/>
                    <a:pt x="11437" y="1"/>
                  </a:cubicBezTo>
                  <a:close/>
                </a:path>
              </a:pathLst>
            </a:custGeom>
            <a:solidFill>
              <a:srgbClr val="771828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38" name="Google Shape;938;p42"/>
            <p:cNvSpPr/>
            <p:nvPr/>
          </p:nvSpPr>
          <p:spPr>
            <a:xfrm>
              <a:off x="501924" y="144402"/>
              <a:ext cx="335886" cy="335886"/>
            </a:xfrm>
            <a:custGeom>
              <a:avLst/>
              <a:gdLst/>
              <a:ahLst/>
              <a:cxnLst/>
              <a:rect l="l" t="t" r="r" b="b"/>
              <a:pathLst>
                <a:path w="11159" h="11159" extrusionOk="0">
                  <a:moveTo>
                    <a:pt x="11159" y="0"/>
                  </a:moveTo>
                  <a:lnTo>
                    <a:pt x="11159" y="0"/>
                  </a:lnTo>
                  <a:cubicBezTo>
                    <a:pt x="8204" y="53"/>
                    <a:pt x="5427" y="1233"/>
                    <a:pt x="3332" y="3327"/>
                  </a:cubicBezTo>
                  <a:cubicBezTo>
                    <a:pt x="1238" y="5425"/>
                    <a:pt x="58" y="8199"/>
                    <a:pt x="0" y="11158"/>
                  </a:cubicBezTo>
                  <a:cubicBezTo>
                    <a:pt x="2960" y="11101"/>
                    <a:pt x="5733" y="9922"/>
                    <a:pt x="7828" y="7828"/>
                  </a:cubicBezTo>
                  <a:cubicBezTo>
                    <a:pt x="9926" y="5733"/>
                    <a:pt x="11106" y="2956"/>
                    <a:pt x="111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39" name="Google Shape;939;p42"/>
            <p:cNvSpPr/>
            <p:nvPr/>
          </p:nvSpPr>
          <p:spPr>
            <a:xfrm>
              <a:off x="497800" y="489167"/>
              <a:ext cx="344254" cy="344224"/>
            </a:xfrm>
            <a:custGeom>
              <a:avLst/>
              <a:gdLst/>
              <a:ahLst/>
              <a:cxnLst/>
              <a:rect l="l" t="t" r="r" b="b"/>
              <a:pathLst>
                <a:path w="11437" h="11436" extrusionOk="0">
                  <a:moveTo>
                    <a:pt x="1" y="0"/>
                  </a:moveTo>
                  <a:lnTo>
                    <a:pt x="1" y="0"/>
                  </a:lnTo>
                  <a:cubicBezTo>
                    <a:pt x="43" y="6295"/>
                    <a:pt x="5138" y="11394"/>
                    <a:pt x="11437" y="11436"/>
                  </a:cubicBezTo>
                  <a:cubicBezTo>
                    <a:pt x="11395" y="5138"/>
                    <a:pt x="6296" y="42"/>
                    <a:pt x="1" y="0"/>
                  </a:cubicBezTo>
                  <a:close/>
                </a:path>
              </a:pathLst>
            </a:custGeom>
            <a:solidFill>
              <a:srgbClr val="771828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40" name="Google Shape;940;p42"/>
            <p:cNvSpPr/>
            <p:nvPr/>
          </p:nvSpPr>
          <p:spPr>
            <a:xfrm>
              <a:off x="501924" y="493291"/>
              <a:ext cx="335886" cy="335886"/>
            </a:xfrm>
            <a:custGeom>
              <a:avLst/>
              <a:gdLst/>
              <a:ahLst/>
              <a:cxnLst/>
              <a:rect l="l" t="t" r="r" b="b"/>
              <a:pathLst>
                <a:path w="11159" h="11159" extrusionOk="0">
                  <a:moveTo>
                    <a:pt x="0" y="0"/>
                  </a:moveTo>
                  <a:lnTo>
                    <a:pt x="0" y="0"/>
                  </a:lnTo>
                  <a:cubicBezTo>
                    <a:pt x="58" y="2959"/>
                    <a:pt x="1238" y="5733"/>
                    <a:pt x="3332" y="7828"/>
                  </a:cubicBezTo>
                  <a:cubicBezTo>
                    <a:pt x="5427" y="9926"/>
                    <a:pt x="8204" y="11106"/>
                    <a:pt x="11159" y="11159"/>
                  </a:cubicBezTo>
                  <a:cubicBezTo>
                    <a:pt x="11106" y="8203"/>
                    <a:pt x="9926" y="5425"/>
                    <a:pt x="7828" y="3331"/>
                  </a:cubicBezTo>
                  <a:cubicBezTo>
                    <a:pt x="5733" y="1237"/>
                    <a:pt x="2960" y="56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41" name="Google Shape;941;p42"/>
            <p:cNvSpPr/>
            <p:nvPr/>
          </p:nvSpPr>
          <p:spPr>
            <a:xfrm>
              <a:off x="305491" y="104639"/>
              <a:ext cx="382029" cy="380916"/>
            </a:xfrm>
            <a:custGeom>
              <a:avLst/>
              <a:gdLst/>
              <a:ahLst/>
              <a:cxnLst/>
              <a:rect l="l" t="t" r="r" b="b"/>
              <a:pathLst>
                <a:path w="12692" h="12655" extrusionOk="0">
                  <a:moveTo>
                    <a:pt x="6347" y="1"/>
                  </a:moveTo>
                  <a:cubicBezTo>
                    <a:pt x="2868" y="1"/>
                    <a:pt x="38" y="2809"/>
                    <a:pt x="19" y="6291"/>
                  </a:cubicBezTo>
                  <a:cubicBezTo>
                    <a:pt x="1" y="9786"/>
                    <a:pt x="2816" y="12635"/>
                    <a:pt x="6310" y="12654"/>
                  </a:cubicBezTo>
                  <a:cubicBezTo>
                    <a:pt x="6322" y="12654"/>
                    <a:pt x="6333" y="12654"/>
                    <a:pt x="6344" y="12654"/>
                  </a:cubicBezTo>
                  <a:cubicBezTo>
                    <a:pt x="9823" y="12654"/>
                    <a:pt x="12654" y="9847"/>
                    <a:pt x="12673" y="6363"/>
                  </a:cubicBezTo>
                  <a:cubicBezTo>
                    <a:pt x="12692" y="2869"/>
                    <a:pt x="9876" y="20"/>
                    <a:pt x="6382" y="1"/>
                  </a:cubicBezTo>
                  <a:cubicBezTo>
                    <a:pt x="6371" y="1"/>
                    <a:pt x="6359" y="1"/>
                    <a:pt x="634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42" name="Google Shape;942;p42"/>
            <p:cNvSpPr/>
            <p:nvPr/>
          </p:nvSpPr>
          <p:spPr>
            <a:xfrm>
              <a:off x="309825" y="108763"/>
              <a:ext cx="373601" cy="372668"/>
            </a:xfrm>
            <a:custGeom>
              <a:avLst/>
              <a:gdLst/>
              <a:ahLst/>
              <a:cxnLst/>
              <a:rect l="l" t="t" r="r" b="b"/>
              <a:pathLst>
                <a:path w="12412" h="12381" extrusionOk="0">
                  <a:moveTo>
                    <a:pt x="6200" y="0"/>
                  </a:moveTo>
                  <a:cubicBezTo>
                    <a:pt x="2808" y="0"/>
                    <a:pt x="31" y="2758"/>
                    <a:pt x="12" y="6154"/>
                  </a:cubicBezTo>
                  <a:cubicBezTo>
                    <a:pt x="1" y="7809"/>
                    <a:pt x="638" y="9368"/>
                    <a:pt x="1799" y="10540"/>
                  </a:cubicBezTo>
                  <a:cubicBezTo>
                    <a:pt x="2964" y="11716"/>
                    <a:pt x="4512" y="12369"/>
                    <a:pt x="6166" y="12381"/>
                  </a:cubicBezTo>
                  <a:lnTo>
                    <a:pt x="6204" y="12381"/>
                  </a:lnTo>
                  <a:cubicBezTo>
                    <a:pt x="9596" y="12381"/>
                    <a:pt x="12373" y="9618"/>
                    <a:pt x="12392" y="6226"/>
                  </a:cubicBezTo>
                  <a:cubicBezTo>
                    <a:pt x="12411" y="2811"/>
                    <a:pt x="9649" y="19"/>
                    <a:pt x="623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43" name="Google Shape;943;p42"/>
            <p:cNvSpPr/>
            <p:nvPr/>
          </p:nvSpPr>
          <p:spPr>
            <a:xfrm>
              <a:off x="303324" y="488023"/>
              <a:ext cx="382029" cy="380885"/>
            </a:xfrm>
            <a:custGeom>
              <a:avLst/>
              <a:gdLst/>
              <a:ahLst/>
              <a:cxnLst/>
              <a:rect l="l" t="t" r="r" b="b"/>
              <a:pathLst>
                <a:path w="12692" h="12654" extrusionOk="0">
                  <a:moveTo>
                    <a:pt x="6347" y="0"/>
                  </a:moveTo>
                  <a:cubicBezTo>
                    <a:pt x="2868" y="0"/>
                    <a:pt x="38" y="2808"/>
                    <a:pt x="19" y="6292"/>
                  </a:cubicBezTo>
                  <a:cubicBezTo>
                    <a:pt x="0" y="9786"/>
                    <a:pt x="2816" y="12635"/>
                    <a:pt x="6310" y="12654"/>
                  </a:cubicBezTo>
                  <a:cubicBezTo>
                    <a:pt x="6322" y="12654"/>
                    <a:pt x="6334" y="12654"/>
                    <a:pt x="6346" y="12654"/>
                  </a:cubicBezTo>
                  <a:cubicBezTo>
                    <a:pt x="9824" y="12654"/>
                    <a:pt x="12654" y="9846"/>
                    <a:pt x="12673" y="6363"/>
                  </a:cubicBezTo>
                  <a:cubicBezTo>
                    <a:pt x="12692" y="2869"/>
                    <a:pt x="9876" y="19"/>
                    <a:pt x="6382" y="0"/>
                  </a:cubicBezTo>
                  <a:cubicBezTo>
                    <a:pt x="6371" y="0"/>
                    <a:pt x="6359" y="0"/>
                    <a:pt x="634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44" name="Google Shape;944;p42"/>
            <p:cNvSpPr/>
            <p:nvPr/>
          </p:nvSpPr>
          <p:spPr>
            <a:xfrm>
              <a:off x="307658" y="492117"/>
              <a:ext cx="373240" cy="372698"/>
            </a:xfrm>
            <a:custGeom>
              <a:avLst/>
              <a:gdLst/>
              <a:ahLst/>
              <a:cxnLst/>
              <a:rect l="l" t="t" r="r" b="b"/>
              <a:pathLst>
                <a:path w="12400" h="12382" extrusionOk="0">
                  <a:moveTo>
                    <a:pt x="6200" y="1"/>
                  </a:moveTo>
                  <a:cubicBezTo>
                    <a:pt x="2808" y="1"/>
                    <a:pt x="31" y="2764"/>
                    <a:pt x="12" y="6156"/>
                  </a:cubicBezTo>
                  <a:cubicBezTo>
                    <a:pt x="1" y="7809"/>
                    <a:pt x="638" y="9369"/>
                    <a:pt x="1799" y="10545"/>
                  </a:cubicBezTo>
                  <a:cubicBezTo>
                    <a:pt x="2964" y="11721"/>
                    <a:pt x="4512" y="12374"/>
                    <a:pt x="6166" y="12381"/>
                  </a:cubicBezTo>
                  <a:lnTo>
                    <a:pt x="6204" y="12381"/>
                  </a:lnTo>
                  <a:cubicBezTo>
                    <a:pt x="9596" y="12381"/>
                    <a:pt x="12373" y="9619"/>
                    <a:pt x="12392" y="6227"/>
                  </a:cubicBezTo>
                  <a:cubicBezTo>
                    <a:pt x="12400" y="4573"/>
                    <a:pt x="11767" y="3014"/>
                    <a:pt x="10606" y="1837"/>
                  </a:cubicBezTo>
                  <a:cubicBezTo>
                    <a:pt x="9440" y="665"/>
                    <a:pt x="7888" y="13"/>
                    <a:pt x="623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45" name="Google Shape;945;p42"/>
            <p:cNvSpPr/>
            <p:nvPr/>
          </p:nvSpPr>
          <p:spPr>
            <a:xfrm>
              <a:off x="112700" y="295233"/>
              <a:ext cx="382059" cy="380916"/>
            </a:xfrm>
            <a:custGeom>
              <a:avLst/>
              <a:gdLst/>
              <a:ahLst/>
              <a:cxnLst/>
              <a:rect l="l" t="t" r="r" b="b"/>
              <a:pathLst>
                <a:path w="12693" h="12655" extrusionOk="0">
                  <a:moveTo>
                    <a:pt x="6348" y="1"/>
                  </a:moveTo>
                  <a:cubicBezTo>
                    <a:pt x="2869" y="1"/>
                    <a:pt x="39" y="2809"/>
                    <a:pt x="20" y="6291"/>
                  </a:cubicBezTo>
                  <a:cubicBezTo>
                    <a:pt x="1" y="9786"/>
                    <a:pt x="2816" y="12636"/>
                    <a:pt x="6310" y="12655"/>
                  </a:cubicBezTo>
                  <a:cubicBezTo>
                    <a:pt x="6322" y="12655"/>
                    <a:pt x="6334" y="12655"/>
                    <a:pt x="6346" y="12655"/>
                  </a:cubicBezTo>
                  <a:cubicBezTo>
                    <a:pt x="9824" y="12655"/>
                    <a:pt x="12654" y="9846"/>
                    <a:pt x="12674" y="6363"/>
                  </a:cubicBezTo>
                  <a:cubicBezTo>
                    <a:pt x="12693" y="2869"/>
                    <a:pt x="9877" y="20"/>
                    <a:pt x="6383" y="1"/>
                  </a:cubicBezTo>
                  <a:cubicBezTo>
                    <a:pt x="6371" y="1"/>
                    <a:pt x="6360" y="1"/>
                    <a:pt x="634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46" name="Google Shape;946;p42"/>
            <p:cNvSpPr/>
            <p:nvPr/>
          </p:nvSpPr>
          <p:spPr>
            <a:xfrm>
              <a:off x="117065" y="299356"/>
              <a:ext cx="373601" cy="372698"/>
            </a:xfrm>
            <a:custGeom>
              <a:avLst/>
              <a:gdLst/>
              <a:ahLst/>
              <a:cxnLst/>
              <a:rect l="l" t="t" r="r" b="b"/>
              <a:pathLst>
                <a:path w="12412" h="12382" extrusionOk="0">
                  <a:moveTo>
                    <a:pt x="6200" y="1"/>
                  </a:moveTo>
                  <a:cubicBezTo>
                    <a:pt x="2808" y="1"/>
                    <a:pt x="31" y="2762"/>
                    <a:pt x="11" y="6154"/>
                  </a:cubicBezTo>
                  <a:cubicBezTo>
                    <a:pt x="1" y="7809"/>
                    <a:pt x="638" y="9368"/>
                    <a:pt x="1799" y="10544"/>
                  </a:cubicBezTo>
                  <a:cubicBezTo>
                    <a:pt x="2960" y="11717"/>
                    <a:pt x="4512" y="12373"/>
                    <a:pt x="6165" y="12381"/>
                  </a:cubicBezTo>
                  <a:lnTo>
                    <a:pt x="6200" y="12381"/>
                  </a:lnTo>
                  <a:cubicBezTo>
                    <a:pt x="9596" y="12381"/>
                    <a:pt x="12373" y="9618"/>
                    <a:pt x="12392" y="6226"/>
                  </a:cubicBezTo>
                  <a:cubicBezTo>
                    <a:pt x="12411" y="2812"/>
                    <a:pt x="9648" y="20"/>
                    <a:pt x="623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47" name="Google Shape;947;p42"/>
            <p:cNvSpPr/>
            <p:nvPr/>
          </p:nvSpPr>
          <p:spPr>
            <a:xfrm>
              <a:off x="496114" y="297400"/>
              <a:ext cx="382029" cy="380916"/>
            </a:xfrm>
            <a:custGeom>
              <a:avLst/>
              <a:gdLst/>
              <a:ahLst/>
              <a:cxnLst/>
              <a:rect l="l" t="t" r="r" b="b"/>
              <a:pathLst>
                <a:path w="12692" h="12655" extrusionOk="0">
                  <a:moveTo>
                    <a:pt x="6346" y="1"/>
                  </a:moveTo>
                  <a:cubicBezTo>
                    <a:pt x="2868" y="1"/>
                    <a:pt x="37" y="2809"/>
                    <a:pt x="19" y="6291"/>
                  </a:cubicBezTo>
                  <a:cubicBezTo>
                    <a:pt x="0" y="9786"/>
                    <a:pt x="2815" y="12635"/>
                    <a:pt x="6310" y="12655"/>
                  </a:cubicBezTo>
                  <a:cubicBezTo>
                    <a:pt x="6322" y="12655"/>
                    <a:pt x="6333" y="12655"/>
                    <a:pt x="6345" y="12655"/>
                  </a:cubicBezTo>
                  <a:cubicBezTo>
                    <a:pt x="9823" y="12655"/>
                    <a:pt x="12654" y="9846"/>
                    <a:pt x="12672" y="6364"/>
                  </a:cubicBezTo>
                  <a:cubicBezTo>
                    <a:pt x="12691" y="2869"/>
                    <a:pt x="9877" y="20"/>
                    <a:pt x="6382" y="1"/>
                  </a:cubicBezTo>
                  <a:cubicBezTo>
                    <a:pt x="6370" y="1"/>
                    <a:pt x="6358" y="1"/>
                    <a:pt x="634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48" name="Google Shape;948;p42"/>
            <p:cNvSpPr/>
            <p:nvPr/>
          </p:nvSpPr>
          <p:spPr>
            <a:xfrm>
              <a:off x="500208" y="301524"/>
              <a:ext cx="373812" cy="372668"/>
            </a:xfrm>
            <a:custGeom>
              <a:avLst/>
              <a:gdLst/>
              <a:ahLst/>
              <a:cxnLst/>
              <a:rect l="l" t="t" r="r" b="b"/>
              <a:pathLst>
                <a:path w="12419" h="12381" extrusionOk="0">
                  <a:moveTo>
                    <a:pt x="6207" y="0"/>
                  </a:moveTo>
                  <a:cubicBezTo>
                    <a:pt x="2815" y="0"/>
                    <a:pt x="38" y="2762"/>
                    <a:pt x="20" y="6154"/>
                  </a:cubicBezTo>
                  <a:cubicBezTo>
                    <a:pt x="1" y="9569"/>
                    <a:pt x="2763" y="12362"/>
                    <a:pt x="6174" y="12381"/>
                  </a:cubicBezTo>
                  <a:lnTo>
                    <a:pt x="6212" y="12381"/>
                  </a:lnTo>
                  <a:cubicBezTo>
                    <a:pt x="9604" y="12381"/>
                    <a:pt x="12381" y="9619"/>
                    <a:pt x="12400" y="6227"/>
                  </a:cubicBezTo>
                  <a:cubicBezTo>
                    <a:pt x="12419" y="2812"/>
                    <a:pt x="9657" y="20"/>
                    <a:pt x="624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49" name="Google Shape;949;p42"/>
            <p:cNvSpPr/>
            <p:nvPr/>
          </p:nvSpPr>
          <p:spPr>
            <a:xfrm>
              <a:off x="294745" y="286112"/>
              <a:ext cx="199322" cy="199292"/>
            </a:xfrm>
            <a:custGeom>
              <a:avLst/>
              <a:gdLst/>
              <a:ahLst/>
              <a:cxnLst/>
              <a:rect l="l" t="t" r="r" b="b"/>
              <a:pathLst>
                <a:path w="6622" h="6621" extrusionOk="0">
                  <a:moveTo>
                    <a:pt x="1" y="1"/>
                  </a:moveTo>
                  <a:cubicBezTo>
                    <a:pt x="24" y="3647"/>
                    <a:pt x="2976" y="6594"/>
                    <a:pt x="6622" y="6621"/>
                  </a:cubicBezTo>
                  <a:cubicBezTo>
                    <a:pt x="6595" y="2975"/>
                    <a:pt x="3647" y="23"/>
                    <a:pt x="1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50" name="Google Shape;950;p42"/>
            <p:cNvSpPr/>
            <p:nvPr/>
          </p:nvSpPr>
          <p:spPr>
            <a:xfrm>
              <a:off x="297153" y="288490"/>
              <a:ext cx="194506" cy="194536"/>
            </a:xfrm>
            <a:custGeom>
              <a:avLst/>
              <a:gdLst/>
              <a:ahLst/>
              <a:cxnLst/>
              <a:rect l="l" t="t" r="r" b="b"/>
              <a:pathLst>
                <a:path w="6462" h="6463" extrusionOk="0">
                  <a:moveTo>
                    <a:pt x="0" y="1"/>
                  </a:moveTo>
                  <a:lnTo>
                    <a:pt x="0" y="1"/>
                  </a:lnTo>
                  <a:cubicBezTo>
                    <a:pt x="35" y="1712"/>
                    <a:pt x="718" y="3321"/>
                    <a:pt x="1928" y="4535"/>
                  </a:cubicBezTo>
                  <a:cubicBezTo>
                    <a:pt x="3142" y="5745"/>
                    <a:pt x="4751" y="6428"/>
                    <a:pt x="6462" y="6463"/>
                  </a:cubicBezTo>
                  <a:cubicBezTo>
                    <a:pt x="6428" y="4752"/>
                    <a:pt x="5745" y="3143"/>
                    <a:pt x="4535" y="1929"/>
                  </a:cubicBezTo>
                  <a:cubicBezTo>
                    <a:pt x="3320" y="714"/>
                    <a:pt x="1712" y="36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51" name="Google Shape;951;p42"/>
            <p:cNvSpPr/>
            <p:nvPr/>
          </p:nvSpPr>
          <p:spPr>
            <a:xfrm>
              <a:off x="294745" y="488113"/>
              <a:ext cx="199322" cy="199322"/>
            </a:xfrm>
            <a:custGeom>
              <a:avLst/>
              <a:gdLst/>
              <a:ahLst/>
              <a:cxnLst/>
              <a:rect l="l" t="t" r="r" b="b"/>
              <a:pathLst>
                <a:path w="6622" h="6622" extrusionOk="0">
                  <a:moveTo>
                    <a:pt x="6622" y="1"/>
                  </a:moveTo>
                  <a:lnTo>
                    <a:pt x="6622" y="1"/>
                  </a:lnTo>
                  <a:cubicBezTo>
                    <a:pt x="2976" y="24"/>
                    <a:pt x="24" y="2976"/>
                    <a:pt x="1" y="6622"/>
                  </a:cubicBezTo>
                  <a:cubicBezTo>
                    <a:pt x="3647" y="6595"/>
                    <a:pt x="6595" y="3648"/>
                    <a:pt x="6622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52" name="Google Shape;952;p42"/>
            <p:cNvSpPr/>
            <p:nvPr/>
          </p:nvSpPr>
          <p:spPr>
            <a:xfrm>
              <a:off x="297153" y="490521"/>
              <a:ext cx="194506" cy="194536"/>
            </a:xfrm>
            <a:custGeom>
              <a:avLst/>
              <a:gdLst/>
              <a:ahLst/>
              <a:cxnLst/>
              <a:rect l="l" t="t" r="r" b="b"/>
              <a:pathLst>
                <a:path w="6462" h="6463" extrusionOk="0">
                  <a:moveTo>
                    <a:pt x="6462" y="1"/>
                  </a:moveTo>
                  <a:lnTo>
                    <a:pt x="6462" y="1"/>
                  </a:lnTo>
                  <a:cubicBezTo>
                    <a:pt x="4751" y="31"/>
                    <a:pt x="3142" y="714"/>
                    <a:pt x="1928" y="1929"/>
                  </a:cubicBezTo>
                  <a:cubicBezTo>
                    <a:pt x="718" y="3143"/>
                    <a:pt x="35" y="4752"/>
                    <a:pt x="0" y="6463"/>
                  </a:cubicBezTo>
                  <a:cubicBezTo>
                    <a:pt x="1712" y="6428"/>
                    <a:pt x="3320" y="5745"/>
                    <a:pt x="4535" y="4535"/>
                  </a:cubicBezTo>
                  <a:cubicBezTo>
                    <a:pt x="5745" y="3321"/>
                    <a:pt x="6428" y="1712"/>
                    <a:pt x="646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53" name="Google Shape;953;p42"/>
            <p:cNvSpPr/>
            <p:nvPr/>
          </p:nvSpPr>
          <p:spPr>
            <a:xfrm>
              <a:off x="496776" y="286112"/>
              <a:ext cx="199322" cy="199292"/>
            </a:xfrm>
            <a:custGeom>
              <a:avLst/>
              <a:gdLst/>
              <a:ahLst/>
              <a:cxnLst/>
              <a:rect l="l" t="t" r="r" b="b"/>
              <a:pathLst>
                <a:path w="6622" h="6621" extrusionOk="0">
                  <a:moveTo>
                    <a:pt x="6622" y="1"/>
                  </a:moveTo>
                  <a:lnTo>
                    <a:pt x="6622" y="1"/>
                  </a:lnTo>
                  <a:cubicBezTo>
                    <a:pt x="2975" y="23"/>
                    <a:pt x="24" y="2975"/>
                    <a:pt x="1" y="6621"/>
                  </a:cubicBezTo>
                  <a:cubicBezTo>
                    <a:pt x="3647" y="6594"/>
                    <a:pt x="6595" y="3647"/>
                    <a:pt x="6622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54" name="Google Shape;954;p42"/>
            <p:cNvSpPr/>
            <p:nvPr/>
          </p:nvSpPr>
          <p:spPr>
            <a:xfrm>
              <a:off x="499184" y="288490"/>
              <a:ext cx="194506" cy="194536"/>
            </a:xfrm>
            <a:custGeom>
              <a:avLst/>
              <a:gdLst/>
              <a:ahLst/>
              <a:cxnLst/>
              <a:rect l="l" t="t" r="r" b="b"/>
              <a:pathLst>
                <a:path w="6462" h="6463" extrusionOk="0">
                  <a:moveTo>
                    <a:pt x="6462" y="1"/>
                  </a:moveTo>
                  <a:cubicBezTo>
                    <a:pt x="4751" y="36"/>
                    <a:pt x="3142" y="714"/>
                    <a:pt x="1928" y="1929"/>
                  </a:cubicBezTo>
                  <a:cubicBezTo>
                    <a:pt x="714" y="3143"/>
                    <a:pt x="35" y="4752"/>
                    <a:pt x="0" y="6463"/>
                  </a:cubicBezTo>
                  <a:cubicBezTo>
                    <a:pt x="1711" y="6428"/>
                    <a:pt x="3320" y="5745"/>
                    <a:pt x="4534" y="4535"/>
                  </a:cubicBezTo>
                  <a:cubicBezTo>
                    <a:pt x="5745" y="3321"/>
                    <a:pt x="6428" y="1712"/>
                    <a:pt x="646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55" name="Google Shape;955;p42"/>
            <p:cNvSpPr/>
            <p:nvPr/>
          </p:nvSpPr>
          <p:spPr>
            <a:xfrm>
              <a:off x="496776" y="488113"/>
              <a:ext cx="199322" cy="199322"/>
            </a:xfrm>
            <a:custGeom>
              <a:avLst/>
              <a:gdLst/>
              <a:ahLst/>
              <a:cxnLst/>
              <a:rect l="l" t="t" r="r" b="b"/>
              <a:pathLst>
                <a:path w="6622" h="6622" extrusionOk="0">
                  <a:moveTo>
                    <a:pt x="1" y="1"/>
                  </a:moveTo>
                  <a:lnTo>
                    <a:pt x="1" y="1"/>
                  </a:lnTo>
                  <a:cubicBezTo>
                    <a:pt x="24" y="3648"/>
                    <a:pt x="2975" y="6595"/>
                    <a:pt x="6622" y="6622"/>
                  </a:cubicBezTo>
                  <a:cubicBezTo>
                    <a:pt x="6595" y="2976"/>
                    <a:pt x="3647" y="24"/>
                    <a:pt x="1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56" name="Google Shape;956;p42"/>
            <p:cNvSpPr/>
            <p:nvPr/>
          </p:nvSpPr>
          <p:spPr>
            <a:xfrm>
              <a:off x="499184" y="490521"/>
              <a:ext cx="194506" cy="194536"/>
            </a:xfrm>
            <a:custGeom>
              <a:avLst/>
              <a:gdLst/>
              <a:ahLst/>
              <a:cxnLst/>
              <a:rect l="l" t="t" r="r" b="b"/>
              <a:pathLst>
                <a:path w="6462" h="6463" extrusionOk="0">
                  <a:moveTo>
                    <a:pt x="0" y="1"/>
                  </a:moveTo>
                  <a:cubicBezTo>
                    <a:pt x="35" y="1712"/>
                    <a:pt x="714" y="3321"/>
                    <a:pt x="1928" y="4535"/>
                  </a:cubicBezTo>
                  <a:cubicBezTo>
                    <a:pt x="3142" y="5745"/>
                    <a:pt x="4751" y="6428"/>
                    <a:pt x="6462" y="6463"/>
                  </a:cubicBezTo>
                  <a:cubicBezTo>
                    <a:pt x="6428" y="4752"/>
                    <a:pt x="5745" y="3143"/>
                    <a:pt x="4534" y="1929"/>
                  </a:cubicBezTo>
                  <a:cubicBezTo>
                    <a:pt x="3320" y="714"/>
                    <a:pt x="1711" y="31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57" name="Google Shape;957;p42"/>
            <p:cNvSpPr/>
            <p:nvPr/>
          </p:nvSpPr>
          <p:spPr>
            <a:xfrm>
              <a:off x="429383" y="420750"/>
              <a:ext cx="132079" cy="132049"/>
            </a:xfrm>
            <a:custGeom>
              <a:avLst/>
              <a:gdLst/>
              <a:ahLst/>
              <a:cxnLst/>
              <a:rect l="l" t="t" r="r" b="b"/>
              <a:pathLst>
                <a:path w="4388" h="4387" extrusionOk="0">
                  <a:moveTo>
                    <a:pt x="2194" y="1"/>
                  </a:moveTo>
                  <a:cubicBezTo>
                    <a:pt x="984" y="1"/>
                    <a:pt x="1" y="983"/>
                    <a:pt x="1" y="2193"/>
                  </a:cubicBezTo>
                  <a:cubicBezTo>
                    <a:pt x="1" y="3404"/>
                    <a:pt x="984" y="4387"/>
                    <a:pt x="2194" y="4387"/>
                  </a:cubicBezTo>
                  <a:cubicBezTo>
                    <a:pt x="3405" y="4387"/>
                    <a:pt x="4387" y="3404"/>
                    <a:pt x="4387" y="2193"/>
                  </a:cubicBezTo>
                  <a:cubicBezTo>
                    <a:pt x="4387" y="983"/>
                    <a:pt x="3405" y="1"/>
                    <a:pt x="2194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958" name="Google Shape;958;p42"/>
          <p:cNvGrpSpPr/>
          <p:nvPr/>
        </p:nvGrpSpPr>
        <p:grpSpPr>
          <a:xfrm rot="1999559" flipH="1">
            <a:off x="2392850" y="927195"/>
            <a:ext cx="504488" cy="503651"/>
            <a:chOff x="112700" y="104639"/>
            <a:chExt cx="765443" cy="764269"/>
          </a:xfrm>
        </p:grpSpPr>
        <p:sp>
          <p:nvSpPr>
            <p:cNvPr id="959" name="Google Shape;959;p42"/>
            <p:cNvSpPr/>
            <p:nvPr/>
          </p:nvSpPr>
          <p:spPr>
            <a:xfrm>
              <a:off x="148790" y="140157"/>
              <a:ext cx="344254" cy="344254"/>
            </a:xfrm>
            <a:custGeom>
              <a:avLst/>
              <a:gdLst/>
              <a:ahLst/>
              <a:cxnLst/>
              <a:rect l="l" t="t" r="r" b="b"/>
              <a:pathLst>
                <a:path w="11437" h="11437" extrusionOk="0">
                  <a:moveTo>
                    <a:pt x="1" y="1"/>
                  </a:moveTo>
                  <a:lnTo>
                    <a:pt x="1" y="1"/>
                  </a:lnTo>
                  <a:cubicBezTo>
                    <a:pt x="43" y="6298"/>
                    <a:pt x="5139" y="11394"/>
                    <a:pt x="11436" y="11436"/>
                  </a:cubicBezTo>
                  <a:cubicBezTo>
                    <a:pt x="11394" y="5137"/>
                    <a:pt x="6300" y="42"/>
                    <a:pt x="1" y="1"/>
                  </a:cubicBezTo>
                  <a:close/>
                </a:path>
              </a:pathLst>
            </a:custGeom>
            <a:solidFill>
              <a:srgbClr val="771828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60" name="Google Shape;960;p42"/>
            <p:cNvSpPr/>
            <p:nvPr/>
          </p:nvSpPr>
          <p:spPr>
            <a:xfrm>
              <a:off x="153034" y="144402"/>
              <a:ext cx="335886" cy="335886"/>
            </a:xfrm>
            <a:custGeom>
              <a:avLst/>
              <a:gdLst/>
              <a:ahLst/>
              <a:cxnLst/>
              <a:rect l="l" t="t" r="r" b="b"/>
              <a:pathLst>
                <a:path w="11159" h="11159" extrusionOk="0">
                  <a:moveTo>
                    <a:pt x="0" y="0"/>
                  </a:moveTo>
                  <a:lnTo>
                    <a:pt x="0" y="0"/>
                  </a:lnTo>
                  <a:cubicBezTo>
                    <a:pt x="53" y="2956"/>
                    <a:pt x="1233" y="5733"/>
                    <a:pt x="3328" y="7828"/>
                  </a:cubicBezTo>
                  <a:cubicBezTo>
                    <a:pt x="5426" y="9922"/>
                    <a:pt x="8199" y="11101"/>
                    <a:pt x="11159" y="11158"/>
                  </a:cubicBezTo>
                  <a:cubicBezTo>
                    <a:pt x="11102" y="8199"/>
                    <a:pt x="9922" y="5425"/>
                    <a:pt x="7828" y="3327"/>
                  </a:cubicBezTo>
                  <a:cubicBezTo>
                    <a:pt x="5733" y="1233"/>
                    <a:pt x="2956" y="53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61" name="Google Shape;961;p42"/>
            <p:cNvSpPr/>
            <p:nvPr/>
          </p:nvSpPr>
          <p:spPr>
            <a:xfrm>
              <a:off x="148790" y="489167"/>
              <a:ext cx="344254" cy="344224"/>
            </a:xfrm>
            <a:custGeom>
              <a:avLst/>
              <a:gdLst/>
              <a:ahLst/>
              <a:cxnLst/>
              <a:rect l="l" t="t" r="r" b="b"/>
              <a:pathLst>
                <a:path w="11437" h="11436" extrusionOk="0">
                  <a:moveTo>
                    <a:pt x="11436" y="0"/>
                  </a:moveTo>
                  <a:lnTo>
                    <a:pt x="11436" y="0"/>
                  </a:lnTo>
                  <a:cubicBezTo>
                    <a:pt x="5139" y="42"/>
                    <a:pt x="43" y="5138"/>
                    <a:pt x="1" y="11436"/>
                  </a:cubicBezTo>
                  <a:cubicBezTo>
                    <a:pt x="6300" y="11394"/>
                    <a:pt x="11394" y="6295"/>
                    <a:pt x="11436" y="0"/>
                  </a:cubicBezTo>
                  <a:close/>
                </a:path>
              </a:pathLst>
            </a:custGeom>
            <a:solidFill>
              <a:srgbClr val="771828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62" name="Google Shape;962;p42"/>
            <p:cNvSpPr/>
            <p:nvPr/>
          </p:nvSpPr>
          <p:spPr>
            <a:xfrm>
              <a:off x="153034" y="493291"/>
              <a:ext cx="335886" cy="335886"/>
            </a:xfrm>
            <a:custGeom>
              <a:avLst/>
              <a:gdLst/>
              <a:ahLst/>
              <a:cxnLst/>
              <a:rect l="l" t="t" r="r" b="b"/>
              <a:pathLst>
                <a:path w="11159" h="11159" extrusionOk="0">
                  <a:moveTo>
                    <a:pt x="11159" y="0"/>
                  </a:moveTo>
                  <a:lnTo>
                    <a:pt x="11159" y="0"/>
                  </a:lnTo>
                  <a:cubicBezTo>
                    <a:pt x="8199" y="56"/>
                    <a:pt x="5426" y="1237"/>
                    <a:pt x="3328" y="3331"/>
                  </a:cubicBezTo>
                  <a:cubicBezTo>
                    <a:pt x="1233" y="5425"/>
                    <a:pt x="53" y="8203"/>
                    <a:pt x="0" y="11159"/>
                  </a:cubicBezTo>
                  <a:cubicBezTo>
                    <a:pt x="2956" y="11106"/>
                    <a:pt x="5733" y="9926"/>
                    <a:pt x="7828" y="7828"/>
                  </a:cubicBezTo>
                  <a:cubicBezTo>
                    <a:pt x="9922" y="5733"/>
                    <a:pt x="11102" y="2959"/>
                    <a:pt x="111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63" name="Google Shape;963;p42"/>
            <p:cNvSpPr/>
            <p:nvPr/>
          </p:nvSpPr>
          <p:spPr>
            <a:xfrm>
              <a:off x="497800" y="140157"/>
              <a:ext cx="344254" cy="344254"/>
            </a:xfrm>
            <a:custGeom>
              <a:avLst/>
              <a:gdLst/>
              <a:ahLst/>
              <a:cxnLst/>
              <a:rect l="l" t="t" r="r" b="b"/>
              <a:pathLst>
                <a:path w="11437" h="11437" extrusionOk="0">
                  <a:moveTo>
                    <a:pt x="11437" y="1"/>
                  </a:moveTo>
                  <a:lnTo>
                    <a:pt x="11437" y="1"/>
                  </a:lnTo>
                  <a:cubicBezTo>
                    <a:pt x="5138" y="42"/>
                    <a:pt x="43" y="5137"/>
                    <a:pt x="1" y="11436"/>
                  </a:cubicBezTo>
                  <a:cubicBezTo>
                    <a:pt x="6296" y="11394"/>
                    <a:pt x="11395" y="6298"/>
                    <a:pt x="11437" y="1"/>
                  </a:cubicBezTo>
                  <a:close/>
                </a:path>
              </a:pathLst>
            </a:custGeom>
            <a:solidFill>
              <a:srgbClr val="771828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64" name="Google Shape;964;p42"/>
            <p:cNvSpPr/>
            <p:nvPr/>
          </p:nvSpPr>
          <p:spPr>
            <a:xfrm>
              <a:off x="501924" y="144402"/>
              <a:ext cx="335886" cy="335886"/>
            </a:xfrm>
            <a:custGeom>
              <a:avLst/>
              <a:gdLst/>
              <a:ahLst/>
              <a:cxnLst/>
              <a:rect l="l" t="t" r="r" b="b"/>
              <a:pathLst>
                <a:path w="11159" h="11159" extrusionOk="0">
                  <a:moveTo>
                    <a:pt x="11159" y="0"/>
                  </a:moveTo>
                  <a:lnTo>
                    <a:pt x="11159" y="0"/>
                  </a:lnTo>
                  <a:cubicBezTo>
                    <a:pt x="8204" y="53"/>
                    <a:pt x="5427" y="1233"/>
                    <a:pt x="3332" y="3327"/>
                  </a:cubicBezTo>
                  <a:cubicBezTo>
                    <a:pt x="1238" y="5425"/>
                    <a:pt x="58" y="8199"/>
                    <a:pt x="0" y="11158"/>
                  </a:cubicBezTo>
                  <a:cubicBezTo>
                    <a:pt x="2960" y="11101"/>
                    <a:pt x="5733" y="9922"/>
                    <a:pt x="7828" y="7828"/>
                  </a:cubicBezTo>
                  <a:cubicBezTo>
                    <a:pt x="9926" y="5733"/>
                    <a:pt x="11106" y="2956"/>
                    <a:pt x="111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65" name="Google Shape;965;p42"/>
            <p:cNvSpPr/>
            <p:nvPr/>
          </p:nvSpPr>
          <p:spPr>
            <a:xfrm>
              <a:off x="497800" y="489167"/>
              <a:ext cx="344254" cy="344224"/>
            </a:xfrm>
            <a:custGeom>
              <a:avLst/>
              <a:gdLst/>
              <a:ahLst/>
              <a:cxnLst/>
              <a:rect l="l" t="t" r="r" b="b"/>
              <a:pathLst>
                <a:path w="11437" h="11436" extrusionOk="0">
                  <a:moveTo>
                    <a:pt x="1" y="0"/>
                  </a:moveTo>
                  <a:lnTo>
                    <a:pt x="1" y="0"/>
                  </a:lnTo>
                  <a:cubicBezTo>
                    <a:pt x="43" y="6295"/>
                    <a:pt x="5138" y="11394"/>
                    <a:pt x="11437" y="11436"/>
                  </a:cubicBezTo>
                  <a:cubicBezTo>
                    <a:pt x="11395" y="5138"/>
                    <a:pt x="6296" y="42"/>
                    <a:pt x="1" y="0"/>
                  </a:cubicBezTo>
                  <a:close/>
                </a:path>
              </a:pathLst>
            </a:custGeom>
            <a:solidFill>
              <a:srgbClr val="771828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66" name="Google Shape;966;p42"/>
            <p:cNvSpPr/>
            <p:nvPr/>
          </p:nvSpPr>
          <p:spPr>
            <a:xfrm>
              <a:off x="501924" y="493291"/>
              <a:ext cx="335886" cy="335886"/>
            </a:xfrm>
            <a:custGeom>
              <a:avLst/>
              <a:gdLst/>
              <a:ahLst/>
              <a:cxnLst/>
              <a:rect l="l" t="t" r="r" b="b"/>
              <a:pathLst>
                <a:path w="11159" h="11159" extrusionOk="0">
                  <a:moveTo>
                    <a:pt x="0" y="0"/>
                  </a:moveTo>
                  <a:lnTo>
                    <a:pt x="0" y="0"/>
                  </a:lnTo>
                  <a:cubicBezTo>
                    <a:pt x="58" y="2959"/>
                    <a:pt x="1238" y="5733"/>
                    <a:pt x="3332" y="7828"/>
                  </a:cubicBezTo>
                  <a:cubicBezTo>
                    <a:pt x="5427" y="9926"/>
                    <a:pt x="8204" y="11106"/>
                    <a:pt x="11159" y="11159"/>
                  </a:cubicBezTo>
                  <a:cubicBezTo>
                    <a:pt x="11106" y="8203"/>
                    <a:pt x="9926" y="5425"/>
                    <a:pt x="7828" y="3331"/>
                  </a:cubicBezTo>
                  <a:cubicBezTo>
                    <a:pt x="5733" y="1237"/>
                    <a:pt x="2960" y="56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67" name="Google Shape;967;p42"/>
            <p:cNvSpPr/>
            <p:nvPr/>
          </p:nvSpPr>
          <p:spPr>
            <a:xfrm>
              <a:off x="305491" y="104639"/>
              <a:ext cx="382029" cy="380916"/>
            </a:xfrm>
            <a:custGeom>
              <a:avLst/>
              <a:gdLst/>
              <a:ahLst/>
              <a:cxnLst/>
              <a:rect l="l" t="t" r="r" b="b"/>
              <a:pathLst>
                <a:path w="12692" h="12655" extrusionOk="0">
                  <a:moveTo>
                    <a:pt x="6347" y="1"/>
                  </a:moveTo>
                  <a:cubicBezTo>
                    <a:pt x="2868" y="1"/>
                    <a:pt x="38" y="2809"/>
                    <a:pt x="19" y="6291"/>
                  </a:cubicBezTo>
                  <a:cubicBezTo>
                    <a:pt x="1" y="9786"/>
                    <a:pt x="2816" y="12635"/>
                    <a:pt x="6310" y="12654"/>
                  </a:cubicBezTo>
                  <a:cubicBezTo>
                    <a:pt x="6322" y="12654"/>
                    <a:pt x="6333" y="12654"/>
                    <a:pt x="6344" y="12654"/>
                  </a:cubicBezTo>
                  <a:cubicBezTo>
                    <a:pt x="9823" y="12654"/>
                    <a:pt x="12654" y="9847"/>
                    <a:pt x="12673" y="6363"/>
                  </a:cubicBezTo>
                  <a:cubicBezTo>
                    <a:pt x="12692" y="2869"/>
                    <a:pt x="9876" y="20"/>
                    <a:pt x="6382" y="1"/>
                  </a:cubicBezTo>
                  <a:cubicBezTo>
                    <a:pt x="6371" y="1"/>
                    <a:pt x="6359" y="1"/>
                    <a:pt x="634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68" name="Google Shape;968;p42"/>
            <p:cNvSpPr/>
            <p:nvPr/>
          </p:nvSpPr>
          <p:spPr>
            <a:xfrm>
              <a:off x="309825" y="108763"/>
              <a:ext cx="373601" cy="372668"/>
            </a:xfrm>
            <a:custGeom>
              <a:avLst/>
              <a:gdLst/>
              <a:ahLst/>
              <a:cxnLst/>
              <a:rect l="l" t="t" r="r" b="b"/>
              <a:pathLst>
                <a:path w="12412" h="12381" extrusionOk="0">
                  <a:moveTo>
                    <a:pt x="6200" y="0"/>
                  </a:moveTo>
                  <a:cubicBezTo>
                    <a:pt x="2808" y="0"/>
                    <a:pt x="31" y="2758"/>
                    <a:pt x="12" y="6154"/>
                  </a:cubicBezTo>
                  <a:cubicBezTo>
                    <a:pt x="1" y="7809"/>
                    <a:pt x="638" y="9368"/>
                    <a:pt x="1799" y="10540"/>
                  </a:cubicBezTo>
                  <a:cubicBezTo>
                    <a:pt x="2964" y="11716"/>
                    <a:pt x="4512" y="12369"/>
                    <a:pt x="6166" y="12381"/>
                  </a:cubicBezTo>
                  <a:lnTo>
                    <a:pt x="6204" y="12381"/>
                  </a:lnTo>
                  <a:cubicBezTo>
                    <a:pt x="9596" y="12381"/>
                    <a:pt x="12373" y="9618"/>
                    <a:pt x="12392" y="6226"/>
                  </a:cubicBezTo>
                  <a:cubicBezTo>
                    <a:pt x="12411" y="2811"/>
                    <a:pt x="9649" y="19"/>
                    <a:pt x="623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69" name="Google Shape;969;p42"/>
            <p:cNvSpPr/>
            <p:nvPr/>
          </p:nvSpPr>
          <p:spPr>
            <a:xfrm>
              <a:off x="303324" y="488023"/>
              <a:ext cx="382029" cy="380885"/>
            </a:xfrm>
            <a:custGeom>
              <a:avLst/>
              <a:gdLst/>
              <a:ahLst/>
              <a:cxnLst/>
              <a:rect l="l" t="t" r="r" b="b"/>
              <a:pathLst>
                <a:path w="12692" h="12654" extrusionOk="0">
                  <a:moveTo>
                    <a:pt x="6347" y="0"/>
                  </a:moveTo>
                  <a:cubicBezTo>
                    <a:pt x="2868" y="0"/>
                    <a:pt x="38" y="2808"/>
                    <a:pt x="19" y="6292"/>
                  </a:cubicBezTo>
                  <a:cubicBezTo>
                    <a:pt x="0" y="9786"/>
                    <a:pt x="2816" y="12635"/>
                    <a:pt x="6310" y="12654"/>
                  </a:cubicBezTo>
                  <a:cubicBezTo>
                    <a:pt x="6322" y="12654"/>
                    <a:pt x="6334" y="12654"/>
                    <a:pt x="6346" y="12654"/>
                  </a:cubicBezTo>
                  <a:cubicBezTo>
                    <a:pt x="9824" y="12654"/>
                    <a:pt x="12654" y="9846"/>
                    <a:pt x="12673" y="6363"/>
                  </a:cubicBezTo>
                  <a:cubicBezTo>
                    <a:pt x="12692" y="2869"/>
                    <a:pt x="9876" y="19"/>
                    <a:pt x="6382" y="0"/>
                  </a:cubicBezTo>
                  <a:cubicBezTo>
                    <a:pt x="6371" y="0"/>
                    <a:pt x="6359" y="0"/>
                    <a:pt x="634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70" name="Google Shape;970;p42"/>
            <p:cNvSpPr/>
            <p:nvPr/>
          </p:nvSpPr>
          <p:spPr>
            <a:xfrm>
              <a:off x="307658" y="492117"/>
              <a:ext cx="373240" cy="372698"/>
            </a:xfrm>
            <a:custGeom>
              <a:avLst/>
              <a:gdLst/>
              <a:ahLst/>
              <a:cxnLst/>
              <a:rect l="l" t="t" r="r" b="b"/>
              <a:pathLst>
                <a:path w="12400" h="12382" extrusionOk="0">
                  <a:moveTo>
                    <a:pt x="6200" y="1"/>
                  </a:moveTo>
                  <a:cubicBezTo>
                    <a:pt x="2808" y="1"/>
                    <a:pt x="31" y="2764"/>
                    <a:pt x="12" y="6156"/>
                  </a:cubicBezTo>
                  <a:cubicBezTo>
                    <a:pt x="1" y="7809"/>
                    <a:pt x="638" y="9369"/>
                    <a:pt x="1799" y="10545"/>
                  </a:cubicBezTo>
                  <a:cubicBezTo>
                    <a:pt x="2964" y="11721"/>
                    <a:pt x="4512" y="12374"/>
                    <a:pt x="6166" y="12381"/>
                  </a:cubicBezTo>
                  <a:lnTo>
                    <a:pt x="6204" y="12381"/>
                  </a:lnTo>
                  <a:cubicBezTo>
                    <a:pt x="9596" y="12381"/>
                    <a:pt x="12373" y="9619"/>
                    <a:pt x="12392" y="6227"/>
                  </a:cubicBezTo>
                  <a:cubicBezTo>
                    <a:pt x="12400" y="4573"/>
                    <a:pt x="11767" y="3014"/>
                    <a:pt x="10606" y="1837"/>
                  </a:cubicBezTo>
                  <a:cubicBezTo>
                    <a:pt x="9440" y="665"/>
                    <a:pt x="7888" y="13"/>
                    <a:pt x="623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71" name="Google Shape;971;p42"/>
            <p:cNvSpPr/>
            <p:nvPr/>
          </p:nvSpPr>
          <p:spPr>
            <a:xfrm>
              <a:off x="112700" y="295233"/>
              <a:ext cx="382059" cy="380916"/>
            </a:xfrm>
            <a:custGeom>
              <a:avLst/>
              <a:gdLst/>
              <a:ahLst/>
              <a:cxnLst/>
              <a:rect l="l" t="t" r="r" b="b"/>
              <a:pathLst>
                <a:path w="12693" h="12655" extrusionOk="0">
                  <a:moveTo>
                    <a:pt x="6348" y="1"/>
                  </a:moveTo>
                  <a:cubicBezTo>
                    <a:pt x="2869" y="1"/>
                    <a:pt x="39" y="2809"/>
                    <a:pt x="20" y="6291"/>
                  </a:cubicBezTo>
                  <a:cubicBezTo>
                    <a:pt x="1" y="9786"/>
                    <a:pt x="2816" y="12636"/>
                    <a:pt x="6310" y="12655"/>
                  </a:cubicBezTo>
                  <a:cubicBezTo>
                    <a:pt x="6322" y="12655"/>
                    <a:pt x="6334" y="12655"/>
                    <a:pt x="6346" y="12655"/>
                  </a:cubicBezTo>
                  <a:cubicBezTo>
                    <a:pt x="9824" y="12655"/>
                    <a:pt x="12654" y="9846"/>
                    <a:pt x="12674" y="6363"/>
                  </a:cubicBezTo>
                  <a:cubicBezTo>
                    <a:pt x="12693" y="2869"/>
                    <a:pt x="9877" y="20"/>
                    <a:pt x="6383" y="1"/>
                  </a:cubicBezTo>
                  <a:cubicBezTo>
                    <a:pt x="6371" y="1"/>
                    <a:pt x="6360" y="1"/>
                    <a:pt x="634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72" name="Google Shape;972;p42"/>
            <p:cNvSpPr/>
            <p:nvPr/>
          </p:nvSpPr>
          <p:spPr>
            <a:xfrm>
              <a:off x="117065" y="299356"/>
              <a:ext cx="373601" cy="372698"/>
            </a:xfrm>
            <a:custGeom>
              <a:avLst/>
              <a:gdLst/>
              <a:ahLst/>
              <a:cxnLst/>
              <a:rect l="l" t="t" r="r" b="b"/>
              <a:pathLst>
                <a:path w="12412" h="12382" extrusionOk="0">
                  <a:moveTo>
                    <a:pt x="6200" y="1"/>
                  </a:moveTo>
                  <a:cubicBezTo>
                    <a:pt x="2808" y="1"/>
                    <a:pt x="31" y="2762"/>
                    <a:pt x="11" y="6154"/>
                  </a:cubicBezTo>
                  <a:cubicBezTo>
                    <a:pt x="1" y="7809"/>
                    <a:pt x="638" y="9368"/>
                    <a:pt x="1799" y="10544"/>
                  </a:cubicBezTo>
                  <a:cubicBezTo>
                    <a:pt x="2960" y="11717"/>
                    <a:pt x="4512" y="12373"/>
                    <a:pt x="6165" y="12381"/>
                  </a:cubicBezTo>
                  <a:lnTo>
                    <a:pt x="6200" y="12381"/>
                  </a:lnTo>
                  <a:cubicBezTo>
                    <a:pt x="9596" y="12381"/>
                    <a:pt x="12373" y="9618"/>
                    <a:pt x="12392" y="6226"/>
                  </a:cubicBezTo>
                  <a:cubicBezTo>
                    <a:pt x="12411" y="2812"/>
                    <a:pt x="9648" y="20"/>
                    <a:pt x="623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73" name="Google Shape;973;p42"/>
            <p:cNvSpPr/>
            <p:nvPr/>
          </p:nvSpPr>
          <p:spPr>
            <a:xfrm>
              <a:off x="496114" y="297400"/>
              <a:ext cx="382029" cy="380916"/>
            </a:xfrm>
            <a:custGeom>
              <a:avLst/>
              <a:gdLst/>
              <a:ahLst/>
              <a:cxnLst/>
              <a:rect l="l" t="t" r="r" b="b"/>
              <a:pathLst>
                <a:path w="12692" h="12655" extrusionOk="0">
                  <a:moveTo>
                    <a:pt x="6346" y="1"/>
                  </a:moveTo>
                  <a:cubicBezTo>
                    <a:pt x="2868" y="1"/>
                    <a:pt x="37" y="2809"/>
                    <a:pt x="19" y="6291"/>
                  </a:cubicBezTo>
                  <a:cubicBezTo>
                    <a:pt x="0" y="9786"/>
                    <a:pt x="2815" y="12635"/>
                    <a:pt x="6310" y="12655"/>
                  </a:cubicBezTo>
                  <a:cubicBezTo>
                    <a:pt x="6322" y="12655"/>
                    <a:pt x="6333" y="12655"/>
                    <a:pt x="6345" y="12655"/>
                  </a:cubicBezTo>
                  <a:cubicBezTo>
                    <a:pt x="9823" y="12655"/>
                    <a:pt x="12654" y="9846"/>
                    <a:pt x="12672" y="6364"/>
                  </a:cubicBezTo>
                  <a:cubicBezTo>
                    <a:pt x="12691" y="2869"/>
                    <a:pt x="9877" y="20"/>
                    <a:pt x="6382" y="1"/>
                  </a:cubicBezTo>
                  <a:cubicBezTo>
                    <a:pt x="6370" y="1"/>
                    <a:pt x="6358" y="1"/>
                    <a:pt x="634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74" name="Google Shape;974;p42"/>
            <p:cNvSpPr/>
            <p:nvPr/>
          </p:nvSpPr>
          <p:spPr>
            <a:xfrm>
              <a:off x="500208" y="301524"/>
              <a:ext cx="373812" cy="372668"/>
            </a:xfrm>
            <a:custGeom>
              <a:avLst/>
              <a:gdLst/>
              <a:ahLst/>
              <a:cxnLst/>
              <a:rect l="l" t="t" r="r" b="b"/>
              <a:pathLst>
                <a:path w="12419" h="12381" extrusionOk="0">
                  <a:moveTo>
                    <a:pt x="6207" y="0"/>
                  </a:moveTo>
                  <a:cubicBezTo>
                    <a:pt x="2815" y="0"/>
                    <a:pt x="38" y="2762"/>
                    <a:pt x="20" y="6154"/>
                  </a:cubicBezTo>
                  <a:cubicBezTo>
                    <a:pt x="1" y="9569"/>
                    <a:pt x="2763" y="12362"/>
                    <a:pt x="6174" y="12381"/>
                  </a:cubicBezTo>
                  <a:lnTo>
                    <a:pt x="6212" y="12381"/>
                  </a:lnTo>
                  <a:cubicBezTo>
                    <a:pt x="9604" y="12381"/>
                    <a:pt x="12381" y="9619"/>
                    <a:pt x="12400" y="6227"/>
                  </a:cubicBezTo>
                  <a:cubicBezTo>
                    <a:pt x="12419" y="2812"/>
                    <a:pt x="9657" y="20"/>
                    <a:pt x="624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75" name="Google Shape;975;p42"/>
            <p:cNvSpPr/>
            <p:nvPr/>
          </p:nvSpPr>
          <p:spPr>
            <a:xfrm>
              <a:off x="294745" y="286112"/>
              <a:ext cx="199322" cy="199292"/>
            </a:xfrm>
            <a:custGeom>
              <a:avLst/>
              <a:gdLst/>
              <a:ahLst/>
              <a:cxnLst/>
              <a:rect l="l" t="t" r="r" b="b"/>
              <a:pathLst>
                <a:path w="6622" h="6621" extrusionOk="0">
                  <a:moveTo>
                    <a:pt x="1" y="1"/>
                  </a:moveTo>
                  <a:cubicBezTo>
                    <a:pt x="24" y="3647"/>
                    <a:pt x="2976" y="6594"/>
                    <a:pt x="6622" y="6621"/>
                  </a:cubicBezTo>
                  <a:cubicBezTo>
                    <a:pt x="6595" y="2975"/>
                    <a:pt x="3647" y="23"/>
                    <a:pt x="1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76" name="Google Shape;976;p42"/>
            <p:cNvSpPr/>
            <p:nvPr/>
          </p:nvSpPr>
          <p:spPr>
            <a:xfrm>
              <a:off x="297153" y="288490"/>
              <a:ext cx="194506" cy="194536"/>
            </a:xfrm>
            <a:custGeom>
              <a:avLst/>
              <a:gdLst/>
              <a:ahLst/>
              <a:cxnLst/>
              <a:rect l="l" t="t" r="r" b="b"/>
              <a:pathLst>
                <a:path w="6462" h="6463" extrusionOk="0">
                  <a:moveTo>
                    <a:pt x="0" y="1"/>
                  </a:moveTo>
                  <a:lnTo>
                    <a:pt x="0" y="1"/>
                  </a:lnTo>
                  <a:cubicBezTo>
                    <a:pt x="35" y="1712"/>
                    <a:pt x="718" y="3321"/>
                    <a:pt x="1928" y="4535"/>
                  </a:cubicBezTo>
                  <a:cubicBezTo>
                    <a:pt x="3142" y="5745"/>
                    <a:pt x="4751" y="6428"/>
                    <a:pt x="6462" y="6463"/>
                  </a:cubicBezTo>
                  <a:cubicBezTo>
                    <a:pt x="6428" y="4752"/>
                    <a:pt x="5745" y="3143"/>
                    <a:pt x="4535" y="1929"/>
                  </a:cubicBezTo>
                  <a:cubicBezTo>
                    <a:pt x="3320" y="714"/>
                    <a:pt x="1712" y="36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77" name="Google Shape;977;p42"/>
            <p:cNvSpPr/>
            <p:nvPr/>
          </p:nvSpPr>
          <p:spPr>
            <a:xfrm>
              <a:off x="294745" y="488113"/>
              <a:ext cx="199322" cy="199322"/>
            </a:xfrm>
            <a:custGeom>
              <a:avLst/>
              <a:gdLst/>
              <a:ahLst/>
              <a:cxnLst/>
              <a:rect l="l" t="t" r="r" b="b"/>
              <a:pathLst>
                <a:path w="6622" h="6622" extrusionOk="0">
                  <a:moveTo>
                    <a:pt x="6622" y="1"/>
                  </a:moveTo>
                  <a:lnTo>
                    <a:pt x="6622" y="1"/>
                  </a:lnTo>
                  <a:cubicBezTo>
                    <a:pt x="2976" y="24"/>
                    <a:pt x="24" y="2976"/>
                    <a:pt x="1" y="6622"/>
                  </a:cubicBezTo>
                  <a:cubicBezTo>
                    <a:pt x="3647" y="6595"/>
                    <a:pt x="6595" y="3648"/>
                    <a:pt x="6622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78" name="Google Shape;978;p42"/>
            <p:cNvSpPr/>
            <p:nvPr/>
          </p:nvSpPr>
          <p:spPr>
            <a:xfrm>
              <a:off x="297153" y="490521"/>
              <a:ext cx="194506" cy="194536"/>
            </a:xfrm>
            <a:custGeom>
              <a:avLst/>
              <a:gdLst/>
              <a:ahLst/>
              <a:cxnLst/>
              <a:rect l="l" t="t" r="r" b="b"/>
              <a:pathLst>
                <a:path w="6462" h="6463" extrusionOk="0">
                  <a:moveTo>
                    <a:pt x="6462" y="1"/>
                  </a:moveTo>
                  <a:lnTo>
                    <a:pt x="6462" y="1"/>
                  </a:lnTo>
                  <a:cubicBezTo>
                    <a:pt x="4751" y="31"/>
                    <a:pt x="3142" y="714"/>
                    <a:pt x="1928" y="1929"/>
                  </a:cubicBezTo>
                  <a:cubicBezTo>
                    <a:pt x="718" y="3143"/>
                    <a:pt x="35" y="4752"/>
                    <a:pt x="0" y="6463"/>
                  </a:cubicBezTo>
                  <a:cubicBezTo>
                    <a:pt x="1712" y="6428"/>
                    <a:pt x="3320" y="5745"/>
                    <a:pt x="4535" y="4535"/>
                  </a:cubicBezTo>
                  <a:cubicBezTo>
                    <a:pt x="5745" y="3321"/>
                    <a:pt x="6428" y="1712"/>
                    <a:pt x="646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79" name="Google Shape;979;p42"/>
            <p:cNvSpPr/>
            <p:nvPr/>
          </p:nvSpPr>
          <p:spPr>
            <a:xfrm>
              <a:off x="496776" y="286112"/>
              <a:ext cx="199322" cy="199292"/>
            </a:xfrm>
            <a:custGeom>
              <a:avLst/>
              <a:gdLst/>
              <a:ahLst/>
              <a:cxnLst/>
              <a:rect l="l" t="t" r="r" b="b"/>
              <a:pathLst>
                <a:path w="6622" h="6621" extrusionOk="0">
                  <a:moveTo>
                    <a:pt x="6622" y="1"/>
                  </a:moveTo>
                  <a:lnTo>
                    <a:pt x="6622" y="1"/>
                  </a:lnTo>
                  <a:cubicBezTo>
                    <a:pt x="2975" y="23"/>
                    <a:pt x="24" y="2975"/>
                    <a:pt x="1" y="6621"/>
                  </a:cubicBezTo>
                  <a:cubicBezTo>
                    <a:pt x="3647" y="6594"/>
                    <a:pt x="6595" y="3647"/>
                    <a:pt x="6622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80" name="Google Shape;980;p42"/>
            <p:cNvSpPr/>
            <p:nvPr/>
          </p:nvSpPr>
          <p:spPr>
            <a:xfrm>
              <a:off x="499184" y="288490"/>
              <a:ext cx="194506" cy="194536"/>
            </a:xfrm>
            <a:custGeom>
              <a:avLst/>
              <a:gdLst/>
              <a:ahLst/>
              <a:cxnLst/>
              <a:rect l="l" t="t" r="r" b="b"/>
              <a:pathLst>
                <a:path w="6462" h="6463" extrusionOk="0">
                  <a:moveTo>
                    <a:pt x="6462" y="1"/>
                  </a:moveTo>
                  <a:cubicBezTo>
                    <a:pt x="4751" y="36"/>
                    <a:pt x="3142" y="714"/>
                    <a:pt x="1928" y="1929"/>
                  </a:cubicBezTo>
                  <a:cubicBezTo>
                    <a:pt x="714" y="3143"/>
                    <a:pt x="35" y="4752"/>
                    <a:pt x="0" y="6463"/>
                  </a:cubicBezTo>
                  <a:cubicBezTo>
                    <a:pt x="1711" y="6428"/>
                    <a:pt x="3320" y="5745"/>
                    <a:pt x="4534" y="4535"/>
                  </a:cubicBezTo>
                  <a:cubicBezTo>
                    <a:pt x="5745" y="3321"/>
                    <a:pt x="6428" y="1712"/>
                    <a:pt x="646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81" name="Google Shape;981;p42"/>
            <p:cNvSpPr/>
            <p:nvPr/>
          </p:nvSpPr>
          <p:spPr>
            <a:xfrm>
              <a:off x="496776" y="488113"/>
              <a:ext cx="199322" cy="199322"/>
            </a:xfrm>
            <a:custGeom>
              <a:avLst/>
              <a:gdLst/>
              <a:ahLst/>
              <a:cxnLst/>
              <a:rect l="l" t="t" r="r" b="b"/>
              <a:pathLst>
                <a:path w="6622" h="6622" extrusionOk="0">
                  <a:moveTo>
                    <a:pt x="1" y="1"/>
                  </a:moveTo>
                  <a:lnTo>
                    <a:pt x="1" y="1"/>
                  </a:lnTo>
                  <a:cubicBezTo>
                    <a:pt x="24" y="3648"/>
                    <a:pt x="2975" y="6595"/>
                    <a:pt x="6622" y="6622"/>
                  </a:cubicBezTo>
                  <a:cubicBezTo>
                    <a:pt x="6595" y="2976"/>
                    <a:pt x="3647" y="24"/>
                    <a:pt x="1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82" name="Google Shape;982;p42"/>
            <p:cNvSpPr/>
            <p:nvPr/>
          </p:nvSpPr>
          <p:spPr>
            <a:xfrm>
              <a:off x="499184" y="490521"/>
              <a:ext cx="194506" cy="194536"/>
            </a:xfrm>
            <a:custGeom>
              <a:avLst/>
              <a:gdLst/>
              <a:ahLst/>
              <a:cxnLst/>
              <a:rect l="l" t="t" r="r" b="b"/>
              <a:pathLst>
                <a:path w="6462" h="6463" extrusionOk="0">
                  <a:moveTo>
                    <a:pt x="0" y="1"/>
                  </a:moveTo>
                  <a:cubicBezTo>
                    <a:pt x="35" y="1712"/>
                    <a:pt x="714" y="3321"/>
                    <a:pt x="1928" y="4535"/>
                  </a:cubicBezTo>
                  <a:cubicBezTo>
                    <a:pt x="3142" y="5745"/>
                    <a:pt x="4751" y="6428"/>
                    <a:pt x="6462" y="6463"/>
                  </a:cubicBezTo>
                  <a:cubicBezTo>
                    <a:pt x="6428" y="4752"/>
                    <a:pt x="5745" y="3143"/>
                    <a:pt x="4534" y="1929"/>
                  </a:cubicBezTo>
                  <a:cubicBezTo>
                    <a:pt x="3320" y="714"/>
                    <a:pt x="1711" y="31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83" name="Google Shape;983;p42"/>
            <p:cNvSpPr/>
            <p:nvPr/>
          </p:nvSpPr>
          <p:spPr>
            <a:xfrm>
              <a:off x="429383" y="420750"/>
              <a:ext cx="132079" cy="132049"/>
            </a:xfrm>
            <a:custGeom>
              <a:avLst/>
              <a:gdLst/>
              <a:ahLst/>
              <a:cxnLst/>
              <a:rect l="l" t="t" r="r" b="b"/>
              <a:pathLst>
                <a:path w="4388" h="4387" extrusionOk="0">
                  <a:moveTo>
                    <a:pt x="2194" y="1"/>
                  </a:moveTo>
                  <a:cubicBezTo>
                    <a:pt x="984" y="1"/>
                    <a:pt x="1" y="983"/>
                    <a:pt x="1" y="2193"/>
                  </a:cubicBezTo>
                  <a:cubicBezTo>
                    <a:pt x="1" y="3404"/>
                    <a:pt x="984" y="4387"/>
                    <a:pt x="2194" y="4387"/>
                  </a:cubicBezTo>
                  <a:cubicBezTo>
                    <a:pt x="3405" y="4387"/>
                    <a:pt x="4387" y="3404"/>
                    <a:pt x="4387" y="2193"/>
                  </a:cubicBezTo>
                  <a:cubicBezTo>
                    <a:pt x="4387" y="983"/>
                    <a:pt x="3405" y="1"/>
                    <a:pt x="2194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199439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2" name="Google Shape;2672;p65"/>
          <p:cNvSpPr/>
          <p:nvPr/>
        </p:nvSpPr>
        <p:spPr>
          <a:xfrm>
            <a:off x="3472626" y="1896381"/>
            <a:ext cx="2026200" cy="2026200"/>
          </a:xfrm>
          <a:prstGeom prst="ellipse">
            <a:avLst/>
          </a:prstGeom>
          <a:solidFill>
            <a:schemeClr val="l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bg1">
                  <a:lumMod val="1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673" name="Google Shape;2673;p65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65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dirty="0">
                <a:latin typeface="Cambria" panose="02040503050406030204" pitchFamily="18" charset="0"/>
                <a:ea typeface="Cambria" panose="02040503050406030204" pitchFamily="18" charset="0"/>
              </a:rPr>
              <a:t>1. Giới thiệu khái quát về người Lô Lô</a:t>
            </a:r>
            <a:endParaRPr sz="2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675" name="Google Shape;2675;p65"/>
          <p:cNvSpPr txBox="1"/>
          <p:nvPr/>
        </p:nvSpPr>
        <p:spPr>
          <a:xfrm>
            <a:off x="713226" y="1151567"/>
            <a:ext cx="2448900" cy="80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dirty="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clonica"/>
                <a:sym typeface="Aclonica"/>
              </a:rPr>
              <a:t>Số dân</a:t>
            </a:r>
            <a:endParaRPr sz="2000" b="1" dirty="0">
              <a:solidFill>
                <a:schemeClr val="bg1">
                  <a:lumMod val="1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  <a:cs typeface="Aclonica"/>
              <a:sym typeface="Aclonica"/>
            </a:endParaRPr>
          </a:p>
        </p:txBody>
      </p:sp>
      <p:sp>
        <p:nvSpPr>
          <p:cNvPr id="2676" name="Google Shape;2676;p65"/>
          <p:cNvSpPr txBox="1"/>
          <p:nvPr/>
        </p:nvSpPr>
        <p:spPr>
          <a:xfrm>
            <a:off x="713226" y="3214206"/>
            <a:ext cx="2448900" cy="50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dirty="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clonica"/>
                <a:sym typeface="Aclonica"/>
              </a:rPr>
              <a:t>Địa điểm</a:t>
            </a:r>
            <a:endParaRPr sz="2000" b="1" dirty="0">
              <a:solidFill>
                <a:schemeClr val="bg1">
                  <a:lumMod val="1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  <a:cs typeface="Aclonica"/>
              <a:sym typeface="Aclonica"/>
            </a:endParaRPr>
          </a:p>
        </p:txBody>
      </p:sp>
      <p:sp>
        <p:nvSpPr>
          <p:cNvPr id="2677" name="Google Shape;2677;p65"/>
          <p:cNvSpPr txBox="1"/>
          <p:nvPr/>
        </p:nvSpPr>
        <p:spPr>
          <a:xfrm>
            <a:off x="5981901" y="1151567"/>
            <a:ext cx="2448900" cy="80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dirty="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clonica"/>
                <a:sym typeface="Aclonica"/>
              </a:rPr>
              <a:t>Đặc trưng</a:t>
            </a:r>
            <a:endParaRPr sz="2000" b="1" dirty="0">
              <a:solidFill>
                <a:schemeClr val="bg1">
                  <a:lumMod val="1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  <a:cs typeface="Aclonica"/>
              <a:sym typeface="Aclonica"/>
            </a:endParaRPr>
          </a:p>
        </p:txBody>
      </p:sp>
      <p:sp>
        <p:nvSpPr>
          <p:cNvPr id="2678" name="Google Shape;2678;p65"/>
          <p:cNvSpPr txBox="1"/>
          <p:nvPr/>
        </p:nvSpPr>
        <p:spPr>
          <a:xfrm>
            <a:off x="5981901" y="3214206"/>
            <a:ext cx="2448900" cy="50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dirty="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clonica"/>
                <a:sym typeface="Aclonica"/>
              </a:rPr>
              <a:t>Ngày lễ</a:t>
            </a:r>
            <a:endParaRPr sz="2000" b="1" dirty="0">
              <a:solidFill>
                <a:schemeClr val="bg1">
                  <a:lumMod val="1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  <a:cs typeface="Aclonica"/>
              <a:sym typeface="Aclonica"/>
            </a:endParaRPr>
          </a:p>
        </p:txBody>
      </p:sp>
      <p:sp>
        <p:nvSpPr>
          <p:cNvPr id="2679" name="Google Shape;2679;p65"/>
          <p:cNvSpPr txBox="1"/>
          <p:nvPr/>
        </p:nvSpPr>
        <p:spPr>
          <a:xfrm>
            <a:off x="713225" y="1896380"/>
            <a:ext cx="2815499" cy="7538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Raleway"/>
                <a:sym typeface="Raleway"/>
              </a:rPr>
              <a:t>Dân tộc thiểu số.</a:t>
            </a: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Raleway"/>
                <a:sym typeface="Raleway"/>
              </a:rPr>
              <a:t>Số dân ít nhất tại Việt Nam</a:t>
            </a:r>
            <a:endParaRPr sz="1800" dirty="0">
              <a:solidFill>
                <a:schemeClr val="bg1">
                  <a:lumMod val="1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  <a:cs typeface="Raleway"/>
              <a:sym typeface="Raleway"/>
            </a:endParaRPr>
          </a:p>
        </p:txBody>
      </p:sp>
      <p:sp>
        <p:nvSpPr>
          <p:cNvPr id="2680" name="Google Shape;2680;p65"/>
          <p:cNvSpPr txBox="1"/>
          <p:nvPr/>
        </p:nvSpPr>
        <p:spPr>
          <a:xfrm>
            <a:off x="713226" y="3650481"/>
            <a:ext cx="2448900" cy="4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Raleway"/>
                <a:sym typeface="Raleway"/>
              </a:rPr>
              <a:t>Hà Giang, Cao Bằng</a:t>
            </a:r>
            <a:endParaRPr sz="1800" dirty="0">
              <a:solidFill>
                <a:schemeClr val="bg1">
                  <a:lumMod val="1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  <a:cs typeface="Raleway"/>
              <a:sym typeface="Raleway"/>
            </a:endParaRPr>
          </a:p>
        </p:txBody>
      </p:sp>
      <p:sp>
        <p:nvSpPr>
          <p:cNvPr id="2681" name="Google Shape;2681;p65"/>
          <p:cNvSpPr txBox="1"/>
          <p:nvPr/>
        </p:nvSpPr>
        <p:spPr>
          <a:xfrm>
            <a:off x="5635812" y="1581247"/>
            <a:ext cx="3374373" cy="12137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lvl="0" indent="-285750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Raleway"/>
                <a:sym typeface="Raleway"/>
              </a:rPr>
              <a:t>B</a:t>
            </a:r>
            <a:r>
              <a:rPr lang="en" sz="1800" dirty="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Raleway"/>
                <a:sym typeface="Raleway"/>
              </a:rPr>
              <a:t>ề dày văn hóa.</a:t>
            </a:r>
          </a:p>
          <a:p>
            <a:pPr marL="285750" lvl="0" indent="-285750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" sz="1800" dirty="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Raleway"/>
                <a:sym typeface="Raleway"/>
              </a:rPr>
              <a:t>Sống tập trung thành những bản làng cố định.</a:t>
            </a:r>
          </a:p>
          <a:p>
            <a:pPr marL="285750" lvl="0" indent="-285750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" sz="1800" dirty="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Raleway"/>
                <a:sym typeface="Raleway"/>
              </a:rPr>
              <a:t>Có tính cộng đồng.</a:t>
            </a:r>
            <a:endParaRPr sz="1800" dirty="0">
              <a:solidFill>
                <a:schemeClr val="bg1">
                  <a:lumMod val="1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  <a:cs typeface="Raleway"/>
              <a:sym typeface="Raleway"/>
            </a:endParaRPr>
          </a:p>
        </p:txBody>
      </p:sp>
      <p:sp>
        <p:nvSpPr>
          <p:cNvPr id="2682" name="Google Shape;2682;p65"/>
          <p:cNvSpPr txBox="1"/>
          <p:nvPr/>
        </p:nvSpPr>
        <p:spPr>
          <a:xfrm>
            <a:off x="5981901" y="3650481"/>
            <a:ext cx="2448900" cy="4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lvl="0" indent="-285750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" sz="1800" dirty="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Raleway"/>
                <a:sym typeface="Raleway"/>
              </a:rPr>
              <a:t>Lễ nhảy cây</a:t>
            </a:r>
          </a:p>
          <a:p>
            <a:pPr marL="285750" lvl="0" indent="-285750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" sz="1800" dirty="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Raleway"/>
                <a:sym typeface="Raleway"/>
              </a:rPr>
              <a:t>Lễ cầu mưa</a:t>
            </a:r>
          </a:p>
          <a:p>
            <a:pPr marL="285750" lvl="0" indent="-285750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" sz="1800" dirty="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Raleway"/>
                <a:sym typeface="Raleway"/>
              </a:rPr>
              <a:t>Lễ thờ thần đá</a:t>
            </a:r>
          </a:p>
          <a:p>
            <a:pPr marL="285750" lvl="0" indent="-285750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" sz="1800" dirty="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Raleway"/>
                <a:sym typeface="Raleway"/>
              </a:rPr>
              <a:t>…</a:t>
            </a:r>
            <a:endParaRPr sz="1800" dirty="0">
              <a:solidFill>
                <a:schemeClr val="bg1">
                  <a:lumMod val="1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  <a:cs typeface="Raleway"/>
              <a:sym typeface="Raleway"/>
            </a:endParaRPr>
          </a:p>
        </p:txBody>
      </p:sp>
      <p:cxnSp>
        <p:nvCxnSpPr>
          <p:cNvPr id="2683" name="Google Shape;2683;p65"/>
          <p:cNvCxnSpPr/>
          <p:nvPr/>
        </p:nvCxnSpPr>
        <p:spPr>
          <a:xfrm rot="10800000">
            <a:off x="713226" y="3181990"/>
            <a:ext cx="28155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684" name="Google Shape;2684;p65"/>
          <p:cNvCxnSpPr/>
          <p:nvPr/>
        </p:nvCxnSpPr>
        <p:spPr>
          <a:xfrm>
            <a:off x="5506926" y="3181990"/>
            <a:ext cx="29484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685" name="Google Shape;2685;p65"/>
          <p:cNvCxnSpPr>
            <a:stCxn id="2672" idx="4"/>
          </p:cNvCxnSpPr>
          <p:nvPr/>
        </p:nvCxnSpPr>
        <p:spPr>
          <a:xfrm>
            <a:off x="4485726" y="3922581"/>
            <a:ext cx="0" cy="4575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686" name="Google Shape;2686;p65"/>
          <p:cNvCxnSpPr/>
          <p:nvPr/>
        </p:nvCxnSpPr>
        <p:spPr>
          <a:xfrm>
            <a:off x="4485726" y="1438881"/>
            <a:ext cx="0" cy="4575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2687" name="Google Shape;2687;p65"/>
          <p:cNvGrpSpPr/>
          <p:nvPr/>
        </p:nvGrpSpPr>
        <p:grpSpPr>
          <a:xfrm rot="-2700000">
            <a:off x="-290057" y="444986"/>
            <a:ext cx="906756" cy="906811"/>
            <a:chOff x="-290060" y="-317019"/>
            <a:chExt cx="906765" cy="906820"/>
          </a:xfrm>
        </p:grpSpPr>
        <p:sp>
          <p:nvSpPr>
            <p:cNvPr id="2688" name="Google Shape;2688;p65"/>
            <p:cNvSpPr/>
            <p:nvPr/>
          </p:nvSpPr>
          <p:spPr>
            <a:xfrm rot="8100000">
              <a:off x="147943" y="5386"/>
              <a:ext cx="299840" cy="531001"/>
            </a:xfrm>
            <a:custGeom>
              <a:avLst/>
              <a:gdLst/>
              <a:ahLst/>
              <a:cxnLst/>
              <a:rect l="l" t="t" r="r" b="b"/>
              <a:pathLst>
                <a:path w="11600" h="20543" extrusionOk="0">
                  <a:moveTo>
                    <a:pt x="5802" y="1"/>
                  </a:moveTo>
                  <a:cubicBezTo>
                    <a:pt x="5802" y="1"/>
                    <a:pt x="1" y="7073"/>
                    <a:pt x="1" y="12745"/>
                  </a:cubicBezTo>
                  <a:cubicBezTo>
                    <a:pt x="1" y="18414"/>
                    <a:pt x="2596" y="20543"/>
                    <a:pt x="5802" y="20543"/>
                  </a:cubicBezTo>
                  <a:cubicBezTo>
                    <a:pt x="9005" y="20543"/>
                    <a:pt x="11600" y="18414"/>
                    <a:pt x="11600" y="12745"/>
                  </a:cubicBezTo>
                  <a:cubicBezTo>
                    <a:pt x="11600" y="7073"/>
                    <a:pt x="5802" y="1"/>
                    <a:pt x="580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689" name="Google Shape;2689;p65"/>
            <p:cNvSpPr/>
            <p:nvPr/>
          </p:nvSpPr>
          <p:spPr>
            <a:xfrm rot="8100000">
              <a:off x="130187" y="-12358"/>
              <a:ext cx="299840" cy="530976"/>
            </a:xfrm>
            <a:custGeom>
              <a:avLst/>
              <a:gdLst/>
              <a:ahLst/>
              <a:cxnLst/>
              <a:rect l="l" t="t" r="r" b="b"/>
              <a:pathLst>
                <a:path w="11600" h="20542" extrusionOk="0">
                  <a:moveTo>
                    <a:pt x="5802" y="0"/>
                  </a:moveTo>
                  <a:cubicBezTo>
                    <a:pt x="5802" y="0"/>
                    <a:pt x="1" y="7073"/>
                    <a:pt x="1" y="12745"/>
                  </a:cubicBezTo>
                  <a:cubicBezTo>
                    <a:pt x="1" y="18413"/>
                    <a:pt x="2596" y="20541"/>
                    <a:pt x="5802" y="20541"/>
                  </a:cubicBezTo>
                  <a:cubicBezTo>
                    <a:pt x="9005" y="20541"/>
                    <a:pt x="11600" y="18413"/>
                    <a:pt x="11600" y="12745"/>
                  </a:cubicBezTo>
                  <a:cubicBezTo>
                    <a:pt x="11600" y="7073"/>
                    <a:pt x="5802" y="0"/>
                    <a:pt x="580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690" name="Google Shape;2690;p65"/>
            <p:cNvSpPr/>
            <p:nvPr/>
          </p:nvSpPr>
          <p:spPr>
            <a:xfrm rot="8100000">
              <a:off x="281216" y="135463"/>
              <a:ext cx="172150" cy="243594"/>
            </a:xfrm>
            <a:custGeom>
              <a:avLst/>
              <a:gdLst/>
              <a:ahLst/>
              <a:cxnLst/>
              <a:rect l="l" t="t" r="r" b="b"/>
              <a:pathLst>
                <a:path w="6660" h="9424" extrusionOk="0">
                  <a:moveTo>
                    <a:pt x="1757" y="1"/>
                  </a:moveTo>
                  <a:cubicBezTo>
                    <a:pt x="1757" y="1"/>
                    <a:pt x="0" y="3924"/>
                    <a:pt x="699" y="6497"/>
                  </a:cubicBezTo>
                  <a:cubicBezTo>
                    <a:pt x="1273" y="8614"/>
                    <a:pt x="2349" y="9423"/>
                    <a:pt x="3522" y="9423"/>
                  </a:cubicBezTo>
                  <a:cubicBezTo>
                    <a:pt x="3774" y="9423"/>
                    <a:pt x="4031" y="9386"/>
                    <a:pt x="4287" y="9316"/>
                  </a:cubicBezTo>
                  <a:cubicBezTo>
                    <a:pt x="5741" y="8921"/>
                    <a:pt x="6660" y="7639"/>
                    <a:pt x="5958" y="5066"/>
                  </a:cubicBezTo>
                  <a:cubicBezTo>
                    <a:pt x="5259" y="2494"/>
                    <a:pt x="1757" y="1"/>
                    <a:pt x="175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691" name="Google Shape;2691;p65"/>
            <p:cNvSpPr/>
            <p:nvPr/>
          </p:nvSpPr>
          <p:spPr>
            <a:xfrm rot="8100000">
              <a:off x="271013" y="129595"/>
              <a:ext cx="172175" cy="243543"/>
            </a:xfrm>
            <a:custGeom>
              <a:avLst/>
              <a:gdLst/>
              <a:ahLst/>
              <a:cxnLst/>
              <a:rect l="l" t="t" r="r" b="b"/>
              <a:pathLst>
                <a:path w="6661" h="9422" extrusionOk="0">
                  <a:moveTo>
                    <a:pt x="1762" y="0"/>
                  </a:moveTo>
                  <a:cubicBezTo>
                    <a:pt x="1762" y="0"/>
                    <a:pt x="1" y="3923"/>
                    <a:pt x="699" y="6496"/>
                  </a:cubicBezTo>
                  <a:cubicBezTo>
                    <a:pt x="1274" y="8613"/>
                    <a:pt x="2353" y="9422"/>
                    <a:pt x="3526" y="9422"/>
                  </a:cubicBezTo>
                  <a:cubicBezTo>
                    <a:pt x="3779" y="9422"/>
                    <a:pt x="4035" y="9385"/>
                    <a:pt x="4293" y="9315"/>
                  </a:cubicBezTo>
                  <a:cubicBezTo>
                    <a:pt x="5746" y="8921"/>
                    <a:pt x="6660" y="7638"/>
                    <a:pt x="5962" y="5065"/>
                  </a:cubicBezTo>
                  <a:cubicBezTo>
                    <a:pt x="5263" y="2493"/>
                    <a:pt x="1762" y="0"/>
                    <a:pt x="176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692" name="Google Shape;2692;p65"/>
            <p:cNvSpPr/>
            <p:nvPr/>
          </p:nvSpPr>
          <p:spPr>
            <a:xfrm rot="8100000">
              <a:off x="198071" y="218608"/>
              <a:ext cx="172150" cy="243594"/>
            </a:xfrm>
            <a:custGeom>
              <a:avLst/>
              <a:gdLst/>
              <a:ahLst/>
              <a:cxnLst/>
              <a:rect l="l" t="t" r="r" b="b"/>
              <a:pathLst>
                <a:path w="6660" h="9424" extrusionOk="0">
                  <a:moveTo>
                    <a:pt x="4899" y="1"/>
                  </a:moveTo>
                  <a:cubicBezTo>
                    <a:pt x="4899" y="1"/>
                    <a:pt x="1397" y="2494"/>
                    <a:pt x="699" y="5066"/>
                  </a:cubicBezTo>
                  <a:cubicBezTo>
                    <a:pt x="1" y="7639"/>
                    <a:pt x="915" y="8921"/>
                    <a:pt x="2368" y="9316"/>
                  </a:cubicBezTo>
                  <a:cubicBezTo>
                    <a:pt x="2625" y="9386"/>
                    <a:pt x="2882" y="9423"/>
                    <a:pt x="3134" y="9423"/>
                  </a:cubicBezTo>
                  <a:cubicBezTo>
                    <a:pt x="4307" y="9423"/>
                    <a:pt x="5383" y="8614"/>
                    <a:pt x="5958" y="6497"/>
                  </a:cubicBezTo>
                  <a:cubicBezTo>
                    <a:pt x="6659" y="3924"/>
                    <a:pt x="4899" y="1"/>
                    <a:pt x="489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693" name="Google Shape;2693;p65"/>
            <p:cNvSpPr/>
            <p:nvPr/>
          </p:nvSpPr>
          <p:spPr>
            <a:xfrm rot="8100000">
              <a:off x="192263" y="208371"/>
              <a:ext cx="172124" cy="243543"/>
            </a:xfrm>
            <a:custGeom>
              <a:avLst/>
              <a:gdLst/>
              <a:ahLst/>
              <a:cxnLst/>
              <a:rect l="l" t="t" r="r" b="b"/>
              <a:pathLst>
                <a:path w="6659" h="9422" extrusionOk="0">
                  <a:moveTo>
                    <a:pt x="4899" y="0"/>
                  </a:moveTo>
                  <a:cubicBezTo>
                    <a:pt x="4899" y="0"/>
                    <a:pt x="1397" y="2493"/>
                    <a:pt x="698" y="5065"/>
                  </a:cubicBezTo>
                  <a:cubicBezTo>
                    <a:pt x="1" y="7638"/>
                    <a:pt x="919" y="8921"/>
                    <a:pt x="2368" y="9315"/>
                  </a:cubicBezTo>
                  <a:cubicBezTo>
                    <a:pt x="2625" y="9385"/>
                    <a:pt x="2882" y="9422"/>
                    <a:pt x="3134" y="9422"/>
                  </a:cubicBezTo>
                  <a:cubicBezTo>
                    <a:pt x="4308" y="9422"/>
                    <a:pt x="5386" y="8613"/>
                    <a:pt x="5960" y="6496"/>
                  </a:cubicBezTo>
                  <a:cubicBezTo>
                    <a:pt x="6659" y="3923"/>
                    <a:pt x="4899" y="0"/>
                    <a:pt x="489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694" name="Google Shape;2694;p65"/>
            <p:cNvSpPr/>
            <p:nvPr/>
          </p:nvSpPr>
          <p:spPr>
            <a:xfrm rot="8100000">
              <a:off x="110689" y="-142417"/>
              <a:ext cx="327394" cy="463305"/>
            </a:xfrm>
            <a:custGeom>
              <a:avLst/>
              <a:gdLst/>
              <a:ahLst/>
              <a:cxnLst/>
              <a:rect l="l" t="t" r="r" b="b"/>
              <a:pathLst>
                <a:path w="12666" h="17924" extrusionOk="0">
                  <a:moveTo>
                    <a:pt x="3347" y="0"/>
                  </a:moveTo>
                  <a:cubicBezTo>
                    <a:pt x="3347" y="0"/>
                    <a:pt x="1" y="7460"/>
                    <a:pt x="1329" y="12351"/>
                  </a:cubicBezTo>
                  <a:cubicBezTo>
                    <a:pt x="2425" y="16380"/>
                    <a:pt x="4474" y="17923"/>
                    <a:pt x="6707" y="17923"/>
                  </a:cubicBezTo>
                  <a:cubicBezTo>
                    <a:pt x="7186" y="17923"/>
                    <a:pt x="7673" y="17852"/>
                    <a:pt x="8162" y="17719"/>
                  </a:cubicBezTo>
                  <a:cubicBezTo>
                    <a:pt x="10924" y="16968"/>
                    <a:pt x="12666" y="14524"/>
                    <a:pt x="11338" y="9633"/>
                  </a:cubicBezTo>
                  <a:cubicBezTo>
                    <a:pt x="10010" y="4739"/>
                    <a:pt x="3347" y="0"/>
                    <a:pt x="334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695" name="Google Shape;2695;p65"/>
            <p:cNvSpPr/>
            <p:nvPr/>
          </p:nvSpPr>
          <p:spPr>
            <a:xfrm rot="8100000">
              <a:off x="91223" y="-153522"/>
              <a:ext cx="327394" cy="463253"/>
            </a:xfrm>
            <a:custGeom>
              <a:avLst/>
              <a:gdLst/>
              <a:ahLst/>
              <a:cxnLst/>
              <a:rect l="l" t="t" r="r" b="b"/>
              <a:pathLst>
                <a:path w="12666" h="17922" extrusionOk="0">
                  <a:moveTo>
                    <a:pt x="3347" y="1"/>
                  </a:moveTo>
                  <a:cubicBezTo>
                    <a:pt x="3347" y="1"/>
                    <a:pt x="1" y="7457"/>
                    <a:pt x="1328" y="12351"/>
                  </a:cubicBezTo>
                  <a:cubicBezTo>
                    <a:pt x="2426" y="16380"/>
                    <a:pt x="4476" y="17921"/>
                    <a:pt x="6710" y="17921"/>
                  </a:cubicBezTo>
                  <a:cubicBezTo>
                    <a:pt x="7188" y="17921"/>
                    <a:pt x="7674" y="17851"/>
                    <a:pt x="8161" y="17719"/>
                  </a:cubicBezTo>
                  <a:cubicBezTo>
                    <a:pt x="10924" y="16968"/>
                    <a:pt x="12665" y="14525"/>
                    <a:pt x="11338" y="9630"/>
                  </a:cubicBezTo>
                  <a:cubicBezTo>
                    <a:pt x="10010" y="4740"/>
                    <a:pt x="3347" y="1"/>
                    <a:pt x="33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696" name="Google Shape;2696;p65"/>
            <p:cNvSpPr/>
            <p:nvPr/>
          </p:nvSpPr>
          <p:spPr>
            <a:xfrm rot="8100000">
              <a:off x="-47481" y="15766"/>
              <a:ext cx="327369" cy="463305"/>
            </a:xfrm>
            <a:custGeom>
              <a:avLst/>
              <a:gdLst/>
              <a:ahLst/>
              <a:cxnLst/>
              <a:rect l="l" t="t" r="r" b="b"/>
              <a:pathLst>
                <a:path w="12665" h="17924" extrusionOk="0">
                  <a:moveTo>
                    <a:pt x="9318" y="0"/>
                  </a:moveTo>
                  <a:cubicBezTo>
                    <a:pt x="9318" y="0"/>
                    <a:pt x="2656" y="4739"/>
                    <a:pt x="1328" y="9633"/>
                  </a:cubicBezTo>
                  <a:cubicBezTo>
                    <a:pt x="0" y="14524"/>
                    <a:pt x="1742" y="16968"/>
                    <a:pt x="4504" y="17719"/>
                  </a:cubicBezTo>
                  <a:cubicBezTo>
                    <a:pt x="4993" y="17852"/>
                    <a:pt x="5480" y="17923"/>
                    <a:pt x="5960" y="17923"/>
                  </a:cubicBezTo>
                  <a:cubicBezTo>
                    <a:pt x="8194" y="17923"/>
                    <a:pt x="10244" y="16380"/>
                    <a:pt x="11337" y="12351"/>
                  </a:cubicBezTo>
                  <a:cubicBezTo>
                    <a:pt x="12665" y="7460"/>
                    <a:pt x="9318" y="0"/>
                    <a:pt x="93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697" name="Google Shape;2697;p65"/>
            <p:cNvSpPr/>
            <p:nvPr/>
          </p:nvSpPr>
          <p:spPr>
            <a:xfrm rot="8100000">
              <a:off x="-58634" y="-3665"/>
              <a:ext cx="327394" cy="463253"/>
            </a:xfrm>
            <a:custGeom>
              <a:avLst/>
              <a:gdLst/>
              <a:ahLst/>
              <a:cxnLst/>
              <a:rect l="l" t="t" r="r" b="b"/>
              <a:pathLst>
                <a:path w="12666" h="17922" extrusionOk="0">
                  <a:moveTo>
                    <a:pt x="9319" y="1"/>
                  </a:moveTo>
                  <a:cubicBezTo>
                    <a:pt x="9319" y="1"/>
                    <a:pt x="2657" y="4740"/>
                    <a:pt x="1328" y="9630"/>
                  </a:cubicBezTo>
                  <a:cubicBezTo>
                    <a:pt x="1" y="14525"/>
                    <a:pt x="1743" y="16968"/>
                    <a:pt x="4504" y="17719"/>
                  </a:cubicBezTo>
                  <a:cubicBezTo>
                    <a:pt x="4992" y="17851"/>
                    <a:pt x="5478" y="17921"/>
                    <a:pt x="5956" y="17921"/>
                  </a:cubicBezTo>
                  <a:cubicBezTo>
                    <a:pt x="8191" y="17921"/>
                    <a:pt x="10244" y="16380"/>
                    <a:pt x="11338" y="12351"/>
                  </a:cubicBezTo>
                  <a:cubicBezTo>
                    <a:pt x="12665" y="7457"/>
                    <a:pt x="9319" y="1"/>
                    <a:pt x="931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698" name="Google Shape;2698;p65"/>
            <p:cNvSpPr/>
            <p:nvPr/>
          </p:nvSpPr>
          <p:spPr>
            <a:xfrm rot="8100000">
              <a:off x="91032" y="-221776"/>
              <a:ext cx="442523" cy="418484"/>
            </a:xfrm>
            <a:custGeom>
              <a:avLst/>
              <a:gdLst/>
              <a:ahLst/>
              <a:cxnLst/>
              <a:rect l="l" t="t" r="r" b="b"/>
              <a:pathLst>
                <a:path w="17120" h="16190" extrusionOk="0">
                  <a:moveTo>
                    <a:pt x="1" y="0"/>
                  </a:moveTo>
                  <a:cubicBezTo>
                    <a:pt x="1" y="1"/>
                    <a:pt x="897" y="9103"/>
                    <a:pt x="4907" y="13113"/>
                  </a:cubicBezTo>
                  <a:cubicBezTo>
                    <a:pt x="7087" y="15293"/>
                    <a:pt x="9069" y="16190"/>
                    <a:pt x="10788" y="16190"/>
                  </a:cubicBezTo>
                  <a:cubicBezTo>
                    <a:pt x="12231" y="16190"/>
                    <a:pt x="13488" y="15558"/>
                    <a:pt x="14521" y="14524"/>
                  </a:cubicBezTo>
                  <a:cubicBezTo>
                    <a:pt x="16787" y="12260"/>
                    <a:pt x="17120" y="8921"/>
                    <a:pt x="13110" y="4910"/>
                  </a:cubicBezTo>
                  <a:cubicBezTo>
                    <a:pt x="9100" y="900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699" name="Google Shape;2699;p65"/>
            <p:cNvSpPr/>
            <p:nvPr/>
          </p:nvSpPr>
          <p:spPr>
            <a:xfrm rot="8100000">
              <a:off x="65904" y="-221812"/>
              <a:ext cx="442626" cy="418484"/>
            </a:xfrm>
            <a:custGeom>
              <a:avLst/>
              <a:gdLst/>
              <a:ahLst/>
              <a:cxnLst/>
              <a:rect l="l" t="t" r="r" b="b"/>
              <a:pathLst>
                <a:path w="17124" h="16190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900" y="9102"/>
                    <a:pt x="4911" y="13113"/>
                  </a:cubicBezTo>
                  <a:cubicBezTo>
                    <a:pt x="7091" y="15293"/>
                    <a:pt x="9073" y="16189"/>
                    <a:pt x="10792" y="16189"/>
                  </a:cubicBezTo>
                  <a:cubicBezTo>
                    <a:pt x="12234" y="16189"/>
                    <a:pt x="13491" y="15558"/>
                    <a:pt x="14525" y="14524"/>
                  </a:cubicBezTo>
                  <a:cubicBezTo>
                    <a:pt x="16790" y="12259"/>
                    <a:pt x="17124" y="8920"/>
                    <a:pt x="13113" y="4910"/>
                  </a:cubicBezTo>
                  <a:cubicBezTo>
                    <a:pt x="9103" y="900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700" name="Google Shape;2700;p65"/>
            <p:cNvSpPr/>
            <p:nvPr/>
          </p:nvSpPr>
          <p:spPr>
            <a:xfrm rot="8100000">
              <a:off x="-206906" y="76111"/>
              <a:ext cx="442626" cy="418484"/>
            </a:xfrm>
            <a:custGeom>
              <a:avLst/>
              <a:gdLst/>
              <a:ahLst/>
              <a:cxnLst/>
              <a:rect l="l" t="t" r="r" b="b"/>
              <a:pathLst>
                <a:path w="17124" h="16190" extrusionOk="0">
                  <a:moveTo>
                    <a:pt x="17124" y="0"/>
                  </a:moveTo>
                  <a:cubicBezTo>
                    <a:pt x="17123" y="0"/>
                    <a:pt x="8021" y="900"/>
                    <a:pt x="4011" y="4910"/>
                  </a:cubicBezTo>
                  <a:cubicBezTo>
                    <a:pt x="1" y="8921"/>
                    <a:pt x="335" y="12260"/>
                    <a:pt x="2600" y="14524"/>
                  </a:cubicBezTo>
                  <a:cubicBezTo>
                    <a:pt x="3633" y="15558"/>
                    <a:pt x="4891" y="16190"/>
                    <a:pt x="6333" y="16190"/>
                  </a:cubicBezTo>
                  <a:cubicBezTo>
                    <a:pt x="8052" y="16190"/>
                    <a:pt x="10034" y="15293"/>
                    <a:pt x="12215" y="13113"/>
                  </a:cubicBezTo>
                  <a:cubicBezTo>
                    <a:pt x="16225" y="9103"/>
                    <a:pt x="17124" y="1"/>
                    <a:pt x="171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701" name="Google Shape;2701;p65"/>
            <p:cNvSpPr/>
            <p:nvPr/>
          </p:nvSpPr>
          <p:spPr>
            <a:xfrm rot="8100000">
              <a:off x="-206924" y="51016"/>
              <a:ext cx="442626" cy="418484"/>
            </a:xfrm>
            <a:custGeom>
              <a:avLst/>
              <a:gdLst/>
              <a:ahLst/>
              <a:cxnLst/>
              <a:rect l="l" t="t" r="r" b="b"/>
              <a:pathLst>
                <a:path w="17124" h="16190" extrusionOk="0">
                  <a:moveTo>
                    <a:pt x="17123" y="0"/>
                  </a:moveTo>
                  <a:cubicBezTo>
                    <a:pt x="17123" y="0"/>
                    <a:pt x="8021" y="900"/>
                    <a:pt x="4010" y="4910"/>
                  </a:cubicBezTo>
                  <a:cubicBezTo>
                    <a:pt x="0" y="8920"/>
                    <a:pt x="334" y="12259"/>
                    <a:pt x="2599" y="14524"/>
                  </a:cubicBezTo>
                  <a:cubicBezTo>
                    <a:pt x="3633" y="15558"/>
                    <a:pt x="4890" y="16189"/>
                    <a:pt x="6333" y="16189"/>
                  </a:cubicBezTo>
                  <a:cubicBezTo>
                    <a:pt x="8051" y="16189"/>
                    <a:pt x="10033" y="15293"/>
                    <a:pt x="12213" y="13113"/>
                  </a:cubicBezTo>
                  <a:cubicBezTo>
                    <a:pt x="16224" y="9102"/>
                    <a:pt x="17123" y="0"/>
                    <a:pt x="171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702" name="Google Shape;2702;p65"/>
            <p:cNvSpPr/>
            <p:nvPr/>
          </p:nvSpPr>
          <p:spPr>
            <a:xfrm rot="8100000">
              <a:off x="58375" y="-84119"/>
              <a:ext cx="299840" cy="530872"/>
            </a:xfrm>
            <a:custGeom>
              <a:avLst/>
              <a:gdLst/>
              <a:ahLst/>
              <a:cxnLst/>
              <a:rect l="l" t="t" r="r" b="b"/>
              <a:pathLst>
                <a:path w="11600" h="20538" extrusionOk="0">
                  <a:moveTo>
                    <a:pt x="5802" y="0"/>
                  </a:moveTo>
                  <a:cubicBezTo>
                    <a:pt x="5802" y="0"/>
                    <a:pt x="1" y="7068"/>
                    <a:pt x="1" y="12740"/>
                  </a:cubicBezTo>
                  <a:cubicBezTo>
                    <a:pt x="1" y="18413"/>
                    <a:pt x="2596" y="20538"/>
                    <a:pt x="5802" y="20538"/>
                  </a:cubicBezTo>
                  <a:cubicBezTo>
                    <a:pt x="9005" y="20538"/>
                    <a:pt x="11600" y="18413"/>
                    <a:pt x="11600" y="12740"/>
                  </a:cubicBezTo>
                  <a:cubicBezTo>
                    <a:pt x="11600" y="7068"/>
                    <a:pt x="5802" y="0"/>
                    <a:pt x="580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703" name="Google Shape;2703;p65"/>
            <p:cNvSpPr/>
            <p:nvPr/>
          </p:nvSpPr>
          <p:spPr>
            <a:xfrm rot="8100000">
              <a:off x="40636" y="-101870"/>
              <a:ext cx="299840" cy="530898"/>
            </a:xfrm>
            <a:custGeom>
              <a:avLst/>
              <a:gdLst/>
              <a:ahLst/>
              <a:cxnLst/>
              <a:rect l="l" t="t" r="r" b="b"/>
              <a:pathLst>
                <a:path w="11600" h="20539" extrusionOk="0">
                  <a:moveTo>
                    <a:pt x="5802" y="1"/>
                  </a:moveTo>
                  <a:cubicBezTo>
                    <a:pt x="5802" y="1"/>
                    <a:pt x="1" y="7070"/>
                    <a:pt x="1" y="12742"/>
                  </a:cubicBezTo>
                  <a:cubicBezTo>
                    <a:pt x="1" y="18414"/>
                    <a:pt x="2596" y="20539"/>
                    <a:pt x="5802" y="20539"/>
                  </a:cubicBezTo>
                  <a:cubicBezTo>
                    <a:pt x="9005" y="20539"/>
                    <a:pt x="11600" y="18414"/>
                    <a:pt x="11600" y="12742"/>
                  </a:cubicBezTo>
                  <a:cubicBezTo>
                    <a:pt x="11600" y="7070"/>
                    <a:pt x="5802" y="1"/>
                    <a:pt x="580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704" name="Google Shape;2704;p65"/>
          <p:cNvGrpSpPr/>
          <p:nvPr/>
        </p:nvGrpSpPr>
        <p:grpSpPr>
          <a:xfrm rot="2700000" flipH="1">
            <a:off x="8549143" y="444986"/>
            <a:ext cx="906756" cy="906811"/>
            <a:chOff x="-290060" y="-317019"/>
            <a:chExt cx="906765" cy="906820"/>
          </a:xfrm>
        </p:grpSpPr>
        <p:sp>
          <p:nvSpPr>
            <p:cNvPr id="2705" name="Google Shape;2705;p65"/>
            <p:cNvSpPr/>
            <p:nvPr/>
          </p:nvSpPr>
          <p:spPr>
            <a:xfrm rot="8100000">
              <a:off x="147943" y="5386"/>
              <a:ext cx="299840" cy="531001"/>
            </a:xfrm>
            <a:custGeom>
              <a:avLst/>
              <a:gdLst/>
              <a:ahLst/>
              <a:cxnLst/>
              <a:rect l="l" t="t" r="r" b="b"/>
              <a:pathLst>
                <a:path w="11600" h="20543" extrusionOk="0">
                  <a:moveTo>
                    <a:pt x="5802" y="1"/>
                  </a:moveTo>
                  <a:cubicBezTo>
                    <a:pt x="5802" y="1"/>
                    <a:pt x="1" y="7073"/>
                    <a:pt x="1" y="12745"/>
                  </a:cubicBezTo>
                  <a:cubicBezTo>
                    <a:pt x="1" y="18414"/>
                    <a:pt x="2596" y="20543"/>
                    <a:pt x="5802" y="20543"/>
                  </a:cubicBezTo>
                  <a:cubicBezTo>
                    <a:pt x="9005" y="20543"/>
                    <a:pt x="11600" y="18414"/>
                    <a:pt x="11600" y="12745"/>
                  </a:cubicBezTo>
                  <a:cubicBezTo>
                    <a:pt x="11600" y="7073"/>
                    <a:pt x="5802" y="1"/>
                    <a:pt x="580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706" name="Google Shape;2706;p65"/>
            <p:cNvSpPr/>
            <p:nvPr/>
          </p:nvSpPr>
          <p:spPr>
            <a:xfrm rot="8100000">
              <a:off x="130187" y="-12358"/>
              <a:ext cx="299840" cy="530976"/>
            </a:xfrm>
            <a:custGeom>
              <a:avLst/>
              <a:gdLst/>
              <a:ahLst/>
              <a:cxnLst/>
              <a:rect l="l" t="t" r="r" b="b"/>
              <a:pathLst>
                <a:path w="11600" h="20542" extrusionOk="0">
                  <a:moveTo>
                    <a:pt x="5802" y="0"/>
                  </a:moveTo>
                  <a:cubicBezTo>
                    <a:pt x="5802" y="0"/>
                    <a:pt x="1" y="7073"/>
                    <a:pt x="1" y="12745"/>
                  </a:cubicBezTo>
                  <a:cubicBezTo>
                    <a:pt x="1" y="18413"/>
                    <a:pt x="2596" y="20541"/>
                    <a:pt x="5802" y="20541"/>
                  </a:cubicBezTo>
                  <a:cubicBezTo>
                    <a:pt x="9005" y="20541"/>
                    <a:pt x="11600" y="18413"/>
                    <a:pt x="11600" y="12745"/>
                  </a:cubicBezTo>
                  <a:cubicBezTo>
                    <a:pt x="11600" y="7073"/>
                    <a:pt x="5802" y="0"/>
                    <a:pt x="580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707" name="Google Shape;2707;p65"/>
            <p:cNvSpPr/>
            <p:nvPr/>
          </p:nvSpPr>
          <p:spPr>
            <a:xfrm rot="8100000">
              <a:off x="281216" y="135463"/>
              <a:ext cx="172150" cy="243594"/>
            </a:xfrm>
            <a:custGeom>
              <a:avLst/>
              <a:gdLst/>
              <a:ahLst/>
              <a:cxnLst/>
              <a:rect l="l" t="t" r="r" b="b"/>
              <a:pathLst>
                <a:path w="6660" h="9424" extrusionOk="0">
                  <a:moveTo>
                    <a:pt x="1757" y="1"/>
                  </a:moveTo>
                  <a:cubicBezTo>
                    <a:pt x="1757" y="1"/>
                    <a:pt x="0" y="3924"/>
                    <a:pt x="699" y="6497"/>
                  </a:cubicBezTo>
                  <a:cubicBezTo>
                    <a:pt x="1273" y="8614"/>
                    <a:pt x="2349" y="9423"/>
                    <a:pt x="3522" y="9423"/>
                  </a:cubicBezTo>
                  <a:cubicBezTo>
                    <a:pt x="3774" y="9423"/>
                    <a:pt x="4031" y="9386"/>
                    <a:pt x="4287" y="9316"/>
                  </a:cubicBezTo>
                  <a:cubicBezTo>
                    <a:pt x="5741" y="8921"/>
                    <a:pt x="6660" y="7639"/>
                    <a:pt x="5958" y="5066"/>
                  </a:cubicBezTo>
                  <a:cubicBezTo>
                    <a:pt x="5259" y="2494"/>
                    <a:pt x="1757" y="1"/>
                    <a:pt x="175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708" name="Google Shape;2708;p65"/>
            <p:cNvSpPr/>
            <p:nvPr/>
          </p:nvSpPr>
          <p:spPr>
            <a:xfrm rot="8100000">
              <a:off x="271013" y="129595"/>
              <a:ext cx="172175" cy="243543"/>
            </a:xfrm>
            <a:custGeom>
              <a:avLst/>
              <a:gdLst/>
              <a:ahLst/>
              <a:cxnLst/>
              <a:rect l="l" t="t" r="r" b="b"/>
              <a:pathLst>
                <a:path w="6661" h="9422" extrusionOk="0">
                  <a:moveTo>
                    <a:pt x="1762" y="0"/>
                  </a:moveTo>
                  <a:cubicBezTo>
                    <a:pt x="1762" y="0"/>
                    <a:pt x="1" y="3923"/>
                    <a:pt x="699" y="6496"/>
                  </a:cubicBezTo>
                  <a:cubicBezTo>
                    <a:pt x="1274" y="8613"/>
                    <a:pt x="2353" y="9422"/>
                    <a:pt x="3526" y="9422"/>
                  </a:cubicBezTo>
                  <a:cubicBezTo>
                    <a:pt x="3779" y="9422"/>
                    <a:pt x="4035" y="9385"/>
                    <a:pt x="4293" y="9315"/>
                  </a:cubicBezTo>
                  <a:cubicBezTo>
                    <a:pt x="5746" y="8921"/>
                    <a:pt x="6660" y="7638"/>
                    <a:pt x="5962" y="5065"/>
                  </a:cubicBezTo>
                  <a:cubicBezTo>
                    <a:pt x="5263" y="2493"/>
                    <a:pt x="1762" y="0"/>
                    <a:pt x="176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709" name="Google Shape;2709;p65"/>
            <p:cNvSpPr/>
            <p:nvPr/>
          </p:nvSpPr>
          <p:spPr>
            <a:xfrm rot="8100000">
              <a:off x="198071" y="218608"/>
              <a:ext cx="172150" cy="243594"/>
            </a:xfrm>
            <a:custGeom>
              <a:avLst/>
              <a:gdLst/>
              <a:ahLst/>
              <a:cxnLst/>
              <a:rect l="l" t="t" r="r" b="b"/>
              <a:pathLst>
                <a:path w="6660" h="9424" extrusionOk="0">
                  <a:moveTo>
                    <a:pt x="4899" y="1"/>
                  </a:moveTo>
                  <a:cubicBezTo>
                    <a:pt x="4899" y="1"/>
                    <a:pt x="1397" y="2494"/>
                    <a:pt x="699" y="5066"/>
                  </a:cubicBezTo>
                  <a:cubicBezTo>
                    <a:pt x="1" y="7639"/>
                    <a:pt x="915" y="8921"/>
                    <a:pt x="2368" y="9316"/>
                  </a:cubicBezTo>
                  <a:cubicBezTo>
                    <a:pt x="2625" y="9386"/>
                    <a:pt x="2882" y="9423"/>
                    <a:pt x="3134" y="9423"/>
                  </a:cubicBezTo>
                  <a:cubicBezTo>
                    <a:pt x="4307" y="9423"/>
                    <a:pt x="5383" y="8614"/>
                    <a:pt x="5958" y="6497"/>
                  </a:cubicBezTo>
                  <a:cubicBezTo>
                    <a:pt x="6659" y="3924"/>
                    <a:pt x="4899" y="1"/>
                    <a:pt x="489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710" name="Google Shape;2710;p65"/>
            <p:cNvSpPr/>
            <p:nvPr/>
          </p:nvSpPr>
          <p:spPr>
            <a:xfrm rot="8100000">
              <a:off x="192263" y="208371"/>
              <a:ext cx="172124" cy="243543"/>
            </a:xfrm>
            <a:custGeom>
              <a:avLst/>
              <a:gdLst/>
              <a:ahLst/>
              <a:cxnLst/>
              <a:rect l="l" t="t" r="r" b="b"/>
              <a:pathLst>
                <a:path w="6659" h="9422" extrusionOk="0">
                  <a:moveTo>
                    <a:pt x="4899" y="0"/>
                  </a:moveTo>
                  <a:cubicBezTo>
                    <a:pt x="4899" y="0"/>
                    <a:pt x="1397" y="2493"/>
                    <a:pt x="698" y="5065"/>
                  </a:cubicBezTo>
                  <a:cubicBezTo>
                    <a:pt x="1" y="7638"/>
                    <a:pt x="919" y="8921"/>
                    <a:pt x="2368" y="9315"/>
                  </a:cubicBezTo>
                  <a:cubicBezTo>
                    <a:pt x="2625" y="9385"/>
                    <a:pt x="2882" y="9422"/>
                    <a:pt x="3134" y="9422"/>
                  </a:cubicBezTo>
                  <a:cubicBezTo>
                    <a:pt x="4308" y="9422"/>
                    <a:pt x="5386" y="8613"/>
                    <a:pt x="5960" y="6496"/>
                  </a:cubicBezTo>
                  <a:cubicBezTo>
                    <a:pt x="6659" y="3923"/>
                    <a:pt x="4899" y="0"/>
                    <a:pt x="489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711" name="Google Shape;2711;p65"/>
            <p:cNvSpPr/>
            <p:nvPr/>
          </p:nvSpPr>
          <p:spPr>
            <a:xfrm rot="8100000">
              <a:off x="110689" y="-142417"/>
              <a:ext cx="327394" cy="463305"/>
            </a:xfrm>
            <a:custGeom>
              <a:avLst/>
              <a:gdLst/>
              <a:ahLst/>
              <a:cxnLst/>
              <a:rect l="l" t="t" r="r" b="b"/>
              <a:pathLst>
                <a:path w="12666" h="17924" extrusionOk="0">
                  <a:moveTo>
                    <a:pt x="3347" y="0"/>
                  </a:moveTo>
                  <a:cubicBezTo>
                    <a:pt x="3347" y="0"/>
                    <a:pt x="1" y="7460"/>
                    <a:pt x="1329" y="12351"/>
                  </a:cubicBezTo>
                  <a:cubicBezTo>
                    <a:pt x="2425" y="16380"/>
                    <a:pt x="4474" y="17923"/>
                    <a:pt x="6707" y="17923"/>
                  </a:cubicBezTo>
                  <a:cubicBezTo>
                    <a:pt x="7186" y="17923"/>
                    <a:pt x="7673" y="17852"/>
                    <a:pt x="8162" y="17719"/>
                  </a:cubicBezTo>
                  <a:cubicBezTo>
                    <a:pt x="10924" y="16968"/>
                    <a:pt x="12666" y="14524"/>
                    <a:pt x="11338" y="9633"/>
                  </a:cubicBezTo>
                  <a:cubicBezTo>
                    <a:pt x="10010" y="4739"/>
                    <a:pt x="3347" y="0"/>
                    <a:pt x="334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712" name="Google Shape;2712;p65"/>
            <p:cNvSpPr/>
            <p:nvPr/>
          </p:nvSpPr>
          <p:spPr>
            <a:xfrm rot="8100000">
              <a:off x="91223" y="-153522"/>
              <a:ext cx="327394" cy="463253"/>
            </a:xfrm>
            <a:custGeom>
              <a:avLst/>
              <a:gdLst/>
              <a:ahLst/>
              <a:cxnLst/>
              <a:rect l="l" t="t" r="r" b="b"/>
              <a:pathLst>
                <a:path w="12666" h="17922" extrusionOk="0">
                  <a:moveTo>
                    <a:pt x="3347" y="1"/>
                  </a:moveTo>
                  <a:cubicBezTo>
                    <a:pt x="3347" y="1"/>
                    <a:pt x="1" y="7457"/>
                    <a:pt x="1328" y="12351"/>
                  </a:cubicBezTo>
                  <a:cubicBezTo>
                    <a:pt x="2426" y="16380"/>
                    <a:pt x="4476" y="17921"/>
                    <a:pt x="6710" y="17921"/>
                  </a:cubicBezTo>
                  <a:cubicBezTo>
                    <a:pt x="7188" y="17921"/>
                    <a:pt x="7674" y="17851"/>
                    <a:pt x="8161" y="17719"/>
                  </a:cubicBezTo>
                  <a:cubicBezTo>
                    <a:pt x="10924" y="16968"/>
                    <a:pt x="12665" y="14525"/>
                    <a:pt x="11338" y="9630"/>
                  </a:cubicBezTo>
                  <a:cubicBezTo>
                    <a:pt x="10010" y="4740"/>
                    <a:pt x="3347" y="1"/>
                    <a:pt x="33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713" name="Google Shape;2713;p65"/>
            <p:cNvSpPr/>
            <p:nvPr/>
          </p:nvSpPr>
          <p:spPr>
            <a:xfrm rot="8100000">
              <a:off x="-47481" y="15766"/>
              <a:ext cx="327369" cy="463305"/>
            </a:xfrm>
            <a:custGeom>
              <a:avLst/>
              <a:gdLst/>
              <a:ahLst/>
              <a:cxnLst/>
              <a:rect l="l" t="t" r="r" b="b"/>
              <a:pathLst>
                <a:path w="12665" h="17924" extrusionOk="0">
                  <a:moveTo>
                    <a:pt x="9318" y="0"/>
                  </a:moveTo>
                  <a:cubicBezTo>
                    <a:pt x="9318" y="0"/>
                    <a:pt x="2656" y="4739"/>
                    <a:pt x="1328" y="9633"/>
                  </a:cubicBezTo>
                  <a:cubicBezTo>
                    <a:pt x="0" y="14524"/>
                    <a:pt x="1742" y="16968"/>
                    <a:pt x="4504" y="17719"/>
                  </a:cubicBezTo>
                  <a:cubicBezTo>
                    <a:pt x="4993" y="17852"/>
                    <a:pt x="5480" y="17923"/>
                    <a:pt x="5960" y="17923"/>
                  </a:cubicBezTo>
                  <a:cubicBezTo>
                    <a:pt x="8194" y="17923"/>
                    <a:pt x="10244" y="16380"/>
                    <a:pt x="11337" y="12351"/>
                  </a:cubicBezTo>
                  <a:cubicBezTo>
                    <a:pt x="12665" y="7460"/>
                    <a:pt x="9318" y="0"/>
                    <a:pt x="93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714" name="Google Shape;2714;p65"/>
            <p:cNvSpPr/>
            <p:nvPr/>
          </p:nvSpPr>
          <p:spPr>
            <a:xfrm rot="8100000">
              <a:off x="-58634" y="-3665"/>
              <a:ext cx="327394" cy="463253"/>
            </a:xfrm>
            <a:custGeom>
              <a:avLst/>
              <a:gdLst/>
              <a:ahLst/>
              <a:cxnLst/>
              <a:rect l="l" t="t" r="r" b="b"/>
              <a:pathLst>
                <a:path w="12666" h="17922" extrusionOk="0">
                  <a:moveTo>
                    <a:pt x="9319" y="1"/>
                  </a:moveTo>
                  <a:cubicBezTo>
                    <a:pt x="9319" y="1"/>
                    <a:pt x="2657" y="4740"/>
                    <a:pt x="1328" y="9630"/>
                  </a:cubicBezTo>
                  <a:cubicBezTo>
                    <a:pt x="1" y="14525"/>
                    <a:pt x="1743" y="16968"/>
                    <a:pt x="4504" y="17719"/>
                  </a:cubicBezTo>
                  <a:cubicBezTo>
                    <a:pt x="4992" y="17851"/>
                    <a:pt x="5478" y="17921"/>
                    <a:pt x="5956" y="17921"/>
                  </a:cubicBezTo>
                  <a:cubicBezTo>
                    <a:pt x="8191" y="17921"/>
                    <a:pt x="10244" y="16380"/>
                    <a:pt x="11338" y="12351"/>
                  </a:cubicBezTo>
                  <a:cubicBezTo>
                    <a:pt x="12665" y="7457"/>
                    <a:pt x="9319" y="1"/>
                    <a:pt x="931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715" name="Google Shape;2715;p65"/>
            <p:cNvSpPr/>
            <p:nvPr/>
          </p:nvSpPr>
          <p:spPr>
            <a:xfrm rot="8100000">
              <a:off x="91032" y="-221776"/>
              <a:ext cx="442523" cy="418484"/>
            </a:xfrm>
            <a:custGeom>
              <a:avLst/>
              <a:gdLst/>
              <a:ahLst/>
              <a:cxnLst/>
              <a:rect l="l" t="t" r="r" b="b"/>
              <a:pathLst>
                <a:path w="17120" h="16190" extrusionOk="0">
                  <a:moveTo>
                    <a:pt x="1" y="0"/>
                  </a:moveTo>
                  <a:cubicBezTo>
                    <a:pt x="1" y="1"/>
                    <a:pt x="897" y="9103"/>
                    <a:pt x="4907" y="13113"/>
                  </a:cubicBezTo>
                  <a:cubicBezTo>
                    <a:pt x="7087" y="15293"/>
                    <a:pt x="9069" y="16190"/>
                    <a:pt x="10788" y="16190"/>
                  </a:cubicBezTo>
                  <a:cubicBezTo>
                    <a:pt x="12231" y="16190"/>
                    <a:pt x="13488" y="15558"/>
                    <a:pt x="14521" y="14524"/>
                  </a:cubicBezTo>
                  <a:cubicBezTo>
                    <a:pt x="16787" y="12260"/>
                    <a:pt x="17120" y="8921"/>
                    <a:pt x="13110" y="4910"/>
                  </a:cubicBezTo>
                  <a:cubicBezTo>
                    <a:pt x="9100" y="900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716" name="Google Shape;2716;p65"/>
            <p:cNvSpPr/>
            <p:nvPr/>
          </p:nvSpPr>
          <p:spPr>
            <a:xfrm rot="8100000">
              <a:off x="65904" y="-221812"/>
              <a:ext cx="442626" cy="418484"/>
            </a:xfrm>
            <a:custGeom>
              <a:avLst/>
              <a:gdLst/>
              <a:ahLst/>
              <a:cxnLst/>
              <a:rect l="l" t="t" r="r" b="b"/>
              <a:pathLst>
                <a:path w="17124" h="16190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900" y="9102"/>
                    <a:pt x="4911" y="13113"/>
                  </a:cubicBezTo>
                  <a:cubicBezTo>
                    <a:pt x="7091" y="15293"/>
                    <a:pt x="9073" y="16189"/>
                    <a:pt x="10792" y="16189"/>
                  </a:cubicBezTo>
                  <a:cubicBezTo>
                    <a:pt x="12234" y="16189"/>
                    <a:pt x="13491" y="15558"/>
                    <a:pt x="14525" y="14524"/>
                  </a:cubicBezTo>
                  <a:cubicBezTo>
                    <a:pt x="16790" y="12259"/>
                    <a:pt x="17124" y="8920"/>
                    <a:pt x="13113" y="4910"/>
                  </a:cubicBezTo>
                  <a:cubicBezTo>
                    <a:pt x="9103" y="900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717" name="Google Shape;2717;p65"/>
            <p:cNvSpPr/>
            <p:nvPr/>
          </p:nvSpPr>
          <p:spPr>
            <a:xfrm rot="8100000">
              <a:off x="-206906" y="76111"/>
              <a:ext cx="442626" cy="418484"/>
            </a:xfrm>
            <a:custGeom>
              <a:avLst/>
              <a:gdLst/>
              <a:ahLst/>
              <a:cxnLst/>
              <a:rect l="l" t="t" r="r" b="b"/>
              <a:pathLst>
                <a:path w="17124" h="16190" extrusionOk="0">
                  <a:moveTo>
                    <a:pt x="17124" y="0"/>
                  </a:moveTo>
                  <a:cubicBezTo>
                    <a:pt x="17123" y="0"/>
                    <a:pt x="8021" y="900"/>
                    <a:pt x="4011" y="4910"/>
                  </a:cubicBezTo>
                  <a:cubicBezTo>
                    <a:pt x="1" y="8921"/>
                    <a:pt x="335" y="12260"/>
                    <a:pt x="2600" y="14524"/>
                  </a:cubicBezTo>
                  <a:cubicBezTo>
                    <a:pt x="3633" y="15558"/>
                    <a:pt x="4891" y="16190"/>
                    <a:pt x="6333" y="16190"/>
                  </a:cubicBezTo>
                  <a:cubicBezTo>
                    <a:pt x="8052" y="16190"/>
                    <a:pt x="10034" y="15293"/>
                    <a:pt x="12215" y="13113"/>
                  </a:cubicBezTo>
                  <a:cubicBezTo>
                    <a:pt x="16225" y="9103"/>
                    <a:pt x="17124" y="1"/>
                    <a:pt x="171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718" name="Google Shape;2718;p65"/>
            <p:cNvSpPr/>
            <p:nvPr/>
          </p:nvSpPr>
          <p:spPr>
            <a:xfrm rot="8100000">
              <a:off x="-206924" y="51016"/>
              <a:ext cx="442626" cy="418484"/>
            </a:xfrm>
            <a:custGeom>
              <a:avLst/>
              <a:gdLst/>
              <a:ahLst/>
              <a:cxnLst/>
              <a:rect l="l" t="t" r="r" b="b"/>
              <a:pathLst>
                <a:path w="17124" h="16190" extrusionOk="0">
                  <a:moveTo>
                    <a:pt x="17123" y="0"/>
                  </a:moveTo>
                  <a:cubicBezTo>
                    <a:pt x="17123" y="0"/>
                    <a:pt x="8021" y="900"/>
                    <a:pt x="4010" y="4910"/>
                  </a:cubicBezTo>
                  <a:cubicBezTo>
                    <a:pt x="0" y="8920"/>
                    <a:pt x="334" y="12259"/>
                    <a:pt x="2599" y="14524"/>
                  </a:cubicBezTo>
                  <a:cubicBezTo>
                    <a:pt x="3633" y="15558"/>
                    <a:pt x="4890" y="16189"/>
                    <a:pt x="6333" y="16189"/>
                  </a:cubicBezTo>
                  <a:cubicBezTo>
                    <a:pt x="8051" y="16189"/>
                    <a:pt x="10033" y="15293"/>
                    <a:pt x="12213" y="13113"/>
                  </a:cubicBezTo>
                  <a:cubicBezTo>
                    <a:pt x="16224" y="9102"/>
                    <a:pt x="17123" y="0"/>
                    <a:pt x="171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719" name="Google Shape;2719;p65"/>
            <p:cNvSpPr/>
            <p:nvPr/>
          </p:nvSpPr>
          <p:spPr>
            <a:xfrm rot="8100000">
              <a:off x="58375" y="-84119"/>
              <a:ext cx="299840" cy="530872"/>
            </a:xfrm>
            <a:custGeom>
              <a:avLst/>
              <a:gdLst/>
              <a:ahLst/>
              <a:cxnLst/>
              <a:rect l="l" t="t" r="r" b="b"/>
              <a:pathLst>
                <a:path w="11600" h="20538" extrusionOk="0">
                  <a:moveTo>
                    <a:pt x="5802" y="0"/>
                  </a:moveTo>
                  <a:cubicBezTo>
                    <a:pt x="5802" y="0"/>
                    <a:pt x="1" y="7068"/>
                    <a:pt x="1" y="12740"/>
                  </a:cubicBezTo>
                  <a:cubicBezTo>
                    <a:pt x="1" y="18413"/>
                    <a:pt x="2596" y="20538"/>
                    <a:pt x="5802" y="20538"/>
                  </a:cubicBezTo>
                  <a:cubicBezTo>
                    <a:pt x="9005" y="20538"/>
                    <a:pt x="11600" y="18413"/>
                    <a:pt x="11600" y="12740"/>
                  </a:cubicBezTo>
                  <a:cubicBezTo>
                    <a:pt x="11600" y="7068"/>
                    <a:pt x="5802" y="0"/>
                    <a:pt x="580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720" name="Google Shape;2720;p65"/>
            <p:cNvSpPr/>
            <p:nvPr/>
          </p:nvSpPr>
          <p:spPr>
            <a:xfrm rot="8100000">
              <a:off x="40636" y="-101870"/>
              <a:ext cx="299840" cy="530898"/>
            </a:xfrm>
            <a:custGeom>
              <a:avLst/>
              <a:gdLst/>
              <a:ahLst/>
              <a:cxnLst/>
              <a:rect l="l" t="t" r="r" b="b"/>
              <a:pathLst>
                <a:path w="11600" h="20539" extrusionOk="0">
                  <a:moveTo>
                    <a:pt x="5802" y="1"/>
                  </a:moveTo>
                  <a:cubicBezTo>
                    <a:pt x="5802" y="1"/>
                    <a:pt x="1" y="7070"/>
                    <a:pt x="1" y="12742"/>
                  </a:cubicBezTo>
                  <a:cubicBezTo>
                    <a:pt x="1" y="18414"/>
                    <a:pt x="2596" y="20539"/>
                    <a:pt x="5802" y="20539"/>
                  </a:cubicBezTo>
                  <a:cubicBezTo>
                    <a:pt x="9005" y="20539"/>
                    <a:pt x="11600" y="18414"/>
                    <a:pt x="11600" y="12742"/>
                  </a:cubicBezTo>
                  <a:cubicBezTo>
                    <a:pt x="11600" y="7070"/>
                    <a:pt x="5802" y="1"/>
                    <a:pt x="580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1026" name="Picture 2" descr="Dân tộc Lô Lô">
            <a:extLst>
              <a:ext uri="{FF2B5EF4-FFF2-40B4-BE49-F238E27FC236}">
                <a16:creationId xmlns:a16="http://schemas.microsoft.com/office/drawing/2014/main" id="{F322CD04-D5EB-4E26-A583-C6B82818B9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5638" y="1213455"/>
            <a:ext cx="2300175" cy="2988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6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6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6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6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6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6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6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6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6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6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6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6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26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73" grpId="0"/>
      <p:bldP spid="2675" grpId="0"/>
      <p:bldP spid="2676" grpId="0"/>
      <p:bldP spid="2677" grpId="0"/>
      <p:bldP spid="2678" grpId="0"/>
      <p:bldP spid="2679" grpId="0"/>
      <p:bldP spid="2680" grpId="0"/>
      <p:bldP spid="2681" grpId="0"/>
      <p:bldP spid="268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3" name="Google Shape;2673;p65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65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dirty="0">
                <a:latin typeface="Cambria" panose="02040503050406030204" pitchFamily="18" charset="0"/>
                <a:ea typeface="Cambria" panose="02040503050406030204" pitchFamily="18" charset="0"/>
              </a:rPr>
              <a:t>1. Giới thiệu khái quát về người Lô Lô</a:t>
            </a:r>
            <a:endParaRPr sz="2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2687" name="Google Shape;2687;p65"/>
          <p:cNvGrpSpPr/>
          <p:nvPr/>
        </p:nvGrpSpPr>
        <p:grpSpPr>
          <a:xfrm rot="-2700000">
            <a:off x="-290057" y="444986"/>
            <a:ext cx="906756" cy="906811"/>
            <a:chOff x="-290060" y="-317019"/>
            <a:chExt cx="906765" cy="906820"/>
          </a:xfrm>
        </p:grpSpPr>
        <p:sp>
          <p:nvSpPr>
            <p:cNvPr id="2688" name="Google Shape;2688;p65"/>
            <p:cNvSpPr/>
            <p:nvPr/>
          </p:nvSpPr>
          <p:spPr>
            <a:xfrm rot="8100000">
              <a:off x="147943" y="5386"/>
              <a:ext cx="299840" cy="531001"/>
            </a:xfrm>
            <a:custGeom>
              <a:avLst/>
              <a:gdLst/>
              <a:ahLst/>
              <a:cxnLst/>
              <a:rect l="l" t="t" r="r" b="b"/>
              <a:pathLst>
                <a:path w="11600" h="20543" extrusionOk="0">
                  <a:moveTo>
                    <a:pt x="5802" y="1"/>
                  </a:moveTo>
                  <a:cubicBezTo>
                    <a:pt x="5802" y="1"/>
                    <a:pt x="1" y="7073"/>
                    <a:pt x="1" y="12745"/>
                  </a:cubicBezTo>
                  <a:cubicBezTo>
                    <a:pt x="1" y="18414"/>
                    <a:pt x="2596" y="20543"/>
                    <a:pt x="5802" y="20543"/>
                  </a:cubicBezTo>
                  <a:cubicBezTo>
                    <a:pt x="9005" y="20543"/>
                    <a:pt x="11600" y="18414"/>
                    <a:pt x="11600" y="12745"/>
                  </a:cubicBezTo>
                  <a:cubicBezTo>
                    <a:pt x="11600" y="7073"/>
                    <a:pt x="5802" y="1"/>
                    <a:pt x="580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689" name="Google Shape;2689;p65"/>
            <p:cNvSpPr/>
            <p:nvPr/>
          </p:nvSpPr>
          <p:spPr>
            <a:xfrm rot="8100000">
              <a:off x="130187" y="-12358"/>
              <a:ext cx="299840" cy="530976"/>
            </a:xfrm>
            <a:custGeom>
              <a:avLst/>
              <a:gdLst/>
              <a:ahLst/>
              <a:cxnLst/>
              <a:rect l="l" t="t" r="r" b="b"/>
              <a:pathLst>
                <a:path w="11600" h="20542" extrusionOk="0">
                  <a:moveTo>
                    <a:pt x="5802" y="0"/>
                  </a:moveTo>
                  <a:cubicBezTo>
                    <a:pt x="5802" y="0"/>
                    <a:pt x="1" y="7073"/>
                    <a:pt x="1" y="12745"/>
                  </a:cubicBezTo>
                  <a:cubicBezTo>
                    <a:pt x="1" y="18413"/>
                    <a:pt x="2596" y="20541"/>
                    <a:pt x="5802" y="20541"/>
                  </a:cubicBezTo>
                  <a:cubicBezTo>
                    <a:pt x="9005" y="20541"/>
                    <a:pt x="11600" y="18413"/>
                    <a:pt x="11600" y="12745"/>
                  </a:cubicBezTo>
                  <a:cubicBezTo>
                    <a:pt x="11600" y="7073"/>
                    <a:pt x="5802" y="0"/>
                    <a:pt x="580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690" name="Google Shape;2690;p65"/>
            <p:cNvSpPr/>
            <p:nvPr/>
          </p:nvSpPr>
          <p:spPr>
            <a:xfrm rot="8100000">
              <a:off x="281216" y="135463"/>
              <a:ext cx="172150" cy="243594"/>
            </a:xfrm>
            <a:custGeom>
              <a:avLst/>
              <a:gdLst/>
              <a:ahLst/>
              <a:cxnLst/>
              <a:rect l="l" t="t" r="r" b="b"/>
              <a:pathLst>
                <a:path w="6660" h="9424" extrusionOk="0">
                  <a:moveTo>
                    <a:pt x="1757" y="1"/>
                  </a:moveTo>
                  <a:cubicBezTo>
                    <a:pt x="1757" y="1"/>
                    <a:pt x="0" y="3924"/>
                    <a:pt x="699" y="6497"/>
                  </a:cubicBezTo>
                  <a:cubicBezTo>
                    <a:pt x="1273" y="8614"/>
                    <a:pt x="2349" y="9423"/>
                    <a:pt x="3522" y="9423"/>
                  </a:cubicBezTo>
                  <a:cubicBezTo>
                    <a:pt x="3774" y="9423"/>
                    <a:pt x="4031" y="9386"/>
                    <a:pt x="4287" y="9316"/>
                  </a:cubicBezTo>
                  <a:cubicBezTo>
                    <a:pt x="5741" y="8921"/>
                    <a:pt x="6660" y="7639"/>
                    <a:pt x="5958" y="5066"/>
                  </a:cubicBezTo>
                  <a:cubicBezTo>
                    <a:pt x="5259" y="2494"/>
                    <a:pt x="1757" y="1"/>
                    <a:pt x="175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691" name="Google Shape;2691;p65"/>
            <p:cNvSpPr/>
            <p:nvPr/>
          </p:nvSpPr>
          <p:spPr>
            <a:xfrm rot="8100000">
              <a:off x="271013" y="129595"/>
              <a:ext cx="172175" cy="243543"/>
            </a:xfrm>
            <a:custGeom>
              <a:avLst/>
              <a:gdLst/>
              <a:ahLst/>
              <a:cxnLst/>
              <a:rect l="l" t="t" r="r" b="b"/>
              <a:pathLst>
                <a:path w="6661" h="9422" extrusionOk="0">
                  <a:moveTo>
                    <a:pt x="1762" y="0"/>
                  </a:moveTo>
                  <a:cubicBezTo>
                    <a:pt x="1762" y="0"/>
                    <a:pt x="1" y="3923"/>
                    <a:pt x="699" y="6496"/>
                  </a:cubicBezTo>
                  <a:cubicBezTo>
                    <a:pt x="1274" y="8613"/>
                    <a:pt x="2353" y="9422"/>
                    <a:pt x="3526" y="9422"/>
                  </a:cubicBezTo>
                  <a:cubicBezTo>
                    <a:pt x="3779" y="9422"/>
                    <a:pt x="4035" y="9385"/>
                    <a:pt x="4293" y="9315"/>
                  </a:cubicBezTo>
                  <a:cubicBezTo>
                    <a:pt x="5746" y="8921"/>
                    <a:pt x="6660" y="7638"/>
                    <a:pt x="5962" y="5065"/>
                  </a:cubicBezTo>
                  <a:cubicBezTo>
                    <a:pt x="5263" y="2493"/>
                    <a:pt x="1762" y="0"/>
                    <a:pt x="176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692" name="Google Shape;2692;p65"/>
            <p:cNvSpPr/>
            <p:nvPr/>
          </p:nvSpPr>
          <p:spPr>
            <a:xfrm rot="8100000">
              <a:off x="198071" y="218608"/>
              <a:ext cx="172150" cy="243594"/>
            </a:xfrm>
            <a:custGeom>
              <a:avLst/>
              <a:gdLst/>
              <a:ahLst/>
              <a:cxnLst/>
              <a:rect l="l" t="t" r="r" b="b"/>
              <a:pathLst>
                <a:path w="6660" h="9424" extrusionOk="0">
                  <a:moveTo>
                    <a:pt x="4899" y="1"/>
                  </a:moveTo>
                  <a:cubicBezTo>
                    <a:pt x="4899" y="1"/>
                    <a:pt x="1397" y="2494"/>
                    <a:pt x="699" y="5066"/>
                  </a:cubicBezTo>
                  <a:cubicBezTo>
                    <a:pt x="1" y="7639"/>
                    <a:pt x="915" y="8921"/>
                    <a:pt x="2368" y="9316"/>
                  </a:cubicBezTo>
                  <a:cubicBezTo>
                    <a:pt x="2625" y="9386"/>
                    <a:pt x="2882" y="9423"/>
                    <a:pt x="3134" y="9423"/>
                  </a:cubicBezTo>
                  <a:cubicBezTo>
                    <a:pt x="4307" y="9423"/>
                    <a:pt x="5383" y="8614"/>
                    <a:pt x="5958" y="6497"/>
                  </a:cubicBezTo>
                  <a:cubicBezTo>
                    <a:pt x="6659" y="3924"/>
                    <a:pt x="4899" y="1"/>
                    <a:pt x="489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693" name="Google Shape;2693;p65"/>
            <p:cNvSpPr/>
            <p:nvPr/>
          </p:nvSpPr>
          <p:spPr>
            <a:xfrm rot="8100000">
              <a:off x="192263" y="208371"/>
              <a:ext cx="172124" cy="243543"/>
            </a:xfrm>
            <a:custGeom>
              <a:avLst/>
              <a:gdLst/>
              <a:ahLst/>
              <a:cxnLst/>
              <a:rect l="l" t="t" r="r" b="b"/>
              <a:pathLst>
                <a:path w="6659" h="9422" extrusionOk="0">
                  <a:moveTo>
                    <a:pt x="4899" y="0"/>
                  </a:moveTo>
                  <a:cubicBezTo>
                    <a:pt x="4899" y="0"/>
                    <a:pt x="1397" y="2493"/>
                    <a:pt x="698" y="5065"/>
                  </a:cubicBezTo>
                  <a:cubicBezTo>
                    <a:pt x="1" y="7638"/>
                    <a:pt x="919" y="8921"/>
                    <a:pt x="2368" y="9315"/>
                  </a:cubicBezTo>
                  <a:cubicBezTo>
                    <a:pt x="2625" y="9385"/>
                    <a:pt x="2882" y="9422"/>
                    <a:pt x="3134" y="9422"/>
                  </a:cubicBezTo>
                  <a:cubicBezTo>
                    <a:pt x="4308" y="9422"/>
                    <a:pt x="5386" y="8613"/>
                    <a:pt x="5960" y="6496"/>
                  </a:cubicBezTo>
                  <a:cubicBezTo>
                    <a:pt x="6659" y="3923"/>
                    <a:pt x="4899" y="0"/>
                    <a:pt x="489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694" name="Google Shape;2694;p65"/>
            <p:cNvSpPr/>
            <p:nvPr/>
          </p:nvSpPr>
          <p:spPr>
            <a:xfrm rot="8100000">
              <a:off x="110689" y="-142417"/>
              <a:ext cx="327394" cy="463305"/>
            </a:xfrm>
            <a:custGeom>
              <a:avLst/>
              <a:gdLst/>
              <a:ahLst/>
              <a:cxnLst/>
              <a:rect l="l" t="t" r="r" b="b"/>
              <a:pathLst>
                <a:path w="12666" h="17924" extrusionOk="0">
                  <a:moveTo>
                    <a:pt x="3347" y="0"/>
                  </a:moveTo>
                  <a:cubicBezTo>
                    <a:pt x="3347" y="0"/>
                    <a:pt x="1" y="7460"/>
                    <a:pt x="1329" y="12351"/>
                  </a:cubicBezTo>
                  <a:cubicBezTo>
                    <a:pt x="2425" y="16380"/>
                    <a:pt x="4474" y="17923"/>
                    <a:pt x="6707" y="17923"/>
                  </a:cubicBezTo>
                  <a:cubicBezTo>
                    <a:pt x="7186" y="17923"/>
                    <a:pt x="7673" y="17852"/>
                    <a:pt x="8162" y="17719"/>
                  </a:cubicBezTo>
                  <a:cubicBezTo>
                    <a:pt x="10924" y="16968"/>
                    <a:pt x="12666" y="14524"/>
                    <a:pt x="11338" y="9633"/>
                  </a:cubicBezTo>
                  <a:cubicBezTo>
                    <a:pt x="10010" y="4739"/>
                    <a:pt x="3347" y="0"/>
                    <a:pt x="334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695" name="Google Shape;2695;p65"/>
            <p:cNvSpPr/>
            <p:nvPr/>
          </p:nvSpPr>
          <p:spPr>
            <a:xfrm rot="8100000">
              <a:off x="91223" y="-153522"/>
              <a:ext cx="327394" cy="463253"/>
            </a:xfrm>
            <a:custGeom>
              <a:avLst/>
              <a:gdLst/>
              <a:ahLst/>
              <a:cxnLst/>
              <a:rect l="l" t="t" r="r" b="b"/>
              <a:pathLst>
                <a:path w="12666" h="17922" extrusionOk="0">
                  <a:moveTo>
                    <a:pt x="3347" y="1"/>
                  </a:moveTo>
                  <a:cubicBezTo>
                    <a:pt x="3347" y="1"/>
                    <a:pt x="1" y="7457"/>
                    <a:pt x="1328" y="12351"/>
                  </a:cubicBezTo>
                  <a:cubicBezTo>
                    <a:pt x="2426" y="16380"/>
                    <a:pt x="4476" y="17921"/>
                    <a:pt x="6710" y="17921"/>
                  </a:cubicBezTo>
                  <a:cubicBezTo>
                    <a:pt x="7188" y="17921"/>
                    <a:pt x="7674" y="17851"/>
                    <a:pt x="8161" y="17719"/>
                  </a:cubicBezTo>
                  <a:cubicBezTo>
                    <a:pt x="10924" y="16968"/>
                    <a:pt x="12665" y="14525"/>
                    <a:pt x="11338" y="9630"/>
                  </a:cubicBezTo>
                  <a:cubicBezTo>
                    <a:pt x="10010" y="4740"/>
                    <a:pt x="3347" y="1"/>
                    <a:pt x="33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696" name="Google Shape;2696;p65"/>
            <p:cNvSpPr/>
            <p:nvPr/>
          </p:nvSpPr>
          <p:spPr>
            <a:xfrm rot="8100000">
              <a:off x="-47481" y="15766"/>
              <a:ext cx="327369" cy="463305"/>
            </a:xfrm>
            <a:custGeom>
              <a:avLst/>
              <a:gdLst/>
              <a:ahLst/>
              <a:cxnLst/>
              <a:rect l="l" t="t" r="r" b="b"/>
              <a:pathLst>
                <a:path w="12665" h="17924" extrusionOk="0">
                  <a:moveTo>
                    <a:pt x="9318" y="0"/>
                  </a:moveTo>
                  <a:cubicBezTo>
                    <a:pt x="9318" y="0"/>
                    <a:pt x="2656" y="4739"/>
                    <a:pt x="1328" y="9633"/>
                  </a:cubicBezTo>
                  <a:cubicBezTo>
                    <a:pt x="0" y="14524"/>
                    <a:pt x="1742" y="16968"/>
                    <a:pt x="4504" y="17719"/>
                  </a:cubicBezTo>
                  <a:cubicBezTo>
                    <a:pt x="4993" y="17852"/>
                    <a:pt x="5480" y="17923"/>
                    <a:pt x="5960" y="17923"/>
                  </a:cubicBezTo>
                  <a:cubicBezTo>
                    <a:pt x="8194" y="17923"/>
                    <a:pt x="10244" y="16380"/>
                    <a:pt x="11337" y="12351"/>
                  </a:cubicBezTo>
                  <a:cubicBezTo>
                    <a:pt x="12665" y="7460"/>
                    <a:pt x="9318" y="0"/>
                    <a:pt x="93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697" name="Google Shape;2697;p65"/>
            <p:cNvSpPr/>
            <p:nvPr/>
          </p:nvSpPr>
          <p:spPr>
            <a:xfrm rot="8100000">
              <a:off x="-58634" y="-3665"/>
              <a:ext cx="327394" cy="463253"/>
            </a:xfrm>
            <a:custGeom>
              <a:avLst/>
              <a:gdLst/>
              <a:ahLst/>
              <a:cxnLst/>
              <a:rect l="l" t="t" r="r" b="b"/>
              <a:pathLst>
                <a:path w="12666" h="17922" extrusionOk="0">
                  <a:moveTo>
                    <a:pt x="9319" y="1"/>
                  </a:moveTo>
                  <a:cubicBezTo>
                    <a:pt x="9319" y="1"/>
                    <a:pt x="2657" y="4740"/>
                    <a:pt x="1328" y="9630"/>
                  </a:cubicBezTo>
                  <a:cubicBezTo>
                    <a:pt x="1" y="14525"/>
                    <a:pt x="1743" y="16968"/>
                    <a:pt x="4504" y="17719"/>
                  </a:cubicBezTo>
                  <a:cubicBezTo>
                    <a:pt x="4992" y="17851"/>
                    <a:pt x="5478" y="17921"/>
                    <a:pt x="5956" y="17921"/>
                  </a:cubicBezTo>
                  <a:cubicBezTo>
                    <a:pt x="8191" y="17921"/>
                    <a:pt x="10244" y="16380"/>
                    <a:pt x="11338" y="12351"/>
                  </a:cubicBezTo>
                  <a:cubicBezTo>
                    <a:pt x="12665" y="7457"/>
                    <a:pt x="9319" y="1"/>
                    <a:pt x="931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698" name="Google Shape;2698;p65"/>
            <p:cNvSpPr/>
            <p:nvPr/>
          </p:nvSpPr>
          <p:spPr>
            <a:xfrm rot="8100000">
              <a:off x="91032" y="-221776"/>
              <a:ext cx="442523" cy="418484"/>
            </a:xfrm>
            <a:custGeom>
              <a:avLst/>
              <a:gdLst/>
              <a:ahLst/>
              <a:cxnLst/>
              <a:rect l="l" t="t" r="r" b="b"/>
              <a:pathLst>
                <a:path w="17120" h="16190" extrusionOk="0">
                  <a:moveTo>
                    <a:pt x="1" y="0"/>
                  </a:moveTo>
                  <a:cubicBezTo>
                    <a:pt x="1" y="1"/>
                    <a:pt x="897" y="9103"/>
                    <a:pt x="4907" y="13113"/>
                  </a:cubicBezTo>
                  <a:cubicBezTo>
                    <a:pt x="7087" y="15293"/>
                    <a:pt x="9069" y="16190"/>
                    <a:pt x="10788" y="16190"/>
                  </a:cubicBezTo>
                  <a:cubicBezTo>
                    <a:pt x="12231" y="16190"/>
                    <a:pt x="13488" y="15558"/>
                    <a:pt x="14521" y="14524"/>
                  </a:cubicBezTo>
                  <a:cubicBezTo>
                    <a:pt x="16787" y="12260"/>
                    <a:pt x="17120" y="8921"/>
                    <a:pt x="13110" y="4910"/>
                  </a:cubicBezTo>
                  <a:cubicBezTo>
                    <a:pt x="9100" y="900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699" name="Google Shape;2699;p65"/>
            <p:cNvSpPr/>
            <p:nvPr/>
          </p:nvSpPr>
          <p:spPr>
            <a:xfrm rot="8100000">
              <a:off x="65904" y="-221812"/>
              <a:ext cx="442626" cy="418484"/>
            </a:xfrm>
            <a:custGeom>
              <a:avLst/>
              <a:gdLst/>
              <a:ahLst/>
              <a:cxnLst/>
              <a:rect l="l" t="t" r="r" b="b"/>
              <a:pathLst>
                <a:path w="17124" h="16190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900" y="9102"/>
                    <a:pt x="4911" y="13113"/>
                  </a:cubicBezTo>
                  <a:cubicBezTo>
                    <a:pt x="7091" y="15293"/>
                    <a:pt x="9073" y="16189"/>
                    <a:pt x="10792" y="16189"/>
                  </a:cubicBezTo>
                  <a:cubicBezTo>
                    <a:pt x="12234" y="16189"/>
                    <a:pt x="13491" y="15558"/>
                    <a:pt x="14525" y="14524"/>
                  </a:cubicBezTo>
                  <a:cubicBezTo>
                    <a:pt x="16790" y="12259"/>
                    <a:pt x="17124" y="8920"/>
                    <a:pt x="13113" y="4910"/>
                  </a:cubicBezTo>
                  <a:cubicBezTo>
                    <a:pt x="9103" y="900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700" name="Google Shape;2700;p65"/>
            <p:cNvSpPr/>
            <p:nvPr/>
          </p:nvSpPr>
          <p:spPr>
            <a:xfrm rot="8100000">
              <a:off x="-206906" y="76111"/>
              <a:ext cx="442626" cy="418484"/>
            </a:xfrm>
            <a:custGeom>
              <a:avLst/>
              <a:gdLst/>
              <a:ahLst/>
              <a:cxnLst/>
              <a:rect l="l" t="t" r="r" b="b"/>
              <a:pathLst>
                <a:path w="17124" h="16190" extrusionOk="0">
                  <a:moveTo>
                    <a:pt x="17124" y="0"/>
                  </a:moveTo>
                  <a:cubicBezTo>
                    <a:pt x="17123" y="0"/>
                    <a:pt x="8021" y="900"/>
                    <a:pt x="4011" y="4910"/>
                  </a:cubicBezTo>
                  <a:cubicBezTo>
                    <a:pt x="1" y="8921"/>
                    <a:pt x="335" y="12260"/>
                    <a:pt x="2600" y="14524"/>
                  </a:cubicBezTo>
                  <a:cubicBezTo>
                    <a:pt x="3633" y="15558"/>
                    <a:pt x="4891" y="16190"/>
                    <a:pt x="6333" y="16190"/>
                  </a:cubicBezTo>
                  <a:cubicBezTo>
                    <a:pt x="8052" y="16190"/>
                    <a:pt x="10034" y="15293"/>
                    <a:pt x="12215" y="13113"/>
                  </a:cubicBezTo>
                  <a:cubicBezTo>
                    <a:pt x="16225" y="9103"/>
                    <a:pt x="17124" y="1"/>
                    <a:pt x="171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701" name="Google Shape;2701;p65"/>
            <p:cNvSpPr/>
            <p:nvPr/>
          </p:nvSpPr>
          <p:spPr>
            <a:xfrm rot="8100000">
              <a:off x="-206924" y="51016"/>
              <a:ext cx="442626" cy="418484"/>
            </a:xfrm>
            <a:custGeom>
              <a:avLst/>
              <a:gdLst/>
              <a:ahLst/>
              <a:cxnLst/>
              <a:rect l="l" t="t" r="r" b="b"/>
              <a:pathLst>
                <a:path w="17124" h="16190" extrusionOk="0">
                  <a:moveTo>
                    <a:pt x="17123" y="0"/>
                  </a:moveTo>
                  <a:cubicBezTo>
                    <a:pt x="17123" y="0"/>
                    <a:pt x="8021" y="900"/>
                    <a:pt x="4010" y="4910"/>
                  </a:cubicBezTo>
                  <a:cubicBezTo>
                    <a:pt x="0" y="8920"/>
                    <a:pt x="334" y="12259"/>
                    <a:pt x="2599" y="14524"/>
                  </a:cubicBezTo>
                  <a:cubicBezTo>
                    <a:pt x="3633" y="15558"/>
                    <a:pt x="4890" y="16189"/>
                    <a:pt x="6333" y="16189"/>
                  </a:cubicBezTo>
                  <a:cubicBezTo>
                    <a:pt x="8051" y="16189"/>
                    <a:pt x="10033" y="15293"/>
                    <a:pt x="12213" y="13113"/>
                  </a:cubicBezTo>
                  <a:cubicBezTo>
                    <a:pt x="16224" y="9102"/>
                    <a:pt x="17123" y="0"/>
                    <a:pt x="171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702" name="Google Shape;2702;p65"/>
            <p:cNvSpPr/>
            <p:nvPr/>
          </p:nvSpPr>
          <p:spPr>
            <a:xfrm rot="8100000">
              <a:off x="58375" y="-84119"/>
              <a:ext cx="299840" cy="530872"/>
            </a:xfrm>
            <a:custGeom>
              <a:avLst/>
              <a:gdLst/>
              <a:ahLst/>
              <a:cxnLst/>
              <a:rect l="l" t="t" r="r" b="b"/>
              <a:pathLst>
                <a:path w="11600" h="20538" extrusionOk="0">
                  <a:moveTo>
                    <a:pt x="5802" y="0"/>
                  </a:moveTo>
                  <a:cubicBezTo>
                    <a:pt x="5802" y="0"/>
                    <a:pt x="1" y="7068"/>
                    <a:pt x="1" y="12740"/>
                  </a:cubicBezTo>
                  <a:cubicBezTo>
                    <a:pt x="1" y="18413"/>
                    <a:pt x="2596" y="20538"/>
                    <a:pt x="5802" y="20538"/>
                  </a:cubicBezTo>
                  <a:cubicBezTo>
                    <a:pt x="9005" y="20538"/>
                    <a:pt x="11600" y="18413"/>
                    <a:pt x="11600" y="12740"/>
                  </a:cubicBezTo>
                  <a:cubicBezTo>
                    <a:pt x="11600" y="7068"/>
                    <a:pt x="5802" y="0"/>
                    <a:pt x="580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703" name="Google Shape;2703;p65"/>
            <p:cNvSpPr/>
            <p:nvPr/>
          </p:nvSpPr>
          <p:spPr>
            <a:xfrm rot="8100000">
              <a:off x="40636" y="-101870"/>
              <a:ext cx="299840" cy="530898"/>
            </a:xfrm>
            <a:custGeom>
              <a:avLst/>
              <a:gdLst/>
              <a:ahLst/>
              <a:cxnLst/>
              <a:rect l="l" t="t" r="r" b="b"/>
              <a:pathLst>
                <a:path w="11600" h="20539" extrusionOk="0">
                  <a:moveTo>
                    <a:pt x="5802" y="1"/>
                  </a:moveTo>
                  <a:cubicBezTo>
                    <a:pt x="5802" y="1"/>
                    <a:pt x="1" y="7070"/>
                    <a:pt x="1" y="12742"/>
                  </a:cubicBezTo>
                  <a:cubicBezTo>
                    <a:pt x="1" y="18414"/>
                    <a:pt x="2596" y="20539"/>
                    <a:pt x="5802" y="20539"/>
                  </a:cubicBezTo>
                  <a:cubicBezTo>
                    <a:pt x="9005" y="20539"/>
                    <a:pt x="11600" y="18414"/>
                    <a:pt x="11600" y="12742"/>
                  </a:cubicBezTo>
                  <a:cubicBezTo>
                    <a:pt x="11600" y="7070"/>
                    <a:pt x="5802" y="1"/>
                    <a:pt x="580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704" name="Google Shape;2704;p65"/>
          <p:cNvGrpSpPr/>
          <p:nvPr/>
        </p:nvGrpSpPr>
        <p:grpSpPr>
          <a:xfrm rot="2700000" flipH="1">
            <a:off x="8549143" y="444986"/>
            <a:ext cx="906756" cy="906811"/>
            <a:chOff x="-290060" y="-317019"/>
            <a:chExt cx="906765" cy="906820"/>
          </a:xfrm>
        </p:grpSpPr>
        <p:sp>
          <p:nvSpPr>
            <p:cNvPr id="2705" name="Google Shape;2705;p65"/>
            <p:cNvSpPr/>
            <p:nvPr/>
          </p:nvSpPr>
          <p:spPr>
            <a:xfrm rot="8100000">
              <a:off x="147943" y="5386"/>
              <a:ext cx="299840" cy="531001"/>
            </a:xfrm>
            <a:custGeom>
              <a:avLst/>
              <a:gdLst/>
              <a:ahLst/>
              <a:cxnLst/>
              <a:rect l="l" t="t" r="r" b="b"/>
              <a:pathLst>
                <a:path w="11600" h="20543" extrusionOk="0">
                  <a:moveTo>
                    <a:pt x="5802" y="1"/>
                  </a:moveTo>
                  <a:cubicBezTo>
                    <a:pt x="5802" y="1"/>
                    <a:pt x="1" y="7073"/>
                    <a:pt x="1" y="12745"/>
                  </a:cubicBezTo>
                  <a:cubicBezTo>
                    <a:pt x="1" y="18414"/>
                    <a:pt x="2596" y="20543"/>
                    <a:pt x="5802" y="20543"/>
                  </a:cubicBezTo>
                  <a:cubicBezTo>
                    <a:pt x="9005" y="20543"/>
                    <a:pt x="11600" y="18414"/>
                    <a:pt x="11600" y="12745"/>
                  </a:cubicBezTo>
                  <a:cubicBezTo>
                    <a:pt x="11600" y="7073"/>
                    <a:pt x="5802" y="1"/>
                    <a:pt x="580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706" name="Google Shape;2706;p65"/>
            <p:cNvSpPr/>
            <p:nvPr/>
          </p:nvSpPr>
          <p:spPr>
            <a:xfrm rot="8100000">
              <a:off x="130187" y="-12358"/>
              <a:ext cx="299840" cy="530976"/>
            </a:xfrm>
            <a:custGeom>
              <a:avLst/>
              <a:gdLst/>
              <a:ahLst/>
              <a:cxnLst/>
              <a:rect l="l" t="t" r="r" b="b"/>
              <a:pathLst>
                <a:path w="11600" h="20542" extrusionOk="0">
                  <a:moveTo>
                    <a:pt x="5802" y="0"/>
                  </a:moveTo>
                  <a:cubicBezTo>
                    <a:pt x="5802" y="0"/>
                    <a:pt x="1" y="7073"/>
                    <a:pt x="1" y="12745"/>
                  </a:cubicBezTo>
                  <a:cubicBezTo>
                    <a:pt x="1" y="18413"/>
                    <a:pt x="2596" y="20541"/>
                    <a:pt x="5802" y="20541"/>
                  </a:cubicBezTo>
                  <a:cubicBezTo>
                    <a:pt x="9005" y="20541"/>
                    <a:pt x="11600" y="18413"/>
                    <a:pt x="11600" y="12745"/>
                  </a:cubicBezTo>
                  <a:cubicBezTo>
                    <a:pt x="11600" y="7073"/>
                    <a:pt x="5802" y="0"/>
                    <a:pt x="580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707" name="Google Shape;2707;p65"/>
            <p:cNvSpPr/>
            <p:nvPr/>
          </p:nvSpPr>
          <p:spPr>
            <a:xfrm rot="8100000">
              <a:off x="281216" y="135463"/>
              <a:ext cx="172150" cy="243594"/>
            </a:xfrm>
            <a:custGeom>
              <a:avLst/>
              <a:gdLst/>
              <a:ahLst/>
              <a:cxnLst/>
              <a:rect l="l" t="t" r="r" b="b"/>
              <a:pathLst>
                <a:path w="6660" h="9424" extrusionOk="0">
                  <a:moveTo>
                    <a:pt x="1757" y="1"/>
                  </a:moveTo>
                  <a:cubicBezTo>
                    <a:pt x="1757" y="1"/>
                    <a:pt x="0" y="3924"/>
                    <a:pt x="699" y="6497"/>
                  </a:cubicBezTo>
                  <a:cubicBezTo>
                    <a:pt x="1273" y="8614"/>
                    <a:pt x="2349" y="9423"/>
                    <a:pt x="3522" y="9423"/>
                  </a:cubicBezTo>
                  <a:cubicBezTo>
                    <a:pt x="3774" y="9423"/>
                    <a:pt x="4031" y="9386"/>
                    <a:pt x="4287" y="9316"/>
                  </a:cubicBezTo>
                  <a:cubicBezTo>
                    <a:pt x="5741" y="8921"/>
                    <a:pt x="6660" y="7639"/>
                    <a:pt x="5958" y="5066"/>
                  </a:cubicBezTo>
                  <a:cubicBezTo>
                    <a:pt x="5259" y="2494"/>
                    <a:pt x="1757" y="1"/>
                    <a:pt x="175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708" name="Google Shape;2708;p65"/>
            <p:cNvSpPr/>
            <p:nvPr/>
          </p:nvSpPr>
          <p:spPr>
            <a:xfrm rot="8100000">
              <a:off x="271013" y="129595"/>
              <a:ext cx="172175" cy="243543"/>
            </a:xfrm>
            <a:custGeom>
              <a:avLst/>
              <a:gdLst/>
              <a:ahLst/>
              <a:cxnLst/>
              <a:rect l="l" t="t" r="r" b="b"/>
              <a:pathLst>
                <a:path w="6661" h="9422" extrusionOk="0">
                  <a:moveTo>
                    <a:pt x="1762" y="0"/>
                  </a:moveTo>
                  <a:cubicBezTo>
                    <a:pt x="1762" y="0"/>
                    <a:pt x="1" y="3923"/>
                    <a:pt x="699" y="6496"/>
                  </a:cubicBezTo>
                  <a:cubicBezTo>
                    <a:pt x="1274" y="8613"/>
                    <a:pt x="2353" y="9422"/>
                    <a:pt x="3526" y="9422"/>
                  </a:cubicBezTo>
                  <a:cubicBezTo>
                    <a:pt x="3779" y="9422"/>
                    <a:pt x="4035" y="9385"/>
                    <a:pt x="4293" y="9315"/>
                  </a:cubicBezTo>
                  <a:cubicBezTo>
                    <a:pt x="5746" y="8921"/>
                    <a:pt x="6660" y="7638"/>
                    <a:pt x="5962" y="5065"/>
                  </a:cubicBezTo>
                  <a:cubicBezTo>
                    <a:pt x="5263" y="2493"/>
                    <a:pt x="1762" y="0"/>
                    <a:pt x="176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709" name="Google Shape;2709;p65"/>
            <p:cNvSpPr/>
            <p:nvPr/>
          </p:nvSpPr>
          <p:spPr>
            <a:xfrm rot="8100000">
              <a:off x="198071" y="218608"/>
              <a:ext cx="172150" cy="243594"/>
            </a:xfrm>
            <a:custGeom>
              <a:avLst/>
              <a:gdLst/>
              <a:ahLst/>
              <a:cxnLst/>
              <a:rect l="l" t="t" r="r" b="b"/>
              <a:pathLst>
                <a:path w="6660" h="9424" extrusionOk="0">
                  <a:moveTo>
                    <a:pt x="4899" y="1"/>
                  </a:moveTo>
                  <a:cubicBezTo>
                    <a:pt x="4899" y="1"/>
                    <a:pt x="1397" y="2494"/>
                    <a:pt x="699" y="5066"/>
                  </a:cubicBezTo>
                  <a:cubicBezTo>
                    <a:pt x="1" y="7639"/>
                    <a:pt x="915" y="8921"/>
                    <a:pt x="2368" y="9316"/>
                  </a:cubicBezTo>
                  <a:cubicBezTo>
                    <a:pt x="2625" y="9386"/>
                    <a:pt x="2882" y="9423"/>
                    <a:pt x="3134" y="9423"/>
                  </a:cubicBezTo>
                  <a:cubicBezTo>
                    <a:pt x="4307" y="9423"/>
                    <a:pt x="5383" y="8614"/>
                    <a:pt x="5958" y="6497"/>
                  </a:cubicBezTo>
                  <a:cubicBezTo>
                    <a:pt x="6659" y="3924"/>
                    <a:pt x="4899" y="1"/>
                    <a:pt x="489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710" name="Google Shape;2710;p65"/>
            <p:cNvSpPr/>
            <p:nvPr/>
          </p:nvSpPr>
          <p:spPr>
            <a:xfrm rot="8100000">
              <a:off x="192263" y="208371"/>
              <a:ext cx="172124" cy="243543"/>
            </a:xfrm>
            <a:custGeom>
              <a:avLst/>
              <a:gdLst/>
              <a:ahLst/>
              <a:cxnLst/>
              <a:rect l="l" t="t" r="r" b="b"/>
              <a:pathLst>
                <a:path w="6659" h="9422" extrusionOk="0">
                  <a:moveTo>
                    <a:pt x="4899" y="0"/>
                  </a:moveTo>
                  <a:cubicBezTo>
                    <a:pt x="4899" y="0"/>
                    <a:pt x="1397" y="2493"/>
                    <a:pt x="698" y="5065"/>
                  </a:cubicBezTo>
                  <a:cubicBezTo>
                    <a:pt x="1" y="7638"/>
                    <a:pt x="919" y="8921"/>
                    <a:pt x="2368" y="9315"/>
                  </a:cubicBezTo>
                  <a:cubicBezTo>
                    <a:pt x="2625" y="9385"/>
                    <a:pt x="2882" y="9422"/>
                    <a:pt x="3134" y="9422"/>
                  </a:cubicBezTo>
                  <a:cubicBezTo>
                    <a:pt x="4308" y="9422"/>
                    <a:pt x="5386" y="8613"/>
                    <a:pt x="5960" y="6496"/>
                  </a:cubicBezTo>
                  <a:cubicBezTo>
                    <a:pt x="6659" y="3923"/>
                    <a:pt x="4899" y="0"/>
                    <a:pt x="489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711" name="Google Shape;2711;p65"/>
            <p:cNvSpPr/>
            <p:nvPr/>
          </p:nvSpPr>
          <p:spPr>
            <a:xfrm rot="8100000">
              <a:off x="110689" y="-142417"/>
              <a:ext cx="327394" cy="463305"/>
            </a:xfrm>
            <a:custGeom>
              <a:avLst/>
              <a:gdLst/>
              <a:ahLst/>
              <a:cxnLst/>
              <a:rect l="l" t="t" r="r" b="b"/>
              <a:pathLst>
                <a:path w="12666" h="17924" extrusionOk="0">
                  <a:moveTo>
                    <a:pt x="3347" y="0"/>
                  </a:moveTo>
                  <a:cubicBezTo>
                    <a:pt x="3347" y="0"/>
                    <a:pt x="1" y="7460"/>
                    <a:pt x="1329" y="12351"/>
                  </a:cubicBezTo>
                  <a:cubicBezTo>
                    <a:pt x="2425" y="16380"/>
                    <a:pt x="4474" y="17923"/>
                    <a:pt x="6707" y="17923"/>
                  </a:cubicBezTo>
                  <a:cubicBezTo>
                    <a:pt x="7186" y="17923"/>
                    <a:pt x="7673" y="17852"/>
                    <a:pt x="8162" y="17719"/>
                  </a:cubicBezTo>
                  <a:cubicBezTo>
                    <a:pt x="10924" y="16968"/>
                    <a:pt x="12666" y="14524"/>
                    <a:pt x="11338" y="9633"/>
                  </a:cubicBezTo>
                  <a:cubicBezTo>
                    <a:pt x="10010" y="4739"/>
                    <a:pt x="3347" y="0"/>
                    <a:pt x="334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712" name="Google Shape;2712;p65"/>
            <p:cNvSpPr/>
            <p:nvPr/>
          </p:nvSpPr>
          <p:spPr>
            <a:xfrm rot="8100000">
              <a:off x="91223" y="-153522"/>
              <a:ext cx="327394" cy="463253"/>
            </a:xfrm>
            <a:custGeom>
              <a:avLst/>
              <a:gdLst/>
              <a:ahLst/>
              <a:cxnLst/>
              <a:rect l="l" t="t" r="r" b="b"/>
              <a:pathLst>
                <a:path w="12666" h="17922" extrusionOk="0">
                  <a:moveTo>
                    <a:pt x="3347" y="1"/>
                  </a:moveTo>
                  <a:cubicBezTo>
                    <a:pt x="3347" y="1"/>
                    <a:pt x="1" y="7457"/>
                    <a:pt x="1328" y="12351"/>
                  </a:cubicBezTo>
                  <a:cubicBezTo>
                    <a:pt x="2426" y="16380"/>
                    <a:pt x="4476" y="17921"/>
                    <a:pt x="6710" y="17921"/>
                  </a:cubicBezTo>
                  <a:cubicBezTo>
                    <a:pt x="7188" y="17921"/>
                    <a:pt x="7674" y="17851"/>
                    <a:pt x="8161" y="17719"/>
                  </a:cubicBezTo>
                  <a:cubicBezTo>
                    <a:pt x="10924" y="16968"/>
                    <a:pt x="12665" y="14525"/>
                    <a:pt x="11338" y="9630"/>
                  </a:cubicBezTo>
                  <a:cubicBezTo>
                    <a:pt x="10010" y="4740"/>
                    <a:pt x="3347" y="1"/>
                    <a:pt x="33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713" name="Google Shape;2713;p65"/>
            <p:cNvSpPr/>
            <p:nvPr/>
          </p:nvSpPr>
          <p:spPr>
            <a:xfrm rot="8100000">
              <a:off x="-47481" y="15766"/>
              <a:ext cx="327369" cy="463305"/>
            </a:xfrm>
            <a:custGeom>
              <a:avLst/>
              <a:gdLst/>
              <a:ahLst/>
              <a:cxnLst/>
              <a:rect l="l" t="t" r="r" b="b"/>
              <a:pathLst>
                <a:path w="12665" h="17924" extrusionOk="0">
                  <a:moveTo>
                    <a:pt x="9318" y="0"/>
                  </a:moveTo>
                  <a:cubicBezTo>
                    <a:pt x="9318" y="0"/>
                    <a:pt x="2656" y="4739"/>
                    <a:pt x="1328" y="9633"/>
                  </a:cubicBezTo>
                  <a:cubicBezTo>
                    <a:pt x="0" y="14524"/>
                    <a:pt x="1742" y="16968"/>
                    <a:pt x="4504" y="17719"/>
                  </a:cubicBezTo>
                  <a:cubicBezTo>
                    <a:pt x="4993" y="17852"/>
                    <a:pt x="5480" y="17923"/>
                    <a:pt x="5960" y="17923"/>
                  </a:cubicBezTo>
                  <a:cubicBezTo>
                    <a:pt x="8194" y="17923"/>
                    <a:pt x="10244" y="16380"/>
                    <a:pt x="11337" y="12351"/>
                  </a:cubicBezTo>
                  <a:cubicBezTo>
                    <a:pt x="12665" y="7460"/>
                    <a:pt x="9318" y="0"/>
                    <a:pt x="93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714" name="Google Shape;2714;p65"/>
            <p:cNvSpPr/>
            <p:nvPr/>
          </p:nvSpPr>
          <p:spPr>
            <a:xfrm rot="8100000">
              <a:off x="-58634" y="-3665"/>
              <a:ext cx="327394" cy="463253"/>
            </a:xfrm>
            <a:custGeom>
              <a:avLst/>
              <a:gdLst/>
              <a:ahLst/>
              <a:cxnLst/>
              <a:rect l="l" t="t" r="r" b="b"/>
              <a:pathLst>
                <a:path w="12666" h="17922" extrusionOk="0">
                  <a:moveTo>
                    <a:pt x="9319" y="1"/>
                  </a:moveTo>
                  <a:cubicBezTo>
                    <a:pt x="9319" y="1"/>
                    <a:pt x="2657" y="4740"/>
                    <a:pt x="1328" y="9630"/>
                  </a:cubicBezTo>
                  <a:cubicBezTo>
                    <a:pt x="1" y="14525"/>
                    <a:pt x="1743" y="16968"/>
                    <a:pt x="4504" y="17719"/>
                  </a:cubicBezTo>
                  <a:cubicBezTo>
                    <a:pt x="4992" y="17851"/>
                    <a:pt x="5478" y="17921"/>
                    <a:pt x="5956" y="17921"/>
                  </a:cubicBezTo>
                  <a:cubicBezTo>
                    <a:pt x="8191" y="17921"/>
                    <a:pt x="10244" y="16380"/>
                    <a:pt x="11338" y="12351"/>
                  </a:cubicBezTo>
                  <a:cubicBezTo>
                    <a:pt x="12665" y="7457"/>
                    <a:pt x="9319" y="1"/>
                    <a:pt x="931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715" name="Google Shape;2715;p65"/>
            <p:cNvSpPr/>
            <p:nvPr/>
          </p:nvSpPr>
          <p:spPr>
            <a:xfrm rot="8100000">
              <a:off x="91032" y="-221776"/>
              <a:ext cx="442523" cy="418484"/>
            </a:xfrm>
            <a:custGeom>
              <a:avLst/>
              <a:gdLst/>
              <a:ahLst/>
              <a:cxnLst/>
              <a:rect l="l" t="t" r="r" b="b"/>
              <a:pathLst>
                <a:path w="17120" h="16190" extrusionOk="0">
                  <a:moveTo>
                    <a:pt x="1" y="0"/>
                  </a:moveTo>
                  <a:cubicBezTo>
                    <a:pt x="1" y="1"/>
                    <a:pt x="897" y="9103"/>
                    <a:pt x="4907" y="13113"/>
                  </a:cubicBezTo>
                  <a:cubicBezTo>
                    <a:pt x="7087" y="15293"/>
                    <a:pt x="9069" y="16190"/>
                    <a:pt x="10788" y="16190"/>
                  </a:cubicBezTo>
                  <a:cubicBezTo>
                    <a:pt x="12231" y="16190"/>
                    <a:pt x="13488" y="15558"/>
                    <a:pt x="14521" y="14524"/>
                  </a:cubicBezTo>
                  <a:cubicBezTo>
                    <a:pt x="16787" y="12260"/>
                    <a:pt x="17120" y="8921"/>
                    <a:pt x="13110" y="4910"/>
                  </a:cubicBezTo>
                  <a:cubicBezTo>
                    <a:pt x="9100" y="900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716" name="Google Shape;2716;p65"/>
            <p:cNvSpPr/>
            <p:nvPr/>
          </p:nvSpPr>
          <p:spPr>
            <a:xfrm rot="8100000">
              <a:off x="65904" y="-221812"/>
              <a:ext cx="442626" cy="418484"/>
            </a:xfrm>
            <a:custGeom>
              <a:avLst/>
              <a:gdLst/>
              <a:ahLst/>
              <a:cxnLst/>
              <a:rect l="l" t="t" r="r" b="b"/>
              <a:pathLst>
                <a:path w="17124" h="16190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900" y="9102"/>
                    <a:pt x="4911" y="13113"/>
                  </a:cubicBezTo>
                  <a:cubicBezTo>
                    <a:pt x="7091" y="15293"/>
                    <a:pt x="9073" y="16189"/>
                    <a:pt x="10792" y="16189"/>
                  </a:cubicBezTo>
                  <a:cubicBezTo>
                    <a:pt x="12234" y="16189"/>
                    <a:pt x="13491" y="15558"/>
                    <a:pt x="14525" y="14524"/>
                  </a:cubicBezTo>
                  <a:cubicBezTo>
                    <a:pt x="16790" y="12259"/>
                    <a:pt x="17124" y="8920"/>
                    <a:pt x="13113" y="4910"/>
                  </a:cubicBezTo>
                  <a:cubicBezTo>
                    <a:pt x="9103" y="900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717" name="Google Shape;2717;p65"/>
            <p:cNvSpPr/>
            <p:nvPr/>
          </p:nvSpPr>
          <p:spPr>
            <a:xfrm rot="8100000">
              <a:off x="-206906" y="76111"/>
              <a:ext cx="442626" cy="418484"/>
            </a:xfrm>
            <a:custGeom>
              <a:avLst/>
              <a:gdLst/>
              <a:ahLst/>
              <a:cxnLst/>
              <a:rect l="l" t="t" r="r" b="b"/>
              <a:pathLst>
                <a:path w="17124" h="16190" extrusionOk="0">
                  <a:moveTo>
                    <a:pt x="17124" y="0"/>
                  </a:moveTo>
                  <a:cubicBezTo>
                    <a:pt x="17123" y="0"/>
                    <a:pt x="8021" y="900"/>
                    <a:pt x="4011" y="4910"/>
                  </a:cubicBezTo>
                  <a:cubicBezTo>
                    <a:pt x="1" y="8921"/>
                    <a:pt x="335" y="12260"/>
                    <a:pt x="2600" y="14524"/>
                  </a:cubicBezTo>
                  <a:cubicBezTo>
                    <a:pt x="3633" y="15558"/>
                    <a:pt x="4891" y="16190"/>
                    <a:pt x="6333" y="16190"/>
                  </a:cubicBezTo>
                  <a:cubicBezTo>
                    <a:pt x="8052" y="16190"/>
                    <a:pt x="10034" y="15293"/>
                    <a:pt x="12215" y="13113"/>
                  </a:cubicBezTo>
                  <a:cubicBezTo>
                    <a:pt x="16225" y="9103"/>
                    <a:pt x="17124" y="1"/>
                    <a:pt x="171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718" name="Google Shape;2718;p65"/>
            <p:cNvSpPr/>
            <p:nvPr/>
          </p:nvSpPr>
          <p:spPr>
            <a:xfrm rot="8100000">
              <a:off x="-206924" y="51016"/>
              <a:ext cx="442626" cy="418484"/>
            </a:xfrm>
            <a:custGeom>
              <a:avLst/>
              <a:gdLst/>
              <a:ahLst/>
              <a:cxnLst/>
              <a:rect l="l" t="t" r="r" b="b"/>
              <a:pathLst>
                <a:path w="17124" h="16190" extrusionOk="0">
                  <a:moveTo>
                    <a:pt x="17123" y="0"/>
                  </a:moveTo>
                  <a:cubicBezTo>
                    <a:pt x="17123" y="0"/>
                    <a:pt x="8021" y="900"/>
                    <a:pt x="4010" y="4910"/>
                  </a:cubicBezTo>
                  <a:cubicBezTo>
                    <a:pt x="0" y="8920"/>
                    <a:pt x="334" y="12259"/>
                    <a:pt x="2599" y="14524"/>
                  </a:cubicBezTo>
                  <a:cubicBezTo>
                    <a:pt x="3633" y="15558"/>
                    <a:pt x="4890" y="16189"/>
                    <a:pt x="6333" y="16189"/>
                  </a:cubicBezTo>
                  <a:cubicBezTo>
                    <a:pt x="8051" y="16189"/>
                    <a:pt x="10033" y="15293"/>
                    <a:pt x="12213" y="13113"/>
                  </a:cubicBezTo>
                  <a:cubicBezTo>
                    <a:pt x="16224" y="9102"/>
                    <a:pt x="17123" y="0"/>
                    <a:pt x="171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719" name="Google Shape;2719;p65"/>
            <p:cNvSpPr/>
            <p:nvPr/>
          </p:nvSpPr>
          <p:spPr>
            <a:xfrm rot="8100000">
              <a:off x="58375" y="-84119"/>
              <a:ext cx="299840" cy="530872"/>
            </a:xfrm>
            <a:custGeom>
              <a:avLst/>
              <a:gdLst/>
              <a:ahLst/>
              <a:cxnLst/>
              <a:rect l="l" t="t" r="r" b="b"/>
              <a:pathLst>
                <a:path w="11600" h="20538" extrusionOk="0">
                  <a:moveTo>
                    <a:pt x="5802" y="0"/>
                  </a:moveTo>
                  <a:cubicBezTo>
                    <a:pt x="5802" y="0"/>
                    <a:pt x="1" y="7068"/>
                    <a:pt x="1" y="12740"/>
                  </a:cubicBezTo>
                  <a:cubicBezTo>
                    <a:pt x="1" y="18413"/>
                    <a:pt x="2596" y="20538"/>
                    <a:pt x="5802" y="20538"/>
                  </a:cubicBezTo>
                  <a:cubicBezTo>
                    <a:pt x="9005" y="20538"/>
                    <a:pt x="11600" y="18413"/>
                    <a:pt x="11600" y="12740"/>
                  </a:cubicBezTo>
                  <a:cubicBezTo>
                    <a:pt x="11600" y="7068"/>
                    <a:pt x="5802" y="0"/>
                    <a:pt x="580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720" name="Google Shape;2720;p65"/>
            <p:cNvSpPr/>
            <p:nvPr/>
          </p:nvSpPr>
          <p:spPr>
            <a:xfrm rot="8100000">
              <a:off x="40636" y="-101870"/>
              <a:ext cx="299840" cy="530898"/>
            </a:xfrm>
            <a:custGeom>
              <a:avLst/>
              <a:gdLst/>
              <a:ahLst/>
              <a:cxnLst/>
              <a:rect l="l" t="t" r="r" b="b"/>
              <a:pathLst>
                <a:path w="11600" h="20539" extrusionOk="0">
                  <a:moveTo>
                    <a:pt x="5802" y="1"/>
                  </a:moveTo>
                  <a:cubicBezTo>
                    <a:pt x="5802" y="1"/>
                    <a:pt x="1" y="7070"/>
                    <a:pt x="1" y="12742"/>
                  </a:cubicBezTo>
                  <a:cubicBezTo>
                    <a:pt x="1" y="18414"/>
                    <a:pt x="2596" y="20539"/>
                    <a:pt x="5802" y="20539"/>
                  </a:cubicBezTo>
                  <a:cubicBezTo>
                    <a:pt x="9005" y="20539"/>
                    <a:pt x="11600" y="18414"/>
                    <a:pt x="11600" y="12742"/>
                  </a:cubicBezTo>
                  <a:cubicBezTo>
                    <a:pt x="11600" y="7070"/>
                    <a:pt x="5802" y="1"/>
                    <a:pt x="580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1026" name="Picture 2" descr="Dân tộc Lô Lô">
            <a:extLst>
              <a:ext uri="{FF2B5EF4-FFF2-40B4-BE49-F238E27FC236}">
                <a16:creationId xmlns:a16="http://schemas.microsoft.com/office/drawing/2014/main" id="{F322CD04-D5EB-4E26-A583-C6B82818B9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88" y="1175064"/>
            <a:ext cx="2918681" cy="3792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272814A-AC76-4FE5-9287-6A52555BEBFE}"/>
              </a:ext>
            </a:extLst>
          </p:cNvPr>
          <p:cNvSpPr/>
          <p:nvPr/>
        </p:nvSpPr>
        <p:spPr>
          <a:xfrm>
            <a:off x="3123580" y="1538868"/>
            <a:ext cx="5527452" cy="27334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1800" b="1" i="1" dirty="0" err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Cung</a:t>
            </a:r>
            <a:r>
              <a:rPr lang="en-US" sz="1800" b="1" i="1" dirty="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i="1" dirty="0" err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cấp</a:t>
            </a:r>
            <a:r>
              <a:rPr lang="en-US" sz="1800" b="1" i="1" dirty="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i="1" dirty="0" err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1800" b="1" i="1" dirty="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i="1" dirty="0" err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thông</a:t>
            </a:r>
            <a:r>
              <a:rPr lang="en-US" sz="1800" b="1" i="1" dirty="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tin </a:t>
            </a:r>
            <a:r>
              <a:rPr lang="en-US" sz="1800" b="1" i="1" dirty="0" err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khái</a:t>
            </a:r>
            <a:r>
              <a:rPr lang="en-US" sz="1800" b="1" i="1" dirty="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i="1" dirty="0" err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quát</a:t>
            </a:r>
            <a:r>
              <a:rPr lang="en-US" sz="1800" b="1" i="1" dirty="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1800" b="1" i="1" dirty="0" err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giúp</a:t>
            </a:r>
            <a:r>
              <a:rPr lang="en-US" sz="1800" b="1" i="1" dirty="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i="1" dirty="0" err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1800" b="1" i="1" dirty="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i="1" dirty="0" err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1800" b="1" i="1" dirty="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i="1" dirty="0" err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hiểu</a:t>
            </a:r>
            <a:r>
              <a:rPr lang="en-US" sz="1800" b="1" i="1" dirty="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i="1" dirty="0" err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rõ</a:t>
            </a:r>
            <a:r>
              <a:rPr lang="en-US" sz="1800" b="1" i="1" dirty="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i="1" dirty="0" err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hơn</a:t>
            </a:r>
            <a:r>
              <a:rPr lang="en-US" sz="1800" b="1" i="1" dirty="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i="1" dirty="0" err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1800" b="1" i="1" dirty="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i="1" dirty="0" err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cụ</a:t>
            </a:r>
            <a:r>
              <a:rPr lang="en-US" sz="1800" b="1" i="1" dirty="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i="1" dirty="0" err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1800" b="1" i="1" dirty="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i="1" dirty="0" err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hơn</a:t>
            </a:r>
            <a:r>
              <a:rPr lang="en-US" sz="1800" b="1" i="1" dirty="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i="1" dirty="0" err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1800" b="1" i="1" dirty="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i="1" dirty="0" err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chủ</a:t>
            </a:r>
            <a:r>
              <a:rPr lang="en-US" sz="1800" b="1" i="1" dirty="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i="1" dirty="0" err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US" sz="1800" b="1" i="1" dirty="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i="1" dirty="0" err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1800" b="1" i="1" dirty="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i="1" dirty="0" err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lễ</a:t>
            </a:r>
            <a:r>
              <a:rPr lang="en-US" sz="1800" b="1" i="1" dirty="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i="1" dirty="0" err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hội</a:t>
            </a:r>
            <a:r>
              <a:rPr lang="en-US" sz="1800" b="1" i="1" dirty="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i="1" dirty="0" err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sẽ</a:t>
            </a:r>
            <a:r>
              <a:rPr lang="en-US" sz="1800" b="1" i="1" dirty="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i="1" dirty="0" err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1800" b="1" i="1" dirty="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i="1" dirty="0" err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giới</a:t>
            </a:r>
            <a:r>
              <a:rPr lang="en-US" sz="1800" b="1" i="1" dirty="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i="1" dirty="0" err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thiệu</a:t>
            </a:r>
            <a:r>
              <a:rPr lang="en-US" sz="1800" b="1" i="1" dirty="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266830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6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73" grpId="0"/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87" name="Google Shape;2687;p65"/>
          <p:cNvGrpSpPr/>
          <p:nvPr/>
        </p:nvGrpSpPr>
        <p:grpSpPr>
          <a:xfrm rot="-2700000">
            <a:off x="-290057" y="444986"/>
            <a:ext cx="906756" cy="906811"/>
            <a:chOff x="-290060" y="-317019"/>
            <a:chExt cx="906765" cy="906820"/>
          </a:xfrm>
        </p:grpSpPr>
        <p:sp>
          <p:nvSpPr>
            <p:cNvPr id="2688" name="Google Shape;2688;p65"/>
            <p:cNvSpPr/>
            <p:nvPr/>
          </p:nvSpPr>
          <p:spPr>
            <a:xfrm rot="8100000">
              <a:off x="147943" y="5386"/>
              <a:ext cx="299840" cy="531001"/>
            </a:xfrm>
            <a:custGeom>
              <a:avLst/>
              <a:gdLst/>
              <a:ahLst/>
              <a:cxnLst/>
              <a:rect l="l" t="t" r="r" b="b"/>
              <a:pathLst>
                <a:path w="11600" h="20543" extrusionOk="0">
                  <a:moveTo>
                    <a:pt x="5802" y="1"/>
                  </a:moveTo>
                  <a:cubicBezTo>
                    <a:pt x="5802" y="1"/>
                    <a:pt x="1" y="7073"/>
                    <a:pt x="1" y="12745"/>
                  </a:cubicBezTo>
                  <a:cubicBezTo>
                    <a:pt x="1" y="18414"/>
                    <a:pt x="2596" y="20543"/>
                    <a:pt x="5802" y="20543"/>
                  </a:cubicBezTo>
                  <a:cubicBezTo>
                    <a:pt x="9005" y="20543"/>
                    <a:pt x="11600" y="18414"/>
                    <a:pt x="11600" y="12745"/>
                  </a:cubicBezTo>
                  <a:cubicBezTo>
                    <a:pt x="11600" y="7073"/>
                    <a:pt x="5802" y="1"/>
                    <a:pt x="580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689" name="Google Shape;2689;p65"/>
            <p:cNvSpPr/>
            <p:nvPr/>
          </p:nvSpPr>
          <p:spPr>
            <a:xfrm rot="8100000">
              <a:off x="130187" y="-12358"/>
              <a:ext cx="299840" cy="530976"/>
            </a:xfrm>
            <a:custGeom>
              <a:avLst/>
              <a:gdLst/>
              <a:ahLst/>
              <a:cxnLst/>
              <a:rect l="l" t="t" r="r" b="b"/>
              <a:pathLst>
                <a:path w="11600" h="20542" extrusionOk="0">
                  <a:moveTo>
                    <a:pt x="5802" y="0"/>
                  </a:moveTo>
                  <a:cubicBezTo>
                    <a:pt x="5802" y="0"/>
                    <a:pt x="1" y="7073"/>
                    <a:pt x="1" y="12745"/>
                  </a:cubicBezTo>
                  <a:cubicBezTo>
                    <a:pt x="1" y="18413"/>
                    <a:pt x="2596" y="20541"/>
                    <a:pt x="5802" y="20541"/>
                  </a:cubicBezTo>
                  <a:cubicBezTo>
                    <a:pt x="9005" y="20541"/>
                    <a:pt x="11600" y="18413"/>
                    <a:pt x="11600" y="12745"/>
                  </a:cubicBezTo>
                  <a:cubicBezTo>
                    <a:pt x="11600" y="7073"/>
                    <a:pt x="5802" y="0"/>
                    <a:pt x="580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690" name="Google Shape;2690;p65"/>
            <p:cNvSpPr/>
            <p:nvPr/>
          </p:nvSpPr>
          <p:spPr>
            <a:xfrm rot="8100000">
              <a:off x="281216" y="135463"/>
              <a:ext cx="172150" cy="243594"/>
            </a:xfrm>
            <a:custGeom>
              <a:avLst/>
              <a:gdLst/>
              <a:ahLst/>
              <a:cxnLst/>
              <a:rect l="l" t="t" r="r" b="b"/>
              <a:pathLst>
                <a:path w="6660" h="9424" extrusionOk="0">
                  <a:moveTo>
                    <a:pt x="1757" y="1"/>
                  </a:moveTo>
                  <a:cubicBezTo>
                    <a:pt x="1757" y="1"/>
                    <a:pt x="0" y="3924"/>
                    <a:pt x="699" y="6497"/>
                  </a:cubicBezTo>
                  <a:cubicBezTo>
                    <a:pt x="1273" y="8614"/>
                    <a:pt x="2349" y="9423"/>
                    <a:pt x="3522" y="9423"/>
                  </a:cubicBezTo>
                  <a:cubicBezTo>
                    <a:pt x="3774" y="9423"/>
                    <a:pt x="4031" y="9386"/>
                    <a:pt x="4287" y="9316"/>
                  </a:cubicBezTo>
                  <a:cubicBezTo>
                    <a:pt x="5741" y="8921"/>
                    <a:pt x="6660" y="7639"/>
                    <a:pt x="5958" y="5066"/>
                  </a:cubicBezTo>
                  <a:cubicBezTo>
                    <a:pt x="5259" y="2494"/>
                    <a:pt x="1757" y="1"/>
                    <a:pt x="175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691" name="Google Shape;2691;p65"/>
            <p:cNvSpPr/>
            <p:nvPr/>
          </p:nvSpPr>
          <p:spPr>
            <a:xfrm rot="8100000">
              <a:off x="271013" y="129595"/>
              <a:ext cx="172175" cy="243543"/>
            </a:xfrm>
            <a:custGeom>
              <a:avLst/>
              <a:gdLst/>
              <a:ahLst/>
              <a:cxnLst/>
              <a:rect l="l" t="t" r="r" b="b"/>
              <a:pathLst>
                <a:path w="6661" h="9422" extrusionOk="0">
                  <a:moveTo>
                    <a:pt x="1762" y="0"/>
                  </a:moveTo>
                  <a:cubicBezTo>
                    <a:pt x="1762" y="0"/>
                    <a:pt x="1" y="3923"/>
                    <a:pt x="699" y="6496"/>
                  </a:cubicBezTo>
                  <a:cubicBezTo>
                    <a:pt x="1274" y="8613"/>
                    <a:pt x="2353" y="9422"/>
                    <a:pt x="3526" y="9422"/>
                  </a:cubicBezTo>
                  <a:cubicBezTo>
                    <a:pt x="3779" y="9422"/>
                    <a:pt x="4035" y="9385"/>
                    <a:pt x="4293" y="9315"/>
                  </a:cubicBezTo>
                  <a:cubicBezTo>
                    <a:pt x="5746" y="8921"/>
                    <a:pt x="6660" y="7638"/>
                    <a:pt x="5962" y="5065"/>
                  </a:cubicBezTo>
                  <a:cubicBezTo>
                    <a:pt x="5263" y="2493"/>
                    <a:pt x="1762" y="0"/>
                    <a:pt x="176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692" name="Google Shape;2692;p65"/>
            <p:cNvSpPr/>
            <p:nvPr/>
          </p:nvSpPr>
          <p:spPr>
            <a:xfrm rot="8100000">
              <a:off x="198071" y="218608"/>
              <a:ext cx="172150" cy="243594"/>
            </a:xfrm>
            <a:custGeom>
              <a:avLst/>
              <a:gdLst/>
              <a:ahLst/>
              <a:cxnLst/>
              <a:rect l="l" t="t" r="r" b="b"/>
              <a:pathLst>
                <a:path w="6660" h="9424" extrusionOk="0">
                  <a:moveTo>
                    <a:pt x="4899" y="1"/>
                  </a:moveTo>
                  <a:cubicBezTo>
                    <a:pt x="4899" y="1"/>
                    <a:pt x="1397" y="2494"/>
                    <a:pt x="699" y="5066"/>
                  </a:cubicBezTo>
                  <a:cubicBezTo>
                    <a:pt x="1" y="7639"/>
                    <a:pt x="915" y="8921"/>
                    <a:pt x="2368" y="9316"/>
                  </a:cubicBezTo>
                  <a:cubicBezTo>
                    <a:pt x="2625" y="9386"/>
                    <a:pt x="2882" y="9423"/>
                    <a:pt x="3134" y="9423"/>
                  </a:cubicBezTo>
                  <a:cubicBezTo>
                    <a:pt x="4307" y="9423"/>
                    <a:pt x="5383" y="8614"/>
                    <a:pt x="5958" y="6497"/>
                  </a:cubicBezTo>
                  <a:cubicBezTo>
                    <a:pt x="6659" y="3924"/>
                    <a:pt x="4899" y="1"/>
                    <a:pt x="489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693" name="Google Shape;2693;p65"/>
            <p:cNvSpPr/>
            <p:nvPr/>
          </p:nvSpPr>
          <p:spPr>
            <a:xfrm rot="8100000">
              <a:off x="192263" y="208371"/>
              <a:ext cx="172124" cy="243543"/>
            </a:xfrm>
            <a:custGeom>
              <a:avLst/>
              <a:gdLst/>
              <a:ahLst/>
              <a:cxnLst/>
              <a:rect l="l" t="t" r="r" b="b"/>
              <a:pathLst>
                <a:path w="6659" h="9422" extrusionOk="0">
                  <a:moveTo>
                    <a:pt x="4899" y="0"/>
                  </a:moveTo>
                  <a:cubicBezTo>
                    <a:pt x="4899" y="0"/>
                    <a:pt x="1397" y="2493"/>
                    <a:pt x="698" y="5065"/>
                  </a:cubicBezTo>
                  <a:cubicBezTo>
                    <a:pt x="1" y="7638"/>
                    <a:pt x="919" y="8921"/>
                    <a:pt x="2368" y="9315"/>
                  </a:cubicBezTo>
                  <a:cubicBezTo>
                    <a:pt x="2625" y="9385"/>
                    <a:pt x="2882" y="9422"/>
                    <a:pt x="3134" y="9422"/>
                  </a:cubicBezTo>
                  <a:cubicBezTo>
                    <a:pt x="4308" y="9422"/>
                    <a:pt x="5386" y="8613"/>
                    <a:pt x="5960" y="6496"/>
                  </a:cubicBezTo>
                  <a:cubicBezTo>
                    <a:pt x="6659" y="3923"/>
                    <a:pt x="4899" y="0"/>
                    <a:pt x="489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694" name="Google Shape;2694;p65"/>
            <p:cNvSpPr/>
            <p:nvPr/>
          </p:nvSpPr>
          <p:spPr>
            <a:xfrm rot="8100000">
              <a:off x="110689" y="-142417"/>
              <a:ext cx="327394" cy="463305"/>
            </a:xfrm>
            <a:custGeom>
              <a:avLst/>
              <a:gdLst/>
              <a:ahLst/>
              <a:cxnLst/>
              <a:rect l="l" t="t" r="r" b="b"/>
              <a:pathLst>
                <a:path w="12666" h="17924" extrusionOk="0">
                  <a:moveTo>
                    <a:pt x="3347" y="0"/>
                  </a:moveTo>
                  <a:cubicBezTo>
                    <a:pt x="3347" y="0"/>
                    <a:pt x="1" y="7460"/>
                    <a:pt x="1329" y="12351"/>
                  </a:cubicBezTo>
                  <a:cubicBezTo>
                    <a:pt x="2425" y="16380"/>
                    <a:pt x="4474" y="17923"/>
                    <a:pt x="6707" y="17923"/>
                  </a:cubicBezTo>
                  <a:cubicBezTo>
                    <a:pt x="7186" y="17923"/>
                    <a:pt x="7673" y="17852"/>
                    <a:pt x="8162" y="17719"/>
                  </a:cubicBezTo>
                  <a:cubicBezTo>
                    <a:pt x="10924" y="16968"/>
                    <a:pt x="12666" y="14524"/>
                    <a:pt x="11338" y="9633"/>
                  </a:cubicBezTo>
                  <a:cubicBezTo>
                    <a:pt x="10010" y="4739"/>
                    <a:pt x="3347" y="0"/>
                    <a:pt x="334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695" name="Google Shape;2695;p65"/>
            <p:cNvSpPr/>
            <p:nvPr/>
          </p:nvSpPr>
          <p:spPr>
            <a:xfrm rot="8100000">
              <a:off x="91223" y="-153522"/>
              <a:ext cx="327394" cy="463253"/>
            </a:xfrm>
            <a:custGeom>
              <a:avLst/>
              <a:gdLst/>
              <a:ahLst/>
              <a:cxnLst/>
              <a:rect l="l" t="t" r="r" b="b"/>
              <a:pathLst>
                <a:path w="12666" h="17922" extrusionOk="0">
                  <a:moveTo>
                    <a:pt x="3347" y="1"/>
                  </a:moveTo>
                  <a:cubicBezTo>
                    <a:pt x="3347" y="1"/>
                    <a:pt x="1" y="7457"/>
                    <a:pt x="1328" y="12351"/>
                  </a:cubicBezTo>
                  <a:cubicBezTo>
                    <a:pt x="2426" y="16380"/>
                    <a:pt x="4476" y="17921"/>
                    <a:pt x="6710" y="17921"/>
                  </a:cubicBezTo>
                  <a:cubicBezTo>
                    <a:pt x="7188" y="17921"/>
                    <a:pt x="7674" y="17851"/>
                    <a:pt x="8161" y="17719"/>
                  </a:cubicBezTo>
                  <a:cubicBezTo>
                    <a:pt x="10924" y="16968"/>
                    <a:pt x="12665" y="14525"/>
                    <a:pt x="11338" y="9630"/>
                  </a:cubicBezTo>
                  <a:cubicBezTo>
                    <a:pt x="10010" y="4740"/>
                    <a:pt x="3347" y="1"/>
                    <a:pt x="33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696" name="Google Shape;2696;p65"/>
            <p:cNvSpPr/>
            <p:nvPr/>
          </p:nvSpPr>
          <p:spPr>
            <a:xfrm rot="8100000">
              <a:off x="-47481" y="15766"/>
              <a:ext cx="327369" cy="463305"/>
            </a:xfrm>
            <a:custGeom>
              <a:avLst/>
              <a:gdLst/>
              <a:ahLst/>
              <a:cxnLst/>
              <a:rect l="l" t="t" r="r" b="b"/>
              <a:pathLst>
                <a:path w="12665" h="17924" extrusionOk="0">
                  <a:moveTo>
                    <a:pt x="9318" y="0"/>
                  </a:moveTo>
                  <a:cubicBezTo>
                    <a:pt x="9318" y="0"/>
                    <a:pt x="2656" y="4739"/>
                    <a:pt x="1328" y="9633"/>
                  </a:cubicBezTo>
                  <a:cubicBezTo>
                    <a:pt x="0" y="14524"/>
                    <a:pt x="1742" y="16968"/>
                    <a:pt x="4504" y="17719"/>
                  </a:cubicBezTo>
                  <a:cubicBezTo>
                    <a:pt x="4993" y="17852"/>
                    <a:pt x="5480" y="17923"/>
                    <a:pt x="5960" y="17923"/>
                  </a:cubicBezTo>
                  <a:cubicBezTo>
                    <a:pt x="8194" y="17923"/>
                    <a:pt x="10244" y="16380"/>
                    <a:pt x="11337" y="12351"/>
                  </a:cubicBezTo>
                  <a:cubicBezTo>
                    <a:pt x="12665" y="7460"/>
                    <a:pt x="9318" y="0"/>
                    <a:pt x="93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697" name="Google Shape;2697;p65"/>
            <p:cNvSpPr/>
            <p:nvPr/>
          </p:nvSpPr>
          <p:spPr>
            <a:xfrm rot="8100000">
              <a:off x="-58634" y="-3665"/>
              <a:ext cx="327394" cy="463253"/>
            </a:xfrm>
            <a:custGeom>
              <a:avLst/>
              <a:gdLst/>
              <a:ahLst/>
              <a:cxnLst/>
              <a:rect l="l" t="t" r="r" b="b"/>
              <a:pathLst>
                <a:path w="12666" h="17922" extrusionOk="0">
                  <a:moveTo>
                    <a:pt x="9319" y="1"/>
                  </a:moveTo>
                  <a:cubicBezTo>
                    <a:pt x="9319" y="1"/>
                    <a:pt x="2657" y="4740"/>
                    <a:pt x="1328" y="9630"/>
                  </a:cubicBezTo>
                  <a:cubicBezTo>
                    <a:pt x="1" y="14525"/>
                    <a:pt x="1743" y="16968"/>
                    <a:pt x="4504" y="17719"/>
                  </a:cubicBezTo>
                  <a:cubicBezTo>
                    <a:pt x="4992" y="17851"/>
                    <a:pt x="5478" y="17921"/>
                    <a:pt x="5956" y="17921"/>
                  </a:cubicBezTo>
                  <a:cubicBezTo>
                    <a:pt x="8191" y="17921"/>
                    <a:pt x="10244" y="16380"/>
                    <a:pt x="11338" y="12351"/>
                  </a:cubicBezTo>
                  <a:cubicBezTo>
                    <a:pt x="12665" y="7457"/>
                    <a:pt x="9319" y="1"/>
                    <a:pt x="931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698" name="Google Shape;2698;p65"/>
            <p:cNvSpPr/>
            <p:nvPr/>
          </p:nvSpPr>
          <p:spPr>
            <a:xfrm rot="8100000">
              <a:off x="91032" y="-221776"/>
              <a:ext cx="442523" cy="418484"/>
            </a:xfrm>
            <a:custGeom>
              <a:avLst/>
              <a:gdLst/>
              <a:ahLst/>
              <a:cxnLst/>
              <a:rect l="l" t="t" r="r" b="b"/>
              <a:pathLst>
                <a:path w="17120" h="16190" extrusionOk="0">
                  <a:moveTo>
                    <a:pt x="1" y="0"/>
                  </a:moveTo>
                  <a:cubicBezTo>
                    <a:pt x="1" y="1"/>
                    <a:pt x="897" y="9103"/>
                    <a:pt x="4907" y="13113"/>
                  </a:cubicBezTo>
                  <a:cubicBezTo>
                    <a:pt x="7087" y="15293"/>
                    <a:pt x="9069" y="16190"/>
                    <a:pt x="10788" y="16190"/>
                  </a:cubicBezTo>
                  <a:cubicBezTo>
                    <a:pt x="12231" y="16190"/>
                    <a:pt x="13488" y="15558"/>
                    <a:pt x="14521" y="14524"/>
                  </a:cubicBezTo>
                  <a:cubicBezTo>
                    <a:pt x="16787" y="12260"/>
                    <a:pt x="17120" y="8921"/>
                    <a:pt x="13110" y="4910"/>
                  </a:cubicBezTo>
                  <a:cubicBezTo>
                    <a:pt x="9100" y="900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699" name="Google Shape;2699;p65"/>
            <p:cNvSpPr/>
            <p:nvPr/>
          </p:nvSpPr>
          <p:spPr>
            <a:xfrm rot="8100000">
              <a:off x="65904" y="-221812"/>
              <a:ext cx="442626" cy="418484"/>
            </a:xfrm>
            <a:custGeom>
              <a:avLst/>
              <a:gdLst/>
              <a:ahLst/>
              <a:cxnLst/>
              <a:rect l="l" t="t" r="r" b="b"/>
              <a:pathLst>
                <a:path w="17124" h="16190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900" y="9102"/>
                    <a:pt x="4911" y="13113"/>
                  </a:cubicBezTo>
                  <a:cubicBezTo>
                    <a:pt x="7091" y="15293"/>
                    <a:pt x="9073" y="16189"/>
                    <a:pt x="10792" y="16189"/>
                  </a:cubicBezTo>
                  <a:cubicBezTo>
                    <a:pt x="12234" y="16189"/>
                    <a:pt x="13491" y="15558"/>
                    <a:pt x="14525" y="14524"/>
                  </a:cubicBezTo>
                  <a:cubicBezTo>
                    <a:pt x="16790" y="12259"/>
                    <a:pt x="17124" y="8920"/>
                    <a:pt x="13113" y="4910"/>
                  </a:cubicBezTo>
                  <a:cubicBezTo>
                    <a:pt x="9103" y="900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700" name="Google Shape;2700;p65"/>
            <p:cNvSpPr/>
            <p:nvPr/>
          </p:nvSpPr>
          <p:spPr>
            <a:xfrm rot="8100000">
              <a:off x="-206906" y="76111"/>
              <a:ext cx="442626" cy="418484"/>
            </a:xfrm>
            <a:custGeom>
              <a:avLst/>
              <a:gdLst/>
              <a:ahLst/>
              <a:cxnLst/>
              <a:rect l="l" t="t" r="r" b="b"/>
              <a:pathLst>
                <a:path w="17124" h="16190" extrusionOk="0">
                  <a:moveTo>
                    <a:pt x="17124" y="0"/>
                  </a:moveTo>
                  <a:cubicBezTo>
                    <a:pt x="17123" y="0"/>
                    <a:pt x="8021" y="900"/>
                    <a:pt x="4011" y="4910"/>
                  </a:cubicBezTo>
                  <a:cubicBezTo>
                    <a:pt x="1" y="8921"/>
                    <a:pt x="335" y="12260"/>
                    <a:pt x="2600" y="14524"/>
                  </a:cubicBezTo>
                  <a:cubicBezTo>
                    <a:pt x="3633" y="15558"/>
                    <a:pt x="4891" y="16190"/>
                    <a:pt x="6333" y="16190"/>
                  </a:cubicBezTo>
                  <a:cubicBezTo>
                    <a:pt x="8052" y="16190"/>
                    <a:pt x="10034" y="15293"/>
                    <a:pt x="12215" y="13113"/>
                  </a:cubicBezTo>
                  <a:cubicBezTo>
                    <a:pt x="16225" y="9103"/>
                    <a:pt x="17124" y="1"/>
                    <a:pt x="171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701" name="Google Shape;2701;p65"/>
            <p:cNvSpPr/>
            <p:nvPr/>
          </p:nvSpPr>
          <p:spPr>
            <a:xfrm rot="8100000">
              <a:off x="-206924" y="51016"/>
              <a:ext cx="442626" cy="418484"/>
            </a:xfrm>
            <a:custGeom>
              <a:avLst/>
              <a:gdLst/>
              <a:ahLst/>
              <a:cxnLst/>
              <a:rect l="l" t="t" r="r" b="b"/>
              <a:pathLst>
                <a:path w="17124" h="16190" extrusionOk="0">
                  <a:moveTo>
                    <a:pt x="17123" y="0"/>
                  </a:moveTo>
                  <a:cubicBezTo>
                    <a:pt x="17123" y="0"/>
                    <a:pt x="8021" y="900"/>
                    <a:pt x="4010" y="4910"/>
                  </a:cubicBezTo>
                  <a:cubicBezTo>
                    <a:pt x="0" y="8920"/>
                    <a:pt x="334" y="12259"/>
                    <a:pt x="2599" y="14524"/>
                  </a:cubicBezTo>
                  <a:cubicBezTo>
                    <a:pt x="3633" y="15558"/>
                    <a:pt x="4890" y="16189"/>
                    <a:pt x="6333" y="16189"/>
                  </a:cubicBezTo>
                  <a:cubicBezTo>
                    <a:pt x="8051" y="16189"/>
                    <a:pt x="10033" y="15293"/>
                    <a:pt x="12213" y="13113"/>
                  </a:cubicBezTo>
                  <a:cubicBezTo>
                    <a:pt x="16224" y="9102"/>
                    <a:pt x="17123" y="0"/>
                    <a:pt x="171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702" name="Google Shape;2702;p65"/>
            <p:cNvSpPr/>
            <p:nvPr/>
          </p:nvSpPr>
          <p:spPr>
            <a:xfrm rot="8100000">
              <a:off x="58375" y="-84119"/>
              <a:ext cx="299840" cy="530872"/>
            </a:xfrm>
            <a:custGeom>
              <a:avLst/>
              <a:gdLst/>
              <a:ahLst/>
              <a:cxnLst/>
              <a:rect l="l" t="t" r="r" b="b"/>
              <a:pathLst>
                <a:path w="11600" h="20538" extrusionOk="0">
                  <a:moveTo>
                    <a:pt x="5802" y="0"/>
                  </a:moveTo>
                  <a:cubicBezTo>
                    <a:pt x="5802" y="0"/>
                    <a:pt x="1" y="7068"/>
                    <a:pt x="1" y="12740"/>
                  </a:cubicBezTo>
                  <a:cubicBezTo>
                    <a:pt x="1" y="18413"/>
                    <a:pt x="2596" y="20538"/>
                    <a:pt x="5802" y="20538"/>
                  </a:cubicBezTo>
                  <a:cubicBezTo>
                    <a:pt x="9005" y="20538"/>
                    <a:pt x="11600" y="18413"/>
                    <a:pt x="11600" y="12740"/>
                  </a:cubicBezTo>
                  <a:cubicBezTo>
                    <a:pt x="11600" y="7068"/>
                    <a:pt x="5802" y="0"/>
                    <a:pt x="580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703" name="Google Shape;2703;p65"/>
            <p:cNvSpPr/>
            <p:nvPr/>
          </p:nvSpPr>
          <p:spPr>
            <a:xfrm rot="8100000">
              <a:off x="40636" y="-101870"/>
              <a:ext cx="299840" cy="530898"/>
            </a:xfrm>
            <a:custGeom>
              <a:avLst/>
              <a:gdLst/>
              <a:ahLst/>
              <a:cxnLst/>
              <a:rect l="l" t="t" r="r" b="b"/>
              <a:pathLst>
                <a:path w="11600" h="20539" extrusionOk="0">
                  <a:moveTo>
                    <a:pt x="5802" y="1"/>
                  </a:moveTo>
                  <a:cubicBezTo>
                    <a:pt x="5802" y="1"/>
                    <a:pt x="1" y="7070"/>
                    <a:pt x="1" y="12742"/>
                  </a:cubicBezTo>
                  <a:cubicBezTo>
                    <a:pt x="1" y="18414"/>
                    <a:pt x="2596" y="20539"/>
                    <a:pt x="5802" y="20539"/>
                  </a:cubicBezTo>
                  <a:cubicBezTo>
                    <a:pt x="9005" y="20539"/>
                    <a:pt x="11600" y="18414"/>
                    <a:pt x="11600" y="12742"/>
                  </a:cubicBezTo>
                  <a:cubicBezTo>
                    <a:pt x="11600" y="7070"/>
                    <a:pt x="5802" y="1"/>
                    <a:pt x="580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704" name="Google Shape;2704;p65"/>
          <p:cNvGrpSpPr/>
          <p:nvPr/>
        </p:nvGrpSpPr>
        <p:grpSpPr>
          <a:xfrm rot="2700000" flipH="1">
            <a:off x="8549143" y="444986"/>
            <a:ext cx="906756" cy="906811"/>
            <a:chOff x="-290060" y="-317019"/>
            <a:chExt cx="906765" cy="906820"/>
          </a:xfrm>
        </p:grpSpPr>
        <p:sp>
          <p:nvSpPr>
            <p:cNvPr id="2705" name="Google Shape;2705;p65"/>
            <p:cNvSpPr/>
            <p:nvPr/>
          </p:nvSpPr>
          <p:spPr>
            <a:xfrm rot="8100000">
              <a:off x="147943" y="5386"/>
              <a:ext cx="299840" cy="531001"/>
            </a:xfrm>
            <a:custGeom>
              <a:avLst/>
              <a:gdLst/>
              <a:ahLst/>
              <a:cxnLst/>
              <a:rect l="l" t="t" r="r" b="b"/>
              <a:pathLst>
                <a:path w="11600" h="20543" extrusionOk="0">
                  <a:moveTo>
                    <a:pt x="5802" y="1"/>
                  </a:moveTo>
                  <a:cubicBezTo>
                    <a:pt x="5802" y="1"/>
                    <a:pt x="1" y="7073"/>
                    <a:pt x="1" y="12745"/>
                  </a:cubicBezTo>
                  <a:cubicBezTo>
                    <a:pt x="1" y="18414"/>
                    <a:pt x="2596" y="20543"/>
                    <a:pt x="5802" y="20543"/>
                  </a:cubicBezTo>
                  <a:cubicBezTo>
                    <a:pt x="9005" y="20543"/>
                    <a:pt x="11600" y="18414"/>
                    <a:pt x="11600" y="12745"/>
                  </a:cubicBezTo>
                  <a:cubicBezTo>
                    <a:pt x="11600" y="7073"/>
                    <a:pt x="5802" y="1"/>
                    <a:pt x="580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706" name="Google Shape;2706;p65"/>
            <p:cNvSpPr/>
            <p:nvPr/>
          </p:nvSpPr>
          <p:spPr>
            <a:xfrm rot="8100000">
              <a:off x="130187" y="-12358"/>
              <a:ext cx="299840" cy="530976"/>
            </a:xfrm>
            <a:custGeom>
              <a:avLst/>
              <a:gdLst/>
              <a:ahLst/>
              <a:cxnLst/>
              <a:rect l="l" t="t" r="r" b="b"/>
              <a:pathLst>
                <a:path w="11600" h="20542" extrusionOk="0">
                  <a:moveTo>
                    <a:pt x="5802" y="0"/>
                  </a:moveTo>
                  <a:cubicBezTo>
                    <a:pt x="5802" y="0"/>
                    <a:pt x="1" y="7073"/>
                    <a:pt x="1" y="12745"/>
                  </a:cubicBezTo>
                  <a:cubicBezTo>
                    <a:pt x="1" y="18413"/>
                    <a:pt x="2596" y="20541"/>
                    <a:pt x="5802" y="20541"/>
                  </a:cubicBezTo>
                  <a:cubicBezTo>
                    <a:pt x="9005" y="20541"/>
                    <a:pt x="11600" y="18413"/>
                    <a:pt x="11600" y="12745"/>
                  </a:cubicBezTo>
                  <a:cubicBezTo>
                    <a:pt x="11600" y="7073"/>
                    <a:pt x="5802" y="0"/>
                    <a:pt x="580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707" name="Google Shape;2707;p65"/>
            <p:cNvSpPr/>
            <p:nvPr/>
          </p:nvSpPr>
          <p:spPr>
            <a:xfrm rot="8100000">
              <a:off x="281216" y="135463"/>
              <a:ext cx="172150" cy="243594"/>
            </a:xfrm>
            <a:custGeom>
              <a:avLst/>
              <a:gdLst/>
              <a:ahLst/>
              <a:cxnLst/>
              <a:rect l="l" t="t" r="r" b="b"/>
              <a:pathLst>
                <a:path w="6660" h="9424" extrusionOk="0">
                  <a:moveTo>
                    <a:pt x="1757" y="1"/>
                  </a:moveTo>
                  <a:cubicBezTo>
                    <a:pt x="1757" y="1"/>
                    <a:pt x="0" y="3924"/>
                    <a:pt x="699" y="6497"/>
                  </a:cubicBezTo>
                  <a:cubicBezTo>
                    <a:pt x="1273" y="8614"/>
                    <a:pt x="2349" y="9423"/>
                    <a:pt x="3522" y="9423"/>
                  </a:cubicBezTo>
                  <a:cubicBezTo>
                    <a:pt x="3774" y="9423"/>
                    <a:pt x="4031" y="9386"/>
                    <a:pt x="4287" y="9316"/>
                  </a:cubicBezTo>
                  <a:cubicBezTo>
                    <a:pt x="5741" y="8921"/>
                    <a:pt x="6660" y="7639"/>
                    <a:pt x="5958" y="5066"/>
                  </a:cubicBezTo>
                  <a:cubicBezTo>
                    <a:pt x="5259" y="2494"/>
                    <a:pt x="1757" y="1"/>
                    <a:pt x="175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708" name="Google Shape;2708;p65"/>
            <p:cNvSpPr/>
            <p:nvPr/>
          </p:nvSpPr>
          <p:spPr>
            <a:xfrm rot="8100000">
              <a:off x="271013" y="129595"/>
              <a:ext cx="172175" cy="243543"/>
            </a:xfrm>
            <a:custGeom>
              <a:avLst/>
              <a:gdLst/>
              <a:ahLst/>
              <a:cxnLst/>
              <a:rect l="l" t="t" r="r" b="b"/>
              <a:pathLst>
                <a:path w="6661" h="9422" extrusionOk="0">
                  <a:moveTo>
                    <a:pt x="1762" y="0"/>
                  </a:moveTo>
                  <a:cubicBezTo>
                    <a:pt x="1762" y="0"/>
                    <a:pt x="1" y="3923"/>
                    <a:pt x="699" y="6496"/>
                  </a:cubicBezTo>
                  <a:cubicBezTo>
                    <a:pt x="1274" y="8613"/>
                    <a:pt x="2353" y="9422"/>
                    <a:pt x="3526" y="9422"/>
                  </a:cubicBezTo>
                  <a:cubicBezTo>
                    <a:pt x="3779" y="9422"/>
                    <a:pt x="4035" y="9385"/>
                    <a:pt x="4293" y="9315"/>
                  </a:cubicBezTo>
                  <a:cubicBezTo>
                    <a:pt x="5746" y="8921"/>
                    <a:pt x="6660" y="7638"/>
                    <a:pt x="5962" y="5065"/>
                  </a:cubicBezTo>
                  <a:cubicBezTo>
                    <a:pt x="5263" y="2493"/>
                    <a:pt x="1762" y="0"/>
                    <a:pt x="176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709" name="Google Shape;2709;p65"/>
            <p:cNvSpPr/>
            <p:nvPr/>
          </p:nvSpPr>
          <p:spPr>
            <a:xfrm rot="8100000">
              <a:off x="198071" y="218608"/>
              <a:ext cx="172150" cy="243594"/>
            </a:xfrm>
            <a:custGeom>
              <a:avLst/>
              <a:gdLst/>
              <a:ahLst/>
              <a:cxnLst/>
              <a:rect l="l" t="t" r="r" b="b"/>
              <a:pathLst>
                <a:path w="6660" h="9424" extrusionOk="0">
                  <a:moveTo>
                    <a:pt x="4899" y="1"/>
                  </a:moveTo>
                  <a:cubicBezTo>
                    <a:pt x="4899" y="1"/>
                    <a:pt x="1397" y="2494"/>
                    <a:pt x="699" y="5066"/>
                  </a:cubicBezTo>
                  <a:cubicBezTo>
                    <a:pt x="1" y="7639"/>
                    <a:pt x="915" y="8921"/>
                    <a:pt x="2368" y="9316"/>
                  </a:cubicBezTo>
                  <a:cubicBezTo>
                    <a:pt x="2625" y="9386"/>
                    <a:pt x="2882" y="9423"/>
                    <a:pt x="3134" y="9423"/>
                  </a:cubicBezTo>
                  <a:cubicBezTo>
                    <a:pt x="4307" y="9423"/>
                    <a:pt x="5383" y="8614"/>
                    <a:pt x="5958" y="6497"/>
                  </a:cubicBezTo>
                  <a:cubicBezTo>
                    <a:pt x="6659" y="3924"/>
                    <a:pt x="4899" y="1"/>
                    <a:pt x="489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710" name="Google Shape;2710;p65"/>
            <p:cNvSpPr/>
            <p:nvPr/>
          </p:nvSpPr>
          <p:spPr>
            <a:xfrm rot="8100000">
              <a:off x="192263" y="208371"/>
              <a:ext cx="172124" cy="243543"/>
            </a:xfrm>
            <a:custGeom>
              <a:avLst/>
              <a:gdLst/>
              <a:ahLst/>
              <a:cxnLst/>
              <a:rect l="l" t="t" r="r" b="b"/>
              <a:pathLst>
                <a:path w="6659" h="9422" extrusionOk="0">
                  <a:moveTo>
                    <a:pt x="4899" y="0"/>
                  </a:moveTo>
                  <a:cubicBezTo>
                    <a:pt x="4899" y="0"/>
                    <a:pt x="1397" y="2493"/>
                    <a:pt x="698" y="5065"/>
                  </a:cubicBezTo>
                  <a:cubicBezTo>
                    <a:pt x="1" y="7638"/>
                    <a:pt x="919" y="8921"/>
                    <a:pt x="2368" y="9315"/>
                  </a:cubicBezTo>
                  <a:cubicBezTo>
                    <a:pt x="2625" y="9385"/>
                    <a:pt x="2882" y="9422"/>
                    <a:pt x="3134" y="9422"/>
                  </a:cubicBezTo>
                  <a:cubicBezTo>
                    <a:pt x="4308" y="9422"/>
                    <a:pt x="5386" y="8613"/>
                    <a:pt x="5960" y="6496"/>
                  </a:cubicBezTo>
                  <a:cubicBezTo>
                    <a:pt x="6659" y="3923"/>
                    <a:pt x="4899" y="0"/>
                    <a:pt x="489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711" name="Google Shape;2711;p65"/>
            <p:cNvSpPr/>
            <p:nvPr/>
          </p:nvSpPr>
          <p:spPr>
            <a:xfrm rot="8100000">
              <a:off x="110689" y="-142417"/>
              <a:ext cx="327394" cy="463305"/>
            </a:xfrm>
            <a:custGeom>
              <a:avLst/>
              <a:gdLst/>
              <a:ahLst/>
              <a:cxnLst/>
              <a:rect l="l" t="t" r="r" b="b"/>
              <a:pathLst>
                <a:path w="12666" h="17924" extrusionOk="0">
                  <a:moveTo>
                    <a:pt x="3347" y="0"/>
                  </a:moveTo>
                  <a:cubicBezTo>
                    <a:pt x="3347" y="0"/>
                    <a:pt x="1" y="7460"/>
                    <a:pt x="1329" y="12351"/>
                  </a:cubicBezTo>
                  <a:cubicBezTo>
                    <a:pt x="2425" y="16380"/>
                    <a:pt x="4474" y="17923"/>
                    <a:pt x="6707" y="17923"/>
                  </a:cubicBezTo>
                  <a:cubicBezTo>
                    <a:pt x="7186" y="17923"/>
                    <a:pt x="7673" y="17852"/>
                    <a:pt x="8162" y="17719"/>
                  </a:cubicBezTo>
                  <a:cubicBezTo>
                    <a:pt x="10924" y="16968"/>
                    <a:pt x="12666" y="14524"/>
                    <a:pt x="11338" y="9633"/>
                  </a:cubicBezTo>
                  <a:cubicBezTo>
                    <a:pt x="10010" y="4739"/>
                    <a:pt x="3347" y="0"/>
                    <a:pt x="334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712" name="Google Shape;2712;p65"/>
            <p:cNvSpPr/>
            <p:nvPr/>
          </p:nvSpPr>
          <p:spPr>
            <a:xfrm rot="8100000">
              <a:off x="91223" y="-153522"/>
              <a:ext cx="327394" cy="463253"/>
            </a:xfrm>
            <a:custGeom>
              <a:avLst/>
              <a:gdLst/>
              <a:ahLst/>
              <a:cxnLst/>
              <a:rect l="l" t="t" r="r" b="b"/>
              <a:pathLst>
                <a:path w="12666" h="17922" extrusionOk="0">
                  <a:moveTo>
                    <a:pt x="3347" y="1"/>
                  </a:moveTo>
                  <a:cubicBezTo>
                    <a:pt x="3347" y="1"/>
                    <a:pt x="1" y="7457"/>
                    <a:pt x="1328" y="12351"/>
                  </a:cubicBezTo>
                  <a:cubicBezTo>
                    <a:pt x="2426" y="16380"/>
                    <a:pt x="4476" y="17921"/>
                    <a:pt x="6710" y="17921"/>
                  </a:cubicBezTo>
                  <a:cubicBezTo>
                    <a:pt x="7188" y="17921"/>
                    <a:pt x="7674" y="17851"/>
                    <a:pt x="8161" y="17719"/>
                  </a:cubicBezTo>
                  <a:cubicBezTo>
                    <a:pt x="10924" y="16968"/>
                    <a:pt x="12665" y="14525"/>
                    <a:pt x="11338" y="9630"/>
                  </a:cubicBezTo>
                  <a:cubicBezTo>
                    <a:pt x="10010" y="4740"/>
                    <a:pt x="3347" y="1"/>
                    <a:pt x="33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713" name="Google Shape;2713;p65"/>
            <p:cNvSpPr/>
            <p:nvPr/>
          </p:nvSpPr>
          <p:spPr>
            <a:xfrm rot="8100000">
              <a:off x="-47481" y="15766"/>
              <a:ext cx="327369" cy="463305"/>
            </a:xfrm>
            <a:custGeom>
              <a:avLst/>
              <a:gdLst/>
              <a:ahLst/>
              <a:cxnLst/>
              <a:rect l="l" t="t" r="r" b="b"/>
              <a:pathLst>
                <a:path w="12665" h="17924" extrusionOk="0">
                  <a:moveTo>
                    <a:pt x="9318" y="0"/>
                  </a:moveTo>
                  <a:cubicBezTo>
                    <a:pt x="9318" y="0"/>
                    <a:pt x="2656" y="4739"/>
                    <a:pt x="1328" y="9633"/>
                  </a:cubicBezTo>
                  <a:cubicBezTo>
                    <a:pt x="0" y="14524"/>
                    <a:pt x="1742" y="16968"/>
                    <a:pt x="4504" y="17719"/>
                  </a:cubicBezTo>
                  <a:cubicBezTo>
                    <a:pt x="4993" y="17852"/>
                    <a:pt x="5480" y="17923"/>
                    <a:pt x="5960" y="17923"/>
                  </a:cubicBezTo>
                  <a:cubicBezTo>
                    <a:pt x="8194" y="17923"/>
                    <a:pt x="10244" y="16380"/>
                    <a:pt x="11337" y="12351"/>
                  </a:cubicBezTo>
                  <a:cubicBezTo>
                    <a:pt x="12665" y="7460"/>
                    <a:pt x="9318" y="0"/>
                    <a:pt x="93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714" name="Google Shape;2714;p65"/>
            <p:cNvSpPr/>
            <p:nvPr/>
          </p:nvSpPr>
          <p:spPr>
            <a:xfrm rot="8100000">
              <a:off x="-58634" y="-3665"/>
              <a:ext cx="327394" cy="463253"/>
            </a:xfrm>
            <a:custGeom>
              <a:avLst/>
              <a:gdLst/>
              <a:ahLst/>
              <a:cxnLst/>
              <a:rect l="l" t="t" r="r" b="b"/>
              <a:pathLst>
                <a:path w="12666" h="17922" extrusionOk="0">
                  <a:moveTo>
                    <a:pt x="9319" y="1"/>
                  </a:moveTo>
                  <a:cubicBezTo>
                    <a:pt x="9319" y="1"/>
                    <a:pt x="2657" y="4740"/>
                    <a:pt x="1328" y="9630"/>
                  </a:cubicBezTo>
                  <a:cubicBezTo>
                    <a:pt x="1" y="14525"/>
                    <a:pt x="1743" y="16968"/>
                    <a:pt x="4504" y="17719"/>
                  </a:cubicBezTo>
                  <a:cubicBezTo>
                    <a:pt x="4992" y="17851"/>
                    <a:pt x="5478" y="17921"/>
                    <a:pt x="5956" y="17921"/>
                  </a:cubicBezTo>
                  <a:cubicBezTo>
                    <a:pt x="8191" y="17921"/>
                    <a:pt x="10244" y="16380"/>
                    <a:pt x="11338" y="12351"/>
                  </a:cubicBezTo>
                  <a:cubicBezTo>
                    <a:pt x="12665" y="7457"/>
                    <a:pt x="9319" y="1"/>
                    <a:pt x="931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715" name="Google Shape;2715;p65"/>
            <p:cNvSpPr/>
            <p:nvPr/>
          </p:nvSpPr>
          <p:spPr>
            <a:xfrm rot="8100000">
              <a:off x="91032" y="-221776"/>
              <a:ext cx="442523" cy="418484"/>
            </a:xfrm>
            <a:custGeom>
              <a:avLst/>
              <a:gdLst/>
              <a:ahLst/>
              <a:cxnLst/>
              <a:rect l="l" t="t" r="r" b="b"/>
              <a:pathLst>
                <a:path w="17120" h="16190" extrusionOk="0">
                  <a:moveTo>
                    <a:pt x="1" y="0"/>
                  </a:moveTo>
                  <a:cubicBezTo>
                    <a:pt x="1" y="1"/>
                    <a:pt x="897" y="9103"/>
                    <a:pt x="4907" y="13113"/>
                  </a:cubicBezTo>
                  <a:cubicBezTo>
                    <a:pt x="7087" y="15293"/>
                    <a:pt x="9069" y="16190"/>
                    <a:pt x="10788" y="16190"/>
                  </a:cubicBezTo>
                  <a:cubicBezTo>
                    <a:pt x="12231" y="16190"/>
                    <a:pt x="13488" y="15558"/>
                    <a:pt x="14521" y="14524"/>
                  </a:cubicBezTo>
                  <a:cubicBezTo>
                    <a:pt x="16787" y="12260"/>
                    <a:pt x="17120" y="8921"/>
                    <a:pt x="13110" y="4910"/>
                  </a:cubicBezTo>
                  <a:cubicBezTo>
                    <a:pt x="9100" y="900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716" name="Google Shape;2716;p65"/>
            <p:cNvSpPr/>
            <p:nvPr/>
          </p:nvSpPr>
          <p:spPr>
            <a:xfrm rot="8100000">
              <a:off x="65904" y="-221812"/>
              <a:ext cx="442626" cy="418484"/>
            </a:xfrm>
            <a:custGeom>
              <a:avLst/>
              <a:gdLst/>
              <a:ahLst/>
              <a:cxnLst/>
              <a:rect l="l" t="t" r="r" b="b"/>
              <a:pathLst>
                <a:path w="17124" h="16190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900" y="9102"/>
                    <a:pt x="4911" y="13113"/>
                  </a:cubicBezTo>
                  <a:cubicBezTo>
                    <a:pt x="7091" y="15293"/>
                    <a:pt x="9073" y="16189"/>
                    <a:pt x="10792" y="16189"/>
                  </a:cubicBezTo>
                  <a:cubicBezTo>
                    <a:pt x="12234" y="16189"/>
                    <a:pt x="13491" y="15558"/>
                    <a:pt x="14525" y="14524"/>
                  </a:cubicBezTo>
                  <a:cubicBezTo>
                    <a:pt x="16790" y="12259"/>
                    <a:pt x="17124" y="8920"/>
                    <a:pt x="13113" y="4910"/>
                  </a:cubicBezTo>
                  <a:cubicBezTo>
                    <a:pt x="9103" y="900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717" name="Google Shape;2717;p65"/>
            <p:cNvSpPr/>
            <p:nvPr/>
          </p:nvSpPr>
          <p:spPr>
            <a:xfrm rot="8100000">
              <a:off x="-206906" y="76111"/>
              <a:ext cx="442626" cy="418484"/>
            </a:xfrm>
            <a:custGeom>
              <a:avLst/>
              <a:gdLst/>
              <a:ahLst/>
              <a:cxnLst/>
              <a:rect l="l" t="t" r="r" b="b"/>
              <a:pathLst>
                <a:path w="17124" h="16190" extrusionOk="0">
                  <a:moveTo>
                    <a:pt x="17124" y="0"/>
                  </a:moveTo>
                  <a:cubicBezTo>
                    <a:pt x="17123" y="0"/>
                    <a:pt x="8021" y="900"/>
                    <a:pt x="4011" y="4910"/>
                  </a:cubicBezTo>
                  <a:cubicBezTo>
                    <a:pt x="1" y="8921"/>
                    <a:pt x="335" y="12260"/>
                    <a:pt x="2600" y="14524"/>
                  </a:cubicBezTo>
                  <a:cubicBezTo>
                    <a:pt x="3633" y="15558"/>
                    <a:pt x="4891" y="16190"/>
                    <a:pt x="6333" y="16190"/>
                  </a:cubicBezTo>
                  <a:cubicBezTo>
                    <a:pt x="8052" y="16190"/>
                    <a:pt x="10034" y="15293"/>
                    <a:pt x="12215" y="13113"/>
                  </a:cubicBezTo>
                  <a:cubicBezTo>
                    <a:pt x="16225" y="9103"/>
                    <a:pt x="17124" y="1"/>
                    <a:pt x="171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718" name="Google Shape;2718;p65"/>
            <p:cNvSpPr/>
            <p:nvPr/>
          </p:nvSpPr>
          <p:spPr>
            <a:xfrm rot="8100000">
              <a:off x="-206924" y="51016"/>
              <a:ext cx="442626" cy="418484"/>
            </a:xfrm>
            <a:custGeom>
              <a:avLst/>
              <a:gdLst/>
              <a:ahLst/>
              <a:cxnLst/>
              <a:rect l="l" t="t" r="r" b="b"/>
              <a:pathLst>
                <a:path w="17124" h="16190" extrusionOk="0">
                  <a:moveTo>
                    <a:pt x="17123" y="0"/>
                  </a:moveTo>
                  <a:cubicBezTo>
                    <a:pt x="17123" y="0"/>
                    <a:pt x="8021" y="900"/>
                    <a:pt x="4010" y="4910"/>
                  </a:cubicBezTo>
                  <a:cubicBezTo>
                    <a:pt x="0" y="8920"/>
                    <a:pt x="334" y="12259"/>
                    <a:pt x="2599" y="14524"/>
                  </a:cubicBezTo>
                  <a:cubicBezTo>
                    <a:pt x="3633" y="15558"/>
                    <a:pt x="4890" y="16189"/>
                    <a:pt x="6333" y="16189"/>
                  </a:cubicBezTo>
                  <a:cubicBezTo>
                    <a:pt x="8051" y="16189"/>
                    <a:pt x="10033" y="15293"/>
                    <a:pt x="12213" y="13113"/>
                  </a:cubicBezTo>
                  <a:cubicBezTo>
                    <a:pt x="16224" y="9102"/>
                    <a:pt x="17123" y="0"/>
                    <a:pt x="171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719" name="Google Shape;2719;p65"/>
            <p:cNvSpPr/>
            <p:nvPr/>
          </p:nvSpPr>
          <p:spPr>
            <a:xfrm rot="8100000">
              <a:off x="58375" y="-84119"/>
              <a:ext cx="299840" cy="530872"/>
            </a:xfrm>
            <a:custGeom>
              <a:avLst/>
              <a:gdLst/>
              <a:ahLst/>
              <a:cxnLst/>
              <a:rect l="l" t="t" r="r" b="b"/>
              <a:pathLst>
                <a:path w="11600" h="20538" extrusionOk="0">
                  <a:moveTo>
                    <a:pt x="5802" y="0"/>
                  </a:moveTo>
                  <a:cubicBezTo>
                    <a:pt x="5802" y="0"/>
                    <a:pt x="1" y="7068"/>
                    <a:pt x="1" y="12740"/>
                  </a:cubicBezTo>
                  <a:cubicBezTo>
                    <a:pt x="1" y="18413"/>
                    <a:pt x="2596" y="20538"/>
                    <a:pt x="5802" y="20538"/>
                  </a:cubicBezTo>
                  <a:cubicBezTo>
                    <a:pt x="9005" y="20538"/>
                    <a:pt x="11600" y="18413"/>
                    <a:pt x="11600" y="12740"/>
                  </a:cubicBezTo>
                  <a:cubicBezTo>
                    <a:pt x="11600" y="7068"/>
                    <a:pt x="5802" y="0"/>
                    <a:pt x="580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720" name="Google Shape;2720;p65"/>
            <p:cNvSpPr/>
            <p:nvPr/>
          </p:nvSpPr>
          <p:spPr>
            <a:xfrm rot="8100000">
              <a:off x="40636" y="-101870"/>
              <a:ext cx="299840" cy="530898"/>
            </a:xfrm>
            <a:custGeom>
              <a:avLst/>
              <a:gdLst/>
              <a:ahLst/>
              <a:cxnLst/>
              <a:rect l="l" t="t" r="r" b="b"/>
              <a:pathLst>
                <a:path w="11600" h="20539" extrusionOk="0">
                  <a:moveTo>
                    <a:pt x="5802" y="1"/>
                  </a:moveTo>
                  <a:cubicBezTo>
                    <a:pt x="5802" y="1"/>
                    <a:pt x="1" y="7070"/>
                    <a:pt x="1" y="12742"/>
                  </a:cubicBezTo>
                  <a:cubicBezTo>
                    <a:pt x="1" y="18414"/>
                    <a:pt x="2596" y="20539"/>
                    <a:pt x="5802" y="20539"/>
                  </a:cubicBezTo>
                  <a:cubicBezTo>
                    <a:pt x="9005" y="20539"/>
                    <a:pt x="11600" y="18414"/>
                    <a:pt x="11600" y="12742"/>
                  </a:cubicBezTo>
                  <a:cubicBezTo>
                    <a:pt x="11600" y="7070"/>
                    <a:pt x="5802" y="1"/>
                    <a:pt x="580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9379E16A-01AD-4B8F-AFB3-C34F18CAA350}"/>
              </a:ext>
            </a:extLst>
          </p:cNvPr>
          <p:cNvSpPr/>
          <p:nvPr/>
        </p:nvSpPr>
        <p:spPr>
          <a:xfrm>
            <a:off x="3127039" y="640401"/>
            <a:ext cx="5685246" cy="37927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1800" b="1" dirty="0" err="1">
                <a:solidFill>
                  <a:schemeClr val="bg1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Hoạt</a:t>
            </a:r>
            <a:r>
              <a:rPr lang="en-US" sz="1800" b="1" dirty="0">
                <a:solidFill>
                  <a:schemeClr val="bg1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solidFill>
                  <a:schemeClr val="bg1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1800" b="1" dirty="0">
                <a:solidFill>
                  <a:schemeClr val="bg1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solidFill>
                  <a:schemeClr val="bg1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nhóm</a:t>
            </a:r>
            <a:endParaRPr lang="en-US" sz="1800" b="1" dirty="0">
              <a:solidFill>
                <a:schemeClr val="bg1">
                  <a:lumMod val="2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1800" b="1" dirty="0" err="1">
                <a:solidFill>
                  <a:schemeClr val="bg1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1800" b="1" dirty="0">
                <a:solidFill>
                  <a:schemeClr val="bg1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solidFill>
                  <a:schemeClr val="bg1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lượng</a:t>
            </a:r>
            <a:r>
              <a:rPr lang="en-US" sz="1800" b="1" dirty="0">
                <a:solidFill>
                  <a:schemeClr val="bg1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1800" dirty="0">
                <a:solidFill>
                  <a:schemeClr val="bg1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 HS/</a:t>
            </a:r>
            <a:r>
              <a:rPr lang="en-US" sz="1800" dirty="0" err="1">
                <a:solidFill>
                  <a:schemeClr val="bg1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nhóm</a:t>
            </a:r>
            <a:endParaRPr lang="en-US" sz="1800" dirty="0">
              <a:solidFill>
                <a:schemeClr val="bg1">
                  <a:lumMod val="2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1800" b="1" dirty="0" err="1">
                <a:solidFill>
                  <a:schemeClr val="bg1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Nhiệm</a:t>
            </a:r>
            <a:r>
              <a:rPr lang="en-US" sz="1800" b="1" dirty="0">
                <a:solidFill>
                  <a:schemeClr val="bg1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solidFill>
                  <a:schemeClr val="bg1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vụ</a:t>
            </a:r>
            <a:endParaRPr lang="en-US" sz="1800" b="1" dirty="0">
              <a:solidFill>
                <a:schemeClr val="bg1">
                  <a:lumMod val="2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dirty="0" err="1">
                <a:solidFill>
                  <a:schemeClr val="bg1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1800" dirty="0">
                <a:solidFill>
                  <a:schemeClr val="bg1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nhóm</a:t>
            </a:r>
            <a:r>
              <a:rPr lang="en-US" sz="1800" dirty="0">
                <a:solidFill>
                  <a:schemeClr val="bg1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US" sz="1800" dirty="0">
                <a:solidFill>
                  <a:schemeClr val="bg1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thiết</a:t>
            </a:r>
            <a:r>
              <a:rPr lang="en-US" sz="1800" dirty="0">
                <a:solidFill>
                  <a:schemeClr val="bg1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kế</a:t>
            </a:r>
            <a:r>
              <a:rPr lang="en-US" sz="1800" dirty="0">
                <a:solidFill>
                  <a:schemeClr val="bg1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1800" dirty="0">
                <a:solidFill>
                  <a:schemeClr val="bg1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hoàn</a:t>
            </a:r>
            <a:r>
              <a:rPr lang="en-US" sz="1800" dirty="0">
                <a:solidFill>
                  <a:schemeClr val="bg1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1800" dirty="0">
                <a:solidFill>
                  <a:schemeClr val="bg1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 </a:t>
            </a:r>
            <a:r>
              <a:rPr lang="en-US" sz="1800" dirty="0" err="1">
                <a:solidFill>
                  <a:schemeClr val="bg1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sơ</a:t>
            </a:r>
            <a:r>
              <a:rPr lang="en-US" sz="1800" dirty="0">
                <a:solidFill>
                  <a:schemeClr val="bg1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</a:t>
            </a:r>
            <a:r>
              <a:rPr lang="en-US" sz="1800" dirty="0">
                <a:solidFill>
                  <a:schemeClr val="bg1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sz="1800" dirty="0">
                <a:solidFill>
                  <a:schemeClr val="bg1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trình</a:t>
            </a:r>
            <a:r>
              <a:rPr lang="en-US" sz="1800" dirty="0">
                <a:solidFill>
                  <a:schemeClr val="bg1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1800" dirty="0">
                <a:solidFill>
                  <a:schemeClr val="bg1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thời</a:t>
            </a:r>
            <a:r>
              <a:rPr lang="en-US" sz="1800" dirty="0">
                <a:solidFill>
                  <a:schemeClr val="bg1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gian</a:t>
            </a:r>
            <a:r>
              <a:rPr lang="en-US" sz="1800" dirty="0">
                <a:solidFill>
                  <a:schemeClr val="bg1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1800" dirty="0">
                <a:solidFill>
                  <a:schemeClr val="bg1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minh</a:t>
            </a:r>
            <a:r>
              <a:rPr lang="en-US" sz="1800" dirty="0">
                <a:solidFill>
                  <a:schemeClr val="bg1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họa</a:t>
            </a:r>
            <a:r>
              <a:rPr lang="en-US" sz="1800" dirty="0">
                <a:solidFill>
                  <a:schemeClr val="bg1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US" sz="1800" dirty="0">
                <a:solidFill>
                  <a:schemeClr val="bg1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quá</a:t>
            </a:r>
            <a:r>
              <a:rPr lang="en-US" sz="1800" dirty="0">
                <a:solidFill>
                  <a:schemeClr val="bg1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trình</a:t>
            </a:r>
            <a:r>
              <a:rPr lang="en-US" sz="1800" dirty="0">
                <a:solidFill>
                  <a:schemeClr val="bg1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diễn</a:t>
            </a:r>
            <a:r>
              <a:rPr lang="en-US" sz="1800" dirty="0">
                <a:solidFill>
                  <a:schemeClr val="bg1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ra </a:t>
            </a:r>
            <a:r>
              <a:rPr lang="en-US" sz="1800" dirty="0" err="1">
                <a:solidFill>
                  <a:schemeClr val="bg1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lễ</a:t>
            </a:r>
            <a:r>
              <a:rPr lang="en-US" sz="1800" dirty="0">
                <a:solidFill>
                  <a:schemeClr val="bg1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hội</a:t>
            </a:r>
            <a:r>
              <a:rPr lang="en-US" sz="1800" dirty="0">
                <a:solidFill>
                  <a:schemeClr val="bg1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Lô </a:t>
            </a:r>
            <a:r>
              <a:rPr lang="en-US" sz="1800" dirty="0" err="1">
                <a:solidFill>
                  <a:schemeClr val="bg1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Lô</a:t>
            </a:r>
            <a:r>
              <a:rPr lang="en-US" sz="1800" dirty="0">
                <a:solidFill>
                  <a:schemeClr val="bg1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dirty="0" err="1">
                <a:solidFill>
                  <a:schemeClr val="bg1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1800" dirty="0">
                <a:solidFill>
                  <a:schemeClr val="bg1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1800" dirty="0">
                <a:solidFill>
                  <a:schemeClr val="bg1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nhận</a:t>
            </a:r>
            <a:r>
              <a:rPr lang="en-US" sz="1800" dirty="0">
                <a:solidFill>
                  <a:schemeClr val="bg1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xét</a:t>
            </a:r>
            <a:r>
              <a:rPr lang="en-US" sz="1800" dirty="0">
                <a:solidFill>
                  <a:schemeClr val="bg1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1800" dirty="0">
                <a:solidFill>
                  <a:schemeClr val="bg1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1800" dirty="0">
                <a:solidFill>
                  <a:schemeClr val="bg1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1800" dirty="0">
                <a:solidFill>
                  <a:schemeClr val="bg1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đặc</a:t>
            </a:r>
            <a:r>
              <a:rPr lang="en-US" sz="1800" dirty="0">
                <a:solidFill>
                  <a:schemeClr val="bg1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trưng</a:t>
            </a:r>
            <a:r>
              <a:rPr lang="en-US" sz="1800" dirty="0">
                <a:solidFill>
                  <a:schemeClr val="bg1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ý </a:t>
            </a:r>
            <a:r>
              <a:rPr lang="en-US" sz="1800" dirty="0" err="1">
                <a:solidFill>
                  <a:schemeClr val="bg1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nghĩa</a:t>
            </a:r>
            <a:r>
              <a:rPr lang="en-US" sz="1800" dirty="0">
                <a:solidFill>
                  <a:schemeClr val="bg1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1800" dirty="0">
                <a:solidFill>
                  <a:schemeClr val="bg1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lễ</a:t>
            </a:r>
            <a:r>
              <a:rPr lang="en-US" sz="1800" dirty="0">
                <a:solidFill>
                  <a:schemeClr val="bg1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hội</a:t>
            </a:r>
            <a:r>
              <a:rPr lang="en-US" sz="1800" dirty="0">
                <a:solidFill>
                  <a:schemeClr val="bg1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này</a:t>
            </a:r>
            <a:r>
              <a:rPr lang="en-US" sz="1800" dirty="0">
                <a:solidFill>
                  <a:schemeClr val="bg1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1800" dirty="0">
                <a:solidFill>
                  <a:schemeClr val="bg1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1800" dirty="0">
                <a:solidFill>
                  <a:schemeClr val="bg1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Lô </a:t>
            </a:r>
            <a:r>
              <a:rPr lang="en-US" sz="1800" dirty="0" err="1">
                <a:solidFill>
                  <a:schemeClr val="bg1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Lô</a:t>
            </a:r>
            <a:r>
              <a:rPr lang="en-US" sz="1800" dirty="0">
                <a:solidFill>
                  <a:schemeClr val="bg1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nói</a:t>
            </a:r>
            <a:r>
              <a:rPr lang="en-US" sz="1800" dirty="0">
                <a:solidFill>
                  <a:schemeClr val="bg1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riêng</a:t>
            </a:r>
            <a:r>
              <a:rPr lang="en-US" sz="1800" dirty="0">
                <a:solidFill>
                  <a:schemeClr val="bg1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1800" dirty="0">
                <a:solidFill>
                  <a:schemeClr val="bg1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1800" dirty="0">
                <a:solidFill>
                  <a:schemeClr val="bg1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văn</a:t>
            </a:r>
            <a:r>
              <a:rPr lang="en-US" sz="1800" dirty="0">
                <a:solidFill>
                  <a:schemeClr val="bg1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hóa</a:t>
            </a:r>
            <a:r>
              <a:rPr lang="en-US" sz="1800" dirty="0">
                <a:solidFill>
                  <a:schemeClr val="bg1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Việt</a:t>
            </a:r>
            <a:r>
              <a:rPr lang="en-US" sz="1800" dirty="0">
                <a:solidFill>
                  <a:schemeClr val="bg1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Nam </a:t>
            </a:r>
            <a:r>
              <a:rPr lang="en-US" sz="1800" dirty="0" err="1">
                <a:solidFill>
                  <a:schemeClr val="bg1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nói</a:t>
            </a:r>
            <a:r>
              <a:rPr lang="en-US" sz="1800" dirty="0">
                <a:solidFill>
                  <a:schemeClr val="bg1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chung</a:t>
            </a:r>
            <a:r>
              <a:rPr lang="en-US" sz="1800" dirty="0">
                <a:solidFill>
                  <a:schemeClr val="bg1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01778DB1-B815-4669-AE17-8A871C7736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66" t="8502"/>
          <a:stretch/>
        </p:blipFill>
        <p:spPr bwMode="auto">
          <a:xfrm>
            <a:off x="-676507" y="212104"/>
            <a:ext cx="4751415" cy="5482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60793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Tamu Lhosar Festival by Slidesgo">
  <a:themeElements>
    <a:clrScheme name="Simple Light">
      <a:dk1>
        <a:srgbClr val="A2A2A3"/>
      </a:dk1>
      <a:lt1>
        <a:srgbClr val="EFEFEF"/>
      </a:lt1>
      <a:dk2>
        <a:srgbClr val="525358"/>
      </a:dk2>
      <a:lt2>
        <a:srgbClr val="FFE152"/>
      </a:lt2>
      <a:accent1>
        <a:srgbClr val="334CA8"/>
      </a:accent1>
      <a:accent2>
        <a:srgbClr val="283968"/>
      </a:accent2>
      <a:accent3>
        <a:srgbClr val="00B741"/>
      </a:accent3>
      <a:accent4>
        <a:srgbClr val="771828"/>
      </a:accent4>
      <a:accent5>
        <a:srgbClr val="AD2538"/>
      </a:accent5>
      <a:accent6>
        <a:srgbClr val="DD0000"/>
      </a:accent6>
      <a:hlink>
        <a:srgbClr val="30313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145</TotalTime>
  <Words>815</Words>
  <Application>Microsoft Office PowerPoint</Application>
  <PresentationFormat>On-screen Show (16:9)</PresentationFormat>
  <Paragraphs>112</Paragraphs>
  <Slides>18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9" baseType="lpstr">
      <vt:lpstr>Raleway</vt:lpstr>
      <vt:lpstr>#9Slide07 SVNZiclets</vt:lpstr>
      <vt:lpstr>Wingdings</vt:lpstr>
      <vt:lpstr>Bebas Neue</vt:lpstr>
      <vt:lpstr>Anaheim</vt:lpstr>
      <vt:lpstr>Nunito Light</vt:lpstr>
      <vt:lpstr>Aclonica</vt:lpstr>
      <vt:lpstr>#9Slide07 SVNUT Triumph Press</vt:lpstr>
      <vt:lpstr>Arial</vt:lpstr>
      <vt:lpstr>Cambria</vt:lpstr>
      <vt:lpstr>Tamu Lhosar Festival by Slidesgo</vt:lpstr>
      <vt:lpstr>LỄ HỘI RỬA LÀNG CỦA NGƯỜI LÔ LÔ</vt:lpstr>
      <vt:lpstr>MỤC TIÊU BÀI HỌC</vt:lpstr>
      <vt:lpstr>ĐỌC – TÌM HIỂU CHUNG</vt:lpstr>
      <vt:lpstr>Thông tin văn bản</vt:lpstr>
      <vt:lpstr>Bố cục văn bản</vt:lpstr>
      <vt:lpstr>ĐỌC – TÌM HIỂU CHI TIẾT</vt:lpstr>
      <vt:lpstr>1. Giới thiệu khái quát về người Lô Lô</vt:lpstr>
      <vt:lpstr>1. Giới thiệu khái quát về người Lô Lô</vt:lpstr>
      <vt:lpstr>PowerPoint Presentation</vt:lpstr>
      <vt:lpstr>2. Lễ hội rửa làng</vt:lpstr>
      <vt:lpstr>2. Lễ hội rửa làng</vt:lpstr>
      <vt:lpstr>2. Lễ hội rửa làng</vt:lpstr>
      <vt:lpstr>2. Lễ hội rửa làng</vt:lpstr>
      <vt:lpstr>2. Lễ hội rửa làng</vt:lpstr>
      <vt:lpstr>Ý nghĩa!</vt:lpstr>
      <vt:lpstr>TỔNG KẾT</vt:lpstr>
      <vt:lpstr>1. Cách tạo lập văn bản</vt:lpstr>
      <vt:lpstr>2. Nội dung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LỄ HỘI RỬA LÀNG CỦA NGƯỜI LÔ LÔ</dc:title>
  <cp:lastModifiedBy>Tram Thieu</cp:lastModifiedBy>
  <cp:revision>6</cp:revision>
  <dcterms:modified xsi:type="dcterms:W3CDTF">2023-06-07T17:26:50Z</dcterms:modified>
</cp:coreProperties>
</file>